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slides/slide94.xml" ContentType="application/vnd.openxmlformats-officedocument.presentationml.slide+xml"/>
  <Override PartName="/ppt/slides/slide113.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s/slide102.xml" ContentType="application/vnd.openxmlformats-officedocument.presentationml.slide+xml"/>
  <Override PartName="/ppt/slides/slide120.xml" ContentType="application/vnd.openxmlformats-officedocument.presentationml.slide+xml"/>
  <Override PartName="/ppt/slides/slide131.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s/slide129.xml" ContentType="application/vnd.openxmlformats-officedocument.presentationml.slide+xml"/>
  <Override PartName="/ppt/slides/slide99.xml" ContentType="application/vnd.openxmlformats-officedocument.presentationml.slide+xml"/>
  <Override PartName="/ppt/slides/slide118.xml" ContentType="application/vnd.openxmlformats-officedocument.presentationml.slide+xml"/>
  <Override PartName="/ppt/slides/slide136.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slides/slide107.xml" ContentType="application/vnd.openxmlformats-officedocument.presentationml.slide+xml"/>
  <Override PartName="/ppt/slides/slide125.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s/slide95.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s/slide132.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3.xml" ContentType="application/vnd.openxmlformats-officedocument.presentationml.notesSlide+xml"/>
  <Default Extension="bin" ContentType="application/vnd.openxmlformats-officedocument.oleObject"/>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slides/slide119.xml" ContentType="application/vnd.openxmlformats-officedocument.presentationml.slide+xml"/>
  <Override PartName="/ppt/slides/slide139.xml" ContentType="application/vnd.openxmlformats-officedocument.presentationml.slide+xml"/>
  <Override PartName="/ppt/slideLayouts/slideLayout10.xml" ContentType="application/vnd.openxmlformats-officedocument.presentationml.slideLayout+xml"/>
  <Default Extension="vml" ContentType="application/vnd.openxmlformats-officedocument.vmlDrawing"/>
  <Override PartName="/ppt/slides/slide89.xml" ContentType="application/vnd.openxmlformats-officedocument.presentationml.slide+xml"/>
  <Override PartName="/ppt/slides/slide98.xml" ContentType="application/vnd.openxmlformats-officedocument.presentationml.slide+xml"/>
  <Override PartName="/ppt/slides/slide108.xml" ContentType="application/vnd.openxmlformats-officedocument.presentationml.slide+xml"/>
  <Override PartName="/ppt/slides/slide117.xml" ContentType="application/vnd.openxmlformats-officedocument.presentationml.slide+xml"/>
  <Override PartName="/ppt/slides/slide126.xml" ContentType="application/vnd.openxmlformats-officedocument.presentationml.slide+xml"/>
  <Override PartName="/ppt/slides/slide128.xml" ContentType="application/vnd.openxmlformats-officedocument.presentationml.slide+xml"/>
  <Override PartName="/ppt/slides/slide137.xml" ContentType="application/vnd.openxmlformats-officedocument.presentationml.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slides/slide87.xml" ContentType="application/vnd.openxmlformats-officedocument.presentationml.slide+xml"/>
  <Override PartName="/ppt/slides/slide96.xml" ContentType="application/vnd.openxmlformats-officedocument.presentationml.slide+xml"/>
  <Override PartName="/ppt/slides/slide106.xml" ContentType="application/vnd.openxmlformats-officedocument.presentationml.slide+xml"/>
  <Override PartName="/ppt/slides/slide115.xml" ContentType="application/vnd.openxmlformats-officedocument.presentationml.slide+xml"/>
  <Override PartName="/ppt/slides/slide124.xml" ContentType="application/vnd.openxmlformats-officedocument.presentationml.slide+xml"/>
  <Override PartName="/ppt/slides/slide135.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s/slide104.xml" ContentType="application/vnd.openxmlformats-officedocument.presentationml.slide+xml"/>
  <Override PartName="/ppt/slides/slide122.xml" ContentType="application/vnd.openxmlformats-officedocument.presentationml.slide+xml"/>
  <Override PartName="/ppt/slides/slide133.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s/slide111.xml" ContentType="application/vnd.openxmlformats-officedocument.presentationml.slide+xml"/>
  <Override PartName="/ppt/slides/slide140.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Default Extension="wmf" ContentType="image/x-wmf"/>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slides/slide138.xml" ContentType="application/vnd.openxmlformats-officedocument.presentationml.slide+xml"/>
  <Override PartName="/ppt/slides/slide79.xml" ContentType="application/vnd.openxmlformats-officedocument.presentationml.slide+xml"/>
  <Override PartName="/ppt/slides/slide109.xml" ContentType="application/vnd.openxmlformats-officedocument.presentationml.slide+xml"/>
  <Override PartName="/ppt/slides/slide127.xml" ContentType="application/vnd.openxmlformats-officedocument.presentationml.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s/slide116.xml" ContentType="application/vnd.openxmlformats-officedocument.presentationml.slide+xml"/>
  <Override PartName="/ppt/slides/slide134.xml" ContentType="application/vnd.openxmlformats-officedocument.presentationml.slide+xml"/>
  <Override PartName="/ppt/slideLayouts/slideLayout9.xml" ContentType="application/vnd.openxmlformats-officedocument.presentationml.slideLayout+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slides/slide123.xml" ContentType="application/vnd.openxmlformats-officedocument.presentationml.slide+xml"/>
  <Override PartName="/ppt/slides/slide141.xml" ContentType="application/vnd.openxmlformats-officedocument.presentationml.slide+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s/slide130.xml" ContentType="application/vnd.openxmlformats-officedocument.presentationml.slide+xml"/>
  <Override PartName="/ppt/slideLayouts/slideLayout5.xml" ContentType="application/vnd.openxmlformats-officedocument.presentationml.slideLayout+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s/slide20.xml" ContentType="application/vnd.openxmlformats-officedocument.presentationml.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6" r:id="rId1"/>
  </p:sldMasterIdLst>
  <p:notesMasterIdLst>
    <p:notesMasterId r:id="rId143"/>
  </p:notesMasterIdLst>
  <p:sldIdLst>
    <p:sldId id="256" r:id="rId2"/>
    <p:sldId id="388" r:id="rId3"/>
    <p:sldId id="387" r:id="rId4"/>
    <p:sldId id="392" r:id="rId5"/>
    <p:sldId id="393" r:id="rId6"/>
    <p:sldId id="389" r:id="rId7"/>
    <p:sldId id="496" r:id="rId8"/>
    <p:sldId id="323" r:id="rId9"/>
    <p:sldId id="327" r:id="rId10"/>
    <p:sldId id="478" r:id="rId11"/>
    <p:sldId id="324" r:id="rId12"/>
    <p:sldId id="525" r:id="rId13"/>
    <p:sldId id="404" r:id="rId14"/>
    <p:sldId id="394" r:id="rId15"/>
    <p:sldId id="395" r:id="rId16"/>
    <p:sldId id="396" r:id="rId17"/>
    <p:sldId id="397" r:id="rId18"/>
    <p:sldId id="398" r:id="rId19"/>
    <p:sldId id="399" r:id="rId20"/>
    <p:sldId id="400" r:id="rId21"/>
    <p:sldId id="401" r:id="rId22"/>
    <p:sldId id="402" r:id="rId23"/>
    <p:sldId id="403" r:id="rId24"/>
    <p:sldId id="405" r:id="rId25"/>
    <p:sldId id="406" r:id="rId26"/>
    <p:sldId id="407" r:id="rId27"/>
    <p:sldId id="408" r:id="rId28"/>
    <p:sldId id="409" r:id="rId29"/>
    <p:sldId id="411" r:id="rId30"/>
    <p:sldId id="412" r:id="rId31"/>
    <p:sldId id="513" r:id="rId32"/>
    <p:sldId id="514" r:id="rId33"/>
    <p:sldId id="515" r:id="rId34"/>
    <p:sldId id="516" r:id="rId35"/>
    <p:sldId id="517" r:id="rId36"/>
    <p:sldId id="413" r:id="rId37"/>
    <p:sldId id="414" r:id="rId38"/>
    <p:sldId id="416" r:id="rId39"/>
    <p:sldId id="417" r:id="rId40"/>
    <p:sldId id="418" r:id="rId41"/>
    <p:sldId id="419" r:id="rId42"/>
    <p:sldId id="415" r:id="rId43"/>
    <p:sldId id="420" r:id="rId44"/>
    <p:sldId id="421" r:id="rId45"/>
    <p:sldId id="422" r:id="rId46"/>
    <p:sldId id="423" r:id="rId47"/>
    <p:sldId id="424" r:id="rId48"/>
    <p:sldId id="425" r:id="rId49"/>
    <p:sldId id="426" r:id="rId50"/>
    <p:sldId id="427" r:id="rId51"/>
    <p:sldId id="429" r:id="rId52"/>
    <p:sldId id="524" r:id="rId53"/>
    <p:sldId id="430" r:id="rId54"/>
    <p:sldId id="432" r:id="rId55"/>
    <p:sldId id="433" r:id="rId56"/>
    <p:sldId id="436" r:id="rId57"/>
    <p:sldId id="437" r:id="rId58"/>
    <p:sldId id="439" r:id="rId59"/>
    <p:sldId id="440" r:id="rId60"/>
    <p:sldId id="441" r:id="rId61"/>
    <p:sldId id="438" r:id="rId62"/>
    <p:sldId id="443" r:id="rId63"/>
    <p:sldId id="442" r:id="rId64"/>
    <p:sldId id="445" r:id="rId65"/>
    <p:sldId id="446" r:id="rId66"/>
    <p:sldId id="447" r:id="rId67"/>
    <p:sldId id="523" r:id="rId68"/>
    <p:sldId id="471" r:id="rId69"/>
    <p:sldId id="472" r:id="rId70"/>
    <p:sldId id="482" r:id="rId71"/>
    <p:sldId id="483" r:id="rId72"/>
    <p:sldId id="484" r:id="rId73"/>
    <p:sldId id="485" r:id="rId74"/>
    <p:sldId id="486" r:id="rId75"/>
    <p:sldId id="487" r:id="rId76"/>
    <p:sldId id="488" r:id="rId77"/>
    <p:sldId id="489" r:id="rId78"/>
    <p:sldId id="473" r:id="rId79"/>
    <p:sldId id="474" r:id="rId80"/>
    <p:sldId id="475" r:id="rId81"/>
    <p:sldId id="476" r:id="rId82"/>
    <p:sldId id="499" r:id="rId83"/>
    <p:sldId id="497" r:id="rId84"/>
    <p:sldId id="479" r:id="rId85"/>
    <p:sldId id="501" r:id="rId86"/>
    <p:sldId id="498" r:id="rId87"/>
    <p:sldId id="480" r:id="rId88"/>
    <p:sldId id="481" r:id="rId89"/>
    <p:sldId id="490" r:id="rId90"/>
    <p:sldId id="491" r:id="rId91"/>
    <p:sldId id="492" r:id="rId92"/>
    <p:sldId id="493" r:id="rId93"/>
    <p:sldId id="494" r:id="rId94"/>
    <p:sldId id="495" r:id="rId95"/>
    <p:sldId id="500" r:id="rId96"/>
    <p:sldId id="502" r:id="rId97"/>
    <p:sldId id="503" r:id="rId98"/>
    <p:sldId id="508" r:id="rId99"/>
    <p:sldId id="504" r:id="rId100"/>
    <p:sldId id="505" r:id="rId101"/>
    <p:sldId id="506" r:id="rId102"/>
    <p:sldId id="507" r:id="rId103"/>
    <p:sldId id="509" r:id="rId104"/>
    <p:sldId id="510" r:id="rId105"/>
    <p:sldId id="511" r:id="rId106"/>
    <p:sldId id="512" r:id="rId107"/>
    <p:sldId id="518" r:id="rId108"/>
    <p:sldId id="519" r:id="rId109"/>
    <p:sldId id="459" r:id="rId110"/>
    <p:sldId id="444" r:id="rId111"/>
    <p:sldId id="448" r:id="rId112"/>
    <p:sldId id="449" r:id="rId113"/>
    <p:sldId id="450" r:id="rId114"/>
    <p:sldId id="451" r:id="rId115"/>
    <p:sldId id="452" r:id="rId116"/>
    <p:sldId id="453" r:id="rId117"/>
    <p:sldId id="454" r:id="rId118"/>
    <p:sldId id="455" r:id="rId119"/>
    <p:sldId id="456" r:id="rId120"/>
    <p:sldId id="457" r:id="rId121"/>
    <p:sldId id="297" r:id="rId122"/>
    <p:sldId id="431" r:id="rId123"/>
    <p:sldId id="526" r:id="rId124"/>
    <p:sldId id="298" r:id="rId125"/>
    <p:sldId id="299" r:id="rId126"/>
    <p:sldId id="274" r:id="rId127"/>
    <p:sldId id="527" r:id="rId128"/>
    <p:sldId id="530" r:id="rId129"/>
    <p:sldId id="528" r:id="rId130"/>
    <p:sldId id="348" r:id="rId131"/>
    <p:sldId id="461" r:id="rId132"/>
    <p:sldId id="462" r:id="rId133"/>
    <p:sldId id="463" r:id="rId134"/>
    <p:sldId id="470" r:id="rId135"/>
    <p:sldId id="464" r:id="rId136"/>
    <p:sldId id="465" r:id="rId137"/>
    <p:sldId id="467" r:id="rId138"/>
    <p:sldId id="468" r:id="rId139"/>
    <p:sldId id="469" r:id="rId140"/>
    <p:sldId id="522" r:id="rId141"/>
    <p:sldId id="306" r:id="rId142"/>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34" autoAdjust="0"/>
    <p:restoredTop sz="87766" autoAdjust="0"/>
  </p:normalViewPr>
  <p:slideViewPr>
    <p:cSldViewPr>
      <p:cViewPr>
        <p:scale>
          <a:sx n="71" d="100"/>
          <a:sy n="71" d="100"/>
        </p:scale>
        <p:origin x="-1122" y="-10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presProps" Target="presProp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slide" Target="slides/slide128.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slide" Target="slides/slide131.xml"/><Relationship Id="rId140" Type="http://schemas.openxmlformats.org/officeDocument/2006/relationships/slide" Target="slides/slide139.xml"/><Relationship Id="rId14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82.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24DC0B4-4E00-417D-BC64-12D4BA21FAFE}" type="datetimeFigureOut">
              <a:rPr lang="ru-RU" smtClean="0"/>
              <a:pPr/>
              <a:t>14.02.2020</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B5F70CC-0C94-4D16-934F-B2AECF554413}" type="slidenum">
              <a:rPr lang="ru-RU" smtClean="0"/>
              <a:pPr/>
              <a:t>‹#›</a:t>
            </a:fld>
            <a:endParaRPr lang="ru-RU"/>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CB5F70CC-0C94-4D16-934F-B2AECF554413}" type="slidenum">
              <a:rPr lang="ru-RU" smtClean="0"/>
              <a:pPr/>
              <a:t>16</a:t>
            </a:fld>
            <a:endParaRPr lang="ru-RU"/>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CB5F70CC-0C94-4D16-934F-B2AECF554413}" type="slidenum">
              <a:rPr lang="ru-RU" smtClean="0"/>
              <a:pPr/>
              <a:t>19</a:t>
            </a:fld>
            <a:endParaRPr lang="ru-RU"/>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CB5F70CC-0C94-4D16-934F-B2AECF554413}" type="slidenum">
              <a:rPr lang="ru-RU" smtClean="0"/>
              <a:pPr/>
              <a:t>111</a:t>
            </a:fld>
            <a:endParaRPr lang="ru-RU"/>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CB5F70CC-0C94-4D16-934F-B2AECF554413}" type="slidenum">
              <a:rPr lang="ru-RU" smtClean="0"/>
              <a:pPr/>
              <a:t>114</a:t>
            </a:fld>
            <a:endParaRPr lang="ru-RU"/>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A1557643-ADE2-4332-9A87-84FDA4D67F5D}" type="datetimeFigureOut">
              <a:rPr lang="ru-RU" smtClean="0"/>
              <a:pPr/>
              <a:t>14.02.2020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491DC17E-A988-4B6A-94AC-3DB139D8D74E}" type="slidenum">
              <a:rPr lang="ru-RU" smtClean="0"/>
              <a:pPr/>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A1557643-ADE2-4332-9A87-84FDA4D67F5D}" type="datetimeFigureOut">
              <a:rPr lang="ru-RU" smtClean="0"/>
              <a:pPr/>
              <a:t>14.02.2020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491DC17E-A988-4B6A-94AC-3DB139D8D74E}" type="slidenum">
              <a:rPr lang="ru-RU" smtClean="0"/>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A1557643-ADE2-4332-9A87-84FDA4D67F5D}" type="datetimeFigureOut">
              <a:rPr lang="ru-RU" smtClean="0"/>
              <a:pPr/>
              <a:t>14.02.2020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491DC17E-A988-4B6A-94AC-3DB139D8D74E}" type="slidenum">
              <a:rPr lang="ru-RU" smtClean="0"/>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A1557643-ADE2-4332-9A87-84FDA4D67F5D}" type="datetimeFigureOut">
              <a:rPr lang="ru-RU" smtClean="0"/>
              <a:pPr/>
              <a:t>14.02.2020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491DC17E-A988-4B6A-94AC-3DB139D8D74E}" type="slidenum">
              <a:rPr lang="ru-RU" smtClean="0"/>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A1557643-ADE2-4332-9A87-84FDA4D67F5D}" type="datetimeFigureOut">
              <a:rPr lang="ru-RU" smtClean="0"/>
              <a:pPr/>
              <a:t>14.02.2020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491DC17E-A988-4B6A-94AC-3DB139D8D74E}" type="slidenum">
              <a:rPr lang="ru-RU" smtClean="0"/>
              <a:pPr/>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A1557643-ADE2-4332-9A87-84FDA4D67F5D}" type="datetimeFigureOut">
              <a:rPr lang="ru-RU" smtClean="0"/>
              <a:pPr/>
              <a:t>14.02.2020</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491DC17E-A988-4B6A-94AC-3DB139D8D74E}" type="slidenum">
              <a:rPr lang="ru-RU" smtClean="0"/>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A1557643-ADE2-4332-9A87-84FDA4D67F5D}" type="datetimeFigureOut">
              <a:rPr lang="ru-RU" smtClean="0"/>
              <a:pPr/>
              <a:t>14.02.2020</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491DC17E-A988-4B6A-94AC-3DB139D8D74E}" type="slidenum">
              <a:rPr lang="ru-RU" smtClean="0"/>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A1557643-ADE2-4332-9A87-84FDA4D67F5D}" type="datetimeFigureOut">
              <a:rPr lang="ru-RU" smtClean="0"/>
              <a:pPr/>
              <a:t>14.02.2020</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491DC17E-A988-4B6A-94AC-3DB139D8D74E}" type="slidenum">
              <a:rPr lang="ru-RU" smtClean="0"/>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A1557643-ADE2-4332-9A87-84FDA4D67F5D}" type="datetimeFigureOut">
              <a:rPr lang="ru-RU" smtClean="0"/>
              <a:pPr/>
              <a:t>14.02.2020</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491DC17E-A988-4B6A-94AC-3DB139D8D74E}" type="slidenum">
              <a:rPr lang="ru-RU" smtClean="0"/>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A1557643-ADE2-4332-9A87-84FDA4D67F5D}" type="datetimeFigureOut">
              <a:rPr lang="ru-RU" smtClean="0"/>
              <a:pPr/>
              <a:t>14.02.2020</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491DC17E-A988-4B6A-94AC-3DB139D8D74E}" type="slidenum">
              <a:rPr lang="ru-RU" smtClean="0"/>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A1557643-ADE2-4332-9A87-84FDA4D67F5D}" type="datetimeFigureOut">
              <a:rPr lang="ru-RU" smtClean="0"/>
              <a:pPr/>
              <a:t>14.02.2020</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491DC17E-A988-4B6A-94AC-3DB139D8D74E}" type="slidenum">
              <a:rPr lang="ru-RU" smtClean="0"/>
              <a:pPr/>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1557643-ADE2-4332-9A87-84FDA4D67F5D}" type="datetimeFigureOut">
              <a:rPr lang="ru-RU" smtClean="0"/>
              <a:pPr/>
              <a:t>14.02.2020</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91DC17E-A988-4B6A-94AC-3DB139D8D74E}" type="slidenum">
              <a:rPr lang="ru-RU" smtClean="0"/>
              <a:pPr/>
              <a:t>‹#›</a:t>
            </a:fld>
            <a:endParaRPr lang="ru-RU"/>
          </a:p>
        </p:txBody>
      </p:sp>
    </p:spTree>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121.jpeg"/><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125.jpeg"/></Relationships>
</file>

<file path=ppt/slides/_rels/slide10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130.png"/></Relationships>
</file>

<file path=ppt/slides/_rels/slide11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132.jpeg"/><Relationship Id="rId4" Type="http://schemas.openxmlformats.org/officeDocument/2006/relationships/image" Target="../media/image131.jpeg"/></Relationships>
</file>

<file path=ppt/slides/_rels/slide112.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135.jpeg"/><Relationship Id="rId4" Type="http://schemas.openxmlformats.org/officeDocument/2006/relationships/image" Target="../media/image134.jpeg"/></Relationships>
</file>

<file path=ppt/slides/_rels/slide11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136.jpeg"/><Relationship Id="rId1" Type="http://schemas.openxmlformats.org/officeDocument/2006/relationships/slideLayout" Target="../slideLayouts/slideLayout7.xml"/><Relationship Id="rId5" Type="http://schemas.openxmlformats.org/officeDocument/2006/relationships/image" Target="../media/image138.jpeg"/><Relationship Id="rId4" Type="http://schemas.openxmlformats.org/officeDocument/2006/relationships/image" Target="../media/image137.jpeg"/></Relationships>
</file>

<file path=ppt/slides/_rels/slide114.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142.jpe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41.jpeg"/><Relationship Id="rId5" Type="http://schemas.openxmlformats.org/officeDocument/2006/relationships/image" Target="../media/image140.jpeg"/><Relationship Id="rId4" Type="http://schemas.openxmlformats.org/officeDocument/2006/relationships/image" Target="../media/image139.jpeg"/></Relationships>
</file>

<file path=ppt/slides/_rels/slide115.xml.rels><?xml version="1.0" encoding="UTF-8" standalone="yes"?>
<Relationships xmlns="http://schemas.openxmlformats.org/package/2006/relationships"><Relationship Id="rId8" Type="http://schemas.openxmlformats.org/officeDocument/2006/relationships/image" Target="../media/image148.jpeg"/><Relationship Id="rId3" Type="http://schemas.openxmlformats.org/officeDocument/2006/relationships/image" Target="../media/image143.jpeg"/><Relationship Id="rId7" Type="http://schemas.openxmlformats.org/officeDocument/2006/relationships/image" Target="../media/image147.jpe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46.jpeg"/><Relationship Id="rId5" Type="http://schemas.openxmlformats.org/officeDocument/2006/relationships/image" Target="../media/image145.jpeg"/><Relationship Id="rId4" Type="http://schemas.openxmlformats.org/officeDocument/2006/relationships/image" Target="../media/image144.jpeg"/></Relationships>
</file>

<file path=ppt/slides/_rels/slide11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image" Target="../media/image153.jpeg"/><Relationship Id="rId1" Type="http://schemas.openxmlformats.org/officeDocument/2006/relationships/slideLayout" Target="../slideLayouts/slideLayout2.xml"/><Relationship Id="rId4" Type="http://schemas.openxmlformats.org/officeDocument/2006/relationships/image" Target="../media/image1.jpeg"/></Relationships>
</file>

<file path=ppt/slides/_rels/slide12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155.pn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3" Type="http://schemas.openxmlformats.org/officeDocument/2006/relationships/image" Target="../media/image157.jpeg"/><Relationship Id="rId2" Type="http://schemas.openxmlformats.org/officeDocument/2006/relationships/image" Target="../media/image156.png"/><Relationship Id="rId1" Type="http://schemas.openxmlformats.org/officeDocument/2006/relationships/slideLayout" Target="../slideLayouts/slideLayout2.xml"/><Relationship Id="rId5" Type="http://schemas.openxmlformats.org/officeDocument/2006/relationships/image" Target="../media/image1.jpeg"/><Relationship Id="rId4" Type="http://schemas.openxmlformats.org/officeDocument/2006/relationships/image" Target="../media/image158.jpeg"/></Relationships>
</file>

<file path=ppt/slides/_rels/slide127.xml.rels><?xml version="1.0" encoding="UTF-8" standalone="yes"?>
<Relationships xmlns="http://schemas.openxmlformats.org/package/2006/relationships"><Relationship Id="rId3" Type="http://schemas.openxmlformats.org/officeDocument/2006/relationships/image" Target="../media/image160.jpeg"/><Relationship Id="rId2" Type="http://schemas.openxmlformats.org/officeDocument/2006/relationships/image" Target="../media/image159.jpeg"/><Relationship Id="rId1" Type="http://schemas.openxmlformats.org/officeDocument/2006/relationships/slideLayout" Target="../slideLayouts/slideLayout7.xml"/><Relationship Id="rId4" Type="http://schemas.openxmlformats.org/officeDocument/2006/relationships/image" Target="../media/image1.jpeg"/></Relationships>
</file>

<file path=ppt/slides/_rels/slide128.xml.rels><?xml version="1.0" encoding="UTF-8" standalone="yes"?>
<Relationships xmlns="http://schemas.openxmlformats.org/package/2006/relationships"><Relationship Id="rId3" Type="http://schemas.openxmlformats.org/officeDocument/2006/relationships/image" Target="../media/image162.jpeg"/><Relationship Id="rId2" Type="http://schemas.openxmlformats.org/officeDocument/2006/relationships/image" Target="../media/image161.jpeg"/><Relationship Id="rId1" Type="http://schemas.openxmlformats.org/officeDocument/2006/relationships/slideLayout" Target="../slideLayouts/slideLayout7.xml"/><Relationship Id="rId4" Type="http://schemas.openxmlformats.org/officeDocument/2006/relationships/image" Target="../media/image1.jpeg"/></Relationships>
</file>

<file path=ppt/slides/_rels/slide129.xml.rels><?xml version="1.0" encoding="UTF-8" standalone="yes"?>
<Relationships xmlns="http://schemas.openxmlformats.org/package/2006/relationships"><Relationship Id="rId3" Type="http://schemas.openxmlformats.org/officeDocument/2006/relationships/image" Target="../media/image164.jpeg"/><Relationship Id="rId2" Type="http://schemas.openxmlformats.org/officeDocument/2006/relationships/image" Target="../media/image163.jpeg"/><Relationship Id="rId1" Type="http://schemas.openxmlformats.org/officeDocument/2006/relationships/slideLayout" Target="../slideLayouts/slideLayout7.xml"/><Relationship Id="rId4" Type="http://schemas.openxmlformats.org/officeDocument/2006/relationships/image" Target="../media/image1.jpeg"/></Relationships>
</file>

<file path=ppt/slides/_rels/slide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165.png"/><Relationship Id="rId1" Type="http://schemas.openxmlformats.org/officeDocument/2006/relationships/slideLayout" Target="../slideLayouts/slideLayout2.xml"/><Relationship Id="rId4" Type="http://schemas.openxmlformats.org/officeDocument/2006/relationships/image" Target="../media/image166.jpeg"/></Relationships>
</file>

<file path=ppt/slides/_rels/slide131.xml.rels><?xml version="1.0" encoding="UTF-8" standalone="yes"?>
<Relationships xmlns="http://schemas.openxmlformats.org/package/2006/relationships"><Relationship Id="rId3" Type="http://schemas.openxmlformats.org/officeDocument/2006/relationships/image" Target="../media/image167.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168.jpeg"/></Relationships>
</file>

<file path=ppt/slides/_rels/slide132.xml.rels><?xml version="1.0" encoding="UTF-8" standalone="yes"?>
<Relationships xmlns="http://schemas.openxmlformats.org/package/2006/relationships"><Relationship Id="rId3" Type="http://schemas.openxmlformats.org/officeDocument/2006/relationships/image" Target="../media/image169.jpe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171.jpeg"/><Relationship Id="rId4" Type="http://schemas.openxmlformats.org/officeDocument/2006/relationships/image" Target="../media/image170.jpeg"/></Relationships>
</file>

<file path=ppt/slides/_rels/slide133.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173.png"/></Relationships>
</file>

<file path=ppt/slides/_rels/slide134.xml.rels><?xml version="1.0" encoding="UTF-8" standalone="yes"?>
<Relationships xmlns="http://schemas.openxmlformats.org/package/2006/relationships"><Relationship Id="rId3" Type="http://schemas.openxmlformats.org/officeDocument/2006/relationships/image" Target="../media/image174.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175.jpeg"/></Relationships>
</file>

<file path=ppt/slides/_rels/slide135.xml.rels><?xml version="1.0" encoding="UTF-8" standalone="yes"?>
<Relationships xmlns="http://schemas.openxmlformats.org/package/2006/relationships"><Relationship Id="rId3" Type="http://schemas.openxmlformats.org/officeDocument/2006/relationships/image" Target="../media/image176.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36.xml.rels><?xml version="1.0" encoding="UTF-8" standalone="yes"?>
<Relationships xmlns="http://schemas.openxmlformats.org/package/2006/relationships"><Relationship Id="rId3" Type="http://schemas.openxmlformats.org/officeDocument/2006/relationships/image" Target="../media/image177.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178.jpeg"/></Relationships>
</file>

<file path=ppt/slides/_rels/slide137.xml.rels><?xml version="1.0" encoding="UTF-8" standalone="yes"?>
<Relationships xmlns="http://schemas.openxmlformats.org/package/2006/relationships"><Relationship Id="rId3" Type="http://schemas.openxmlformats.org/officeDocument/2006/relationships/image" Target="../media/image179.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180.jpeg"/></Relationships>
</file>

<file path=ppt/slides/_rels/slide138.xml.rels><?xml version="1.0" encoding="UTF-8" standalone="yes"?>
<Relationships xmlns="http://schemas.openxmlformats.org/package/2006/relationships"><Relationship Id="rId3" Type="http://schemas.openxmlformats.org/officeDocument/2006/relationships/image" Target="../media/image181.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3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184.jpeg"/><Relationship Id="rId5" Type="http://schemas.openxmlformats.org/officeDocument/2006/relationships/image" Target="../media/image183.jpeg"/><Relationship Id="rId4" Type="http://schemas.openxmlformats.org/officeDocument/2006/relationships/oleObject" Target="../embeddings/oleObject1.bin"/></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jpeg"/><Relationship Id="rId1" Type="http://schemas.openxmlformats.org/officeDocument/2006/relationships/slideLayout" Target="../slideLayouts/slideLayout6.xml"/></Relationships>
</file>

<file path=ppt/slides/_rels/slide14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41.xml.rels><?xml version="1.0" encoding="UTF-8" standalone="yes"?>
<Relationships xmlns="http://schemas.openxmlformats.org/package/2006/relationships"><Relationship Id="rId3" Type="http://schemas.openxmlformats.org/officeDocument/2006/relationships/image" Target="../media/image185.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1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14.jpeg"/><Relationship Id="rId4" Type="http://schemas.openxmlformats.org/officeDocument/2006/relationships/image" Target="../media/image13.png"/></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jpeg"/><Relationship Id="rId1" Type="http://schemas.openxmlformats.org/officeDocument/2006/relationships/slideLayout" Target="../slideLayouts/slideLayout6.xml"/><Relationship Id="rId4" Type="http://schemas.openxmlformats.org/officeDocument/2006/relationships/image" Target="../media/image16.png"/></Relationships>
</file>

<file path=ppt/slides/_rels/slide1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jpeg"/><Relationship Id="rId1" Type="http://schemas.openxmlformats.org/officeDocument/2006/relationships/slideLayout" Target="../slideLayouts/slideLayout6.xml"/><Relationship Id="rId4" Type="http://schemas.openxmlformats.org/officeDocument/2006/relationships/image" Target="../media/image18.jpeg"/></Relationships>
</file>

<file path=ppt/slides/_rels/slide1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2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2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2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2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37.jpeg"/></Relationships>
</file>

<file path=ppt/slides/_rels/slide3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jpe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47.jpeg"/></Relationships>
</file>

<file path=ppt/slides/_rels/slide4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49.jpeg"/></Relationships>
</file>

<file path=ppt/slides/_rels/slide49.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jpeg"/><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53.png"/><Relationship Id="rId4" Type="http://schemas.openxmlformats.org/officeDocument/2006/relationships/image" Target="../media/image52.png"/></Relationships>
</file>

<file path=ppt/slides/_rels/slide51.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56.jpeg"/></Relationships>
</file>

<file path=ppt/slides/_rels/slide53.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jpeg"/><Relationship Id="rId1" Type="http://schemas.openxmlformats.org/officeDocument/2006/relationships/slideLayout" Target="../slideLayouts/slideLayout6.xml"/><Relationship Id="rId4" Type="http://schemas.openxmlformats.org/officeDocument/2006/relationships/hyperlink" Target="http://www.bibrka-rada.gov.ua/" TargetMode="External"/></Relationships>
</file>

<file path=ppt/slides/_rels/slide60.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65.jpeg"/><Relationship Id="rId5" Type="http://schemas.openxmlformats.org/officeDocument/2006/relationships/image" Target="../media/image64.jpeg"/><Relationship Id="rId4" Type="http://schemas.openxmlformats.org/officeDocument/2006/relationships/image" Target="../media/image63.jpeg"/></Relationships>
</file>

<file path=ppt/slides/_rels/slide61.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7.xml"/><Relationship Id="rId5" Type="http://schemas.openxmlformats.org/officeDocument/2006/relationships/image" Target="../media/image1.jpeg"/><Relationship Id="rId4" Type="http://schemas.openxmlformats.org/officeDocument/2006/relationships/image" Target="../media/image68.jpeg"/></Relationships>
</file>

<file path=ppt/slides/_rels/slide62.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7.xml"/><Relationship Id="rId6" Type="http://schemas.openxmlformats.org/officeDocument/2006/relationships/image" Target="../media/image1.jpeg"/><Relationship Id="rId5" Type="http://schemas.openxmlformats.org/officeDocument/2006/relationships/image" Target="../media/image72.jpeg"/><Relationship Id="rId4" Type="http://schemas.openxmlformats.org/officeDocument/2006/relationships/image" Target="../media/image71.jpeg"/></Relationships>
</file>

<file path=ppt/slides/_rels/slide63.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30.jpe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2.jpeg"/><Relationship Id="rId5" Type="http://schemas.openxmlformats.org/officeDocument/2006/relationships/image" Target="../media/image15.png"/><Relationship Id="rId4" Type="http://schemas.openxmlformats.org/officeDocument/2006/relationships/image" Target="../media/image14.jpeg"/></Relationships>
</file>

<file path=ppt/slides/_rels/slide64.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jpeg"/><Relationship Id="rId1" Type="http://schemas.openxmlformats.org/officeDocument/2006/relationships/slideLayout" Target="../slideLayouts/slideLayout7.xml"/><Relationship Id="rId5" Type="http://schemas.openxmlformats.org/officeDocument/2006/relationships/image" Target="../media/image77.jpeg"/><Relationship Id="rId4" Type="http://schemas.openxmlformats.org/officeDocument/2006/relationships/image" Target="../media/image1.jpeg"/></Relationships>
</file>

<file path=ppt/slides/_rels/slide6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slideLayout" Target="../slideLayouts/slideLayout7.xml"/><Relationship Id="rId4" Type="http://schemas.openxmlformats.org/officeDocument/2006/relationships/image" Target="../media/image1.jpeg"/></Relationships>
</file>

<file path=ppt/slides/_rels/slide71.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Layout" Target="../slideLayouts/slideLayout7.xml"/><Relationship Id="rId5" Type="http://schemas.openxmlformats.org/officeDocument/2006/relationships/image" Target="../media/image1.jpeg"/><Relationship Id="rId4" Type="http://schemas.openxmlformats.org/officeDocument/2006/relationships/image" Target="../media/image82.jpeg"/></Relationships>
</file>

<file path=ppt/slides/_rels/slide72.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jpeg"/><Relationship Id="rId1" Type="http://schemas.openxmlformats.org/officeDocument/2006/relationships/slideLayout" Target="../slideLayouts/slideLayout7.xml"/><Relationship Id="rId4" Type="http://schemas.openxmlformats.org/officeDocument/2006/relationships/image" Target="../media/image1.jpeg"/></Relationships>
</file>

<file path=ppt/slides/_rels/slide73.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5.jpeg"/><Relationship Id="rId1" Type="http://schemas.openxmlformats.org/officeDocument/2006/relationships/slideLayout" Target="../slideLayouts/slideLayout7.xml"/><Relationship Id="rId6" Type="http://schemas.openxmlformats.org/officeDocument/2006/relationships/image" Target="../media/image1.jpeg"/><Relationship Id="rId5" Type="http://schemas.openxmlformats.org/officeDocument/2006/relationships/image" Target="../media/image88.jpeg"/><Relationship Id="rId4" Type="http://schemas.openxmlformats.org/officeDocument/2006/relationships/image" Target="../media/image87.jpeg"/></Relationships>
</file>

<file path=ppt/slides/_rels/slide74.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89.jpeg"/><Relationship Id="rId1" Type="http://schemas.openxmlformats.org/officeDocument/2006/relationships/slideLayout" Target="../slideLayouts/slideLayout7.xml"/><Relationship Id="rId4" Type="http://schemas.openxmlformats.org/officeDocument/2006/relationships/image" Target="../media/image1.jpeg"/></Relationships>
</file>

<file path=ppt/slides/_rels/slide75.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91.jpeg"/><Relationship Id="rId1" Type="http://schemas.openxmlformats.org/officeDocument/2006/relationships/slideLayout" Target="../slideLayouts/slideLayout7.xml"/><Relationship Id="rId4" Type="http://schemas.openxmlformats.org/officeDocument/2006/relationships/image" Target="../media/image1.jpeg"/></Relationships>
</file>

<file path=ppt/slides/_rels/slide76.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93.jpeg"/><Relationship Id="rId1" Type="http://schemas.openxmlformats.org/officeDocument/2006/relationships/slideLayout" Target="../slideLayouts/slideLayout7.xml"/><Relationship Id="rId5" Type="http://schemas.openxmlformats.org/officeDocument/2006/relationships/image" Target="../media/image1.jpeg"/><Relationship Id="rId4" Type="http://schemas.openxmlformats.org/officeDocument/2006/relationships/image" Target="../media/image95.jpeg"/></Relationships>
</file>

<file path=ppt/slides/_rels/slide77.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96.jpeg"/><Relationship Id="rId1" Type="http://schemas.openxmlformats.org/officeDocument/2006/relationships/slideLayout" Target="../slideLayouts/slideLayout7.xml"/><Relationship Id="rId5" Type="http://schemas.openxmlformats.org/officeDocument/2006/relationships/image" Target="../media/image1.jpeg"/><Relationship Id="rId4" Type="http://schemas.openxmlformats.org/officeDocument/2006/relationships/image" Target="../media/image98.jpeg"/></Relationships>
</file>

<file path=ppt/slides/_rels/slide7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100.jpeg"/></Relationships>
</file>

<file path=ppt/slides/_rels/slide83.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image" Target="../media/image101.png"/><Relationship Id="rId1" Type="http://schemas.openxmlformats.org/officeDocument/2006/relationships/slideLayout" Target="../slideLayouts/slideLayout7.xml"/><Relationship Id="rId4" Type="http://schemas.openxmlformats.org/officeDocument/2006/relationships/image" Target="../media/image1.jpeg"/></Relationships>
</file>

<file path=ppt/slides/_rels/slide8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104.png"/></Relationships>
</file>

<file path=ppt/slides/_rels/slide86.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106.jpeg"/></Relationships>
</file>

<file path=ppt/slides/_rels/slide8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114.jpeg"/></Relationships>
</file>

<file path=ppt/slides/_rels/slide97.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116.jpeg"/><Relationship Id="rId1" Type="http://schemas.openxmlformats.org/officeDocument/2006/relationships/slideLayout" Target="../slideLayouts/slideLayout7.xml"/><Relationship Id="rId4" Type="http://schemas.openxmlformats.org/officeDocument/2006/relationships/image" Target="../media/image117.jpeg"/></Relationships>
</file>

<file path=ppt/slides/_rels/slide99.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119.jpe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8172480" cy="1798641"/>
          </a:xfrm>
        </p:spPr>
        <p:txBody>
          <a:bodyPr>
            <a:normAutofit fontScale="90000"/>
          </a:bodyPr>
          <a:lstStyle/>
          <a:p>
            <a:r>
              <a:rPr lang="uk-UA" sz="5400" b="1" dirty="0" smtClean="0">
                <a:latin typeface="Arial" pitchFamily="34" charset="0"/>
                <a:cs typeface="Arial" pitchFamily="34" charset="0"/>
              </a:rPr>
              <a:t>Звіт </a:t>
            </a:r>
            <a:r>
              <a:rPr lang="uk-UA" sz="5400" dirty="0" smtClean="0">
                <a:latin typeface="Arial" pitchFamily="34" charset="0"/>
                <a:cs typeface="Arial" pitchFamily="34" charset="0"/>
              </a:rPr>
              <a:t/>
            </a:r>
            <a:br>
              <a:rPr lang="uk-UA" sz="5400" dirty="0" smtClean="0">
                <a:latin typeface="Arial" pitchFamily="34" charset="0"/>
                <a:cs typeface="Arial" pitchFamily="34" charset="0"/>
              </a:rPr>
            </a:br>
            <a:r>
              <a:rPr lang="uk-UA" sz="5400" dirty="0" err="1" smtClean="0">
                <a:latin typeface="Arial" pitchFamily="34" charset="0"/>
                <a:cs typeface="Arial" pitchFamily="34" charset="0"/>
              </a:rPr>
              <a:t>Бібрського</a:t>
            </a:r>
            <a:r>
              <a:rPr lang="uk-UA" sz="5400" dirty="0" smtClean="0">
                <a:latin typeface="Arial" pitchFamily="34" charset="0"/>
                <a:cs typeface="Arial" pitchFamily="34" charset="0"/>
              </a:rPr>
              <a:t> міського голови Романа </a:t>
            </a:r>
            <a:r>
              <a:rPr lang="uk-UA" sz="5400" dirty="0" err="1" smtClean="0">
                <a:latin typeface="Arial" pitchFamily="34" charset="0"/>
                <a:cs typeface="Arial" pitchFamily="34" charset="0"/>
              </a:rPr>
              <a:t>Гринуса</a:t>
            </a:r>
            <a:r>
              <a:rPr lang="uk-UA" sz="5400" dirty="0" smtClean="0">
                <a:latin typeface="Arial" pitchFamily="34" charset="0"/>
                <a:cs typeface="Arial" pitchFamily="34" charset="0"/>
              </a:rPr>
              <a:t/>
            </a:r>
            <a:br>
              <a:rPr lang="uk-UA" sz="5400" dirty="0" smtClean="0">
                <a:latin typeface="Arial" pitchFamily="34" charset="0"/>
                <a:cs typeface="Arial" pitchFamily="34" charset="0"/>
              </a:rPr>
            </a:br>
            <a:endParaRPr lang="ru-RU" sz="5400" dirty="0">
              <a:latin typeface="Arial" pitchFamily="34" charset="0"/>
              <a:cs typeface="Arial" pitchFamily="34" charset="0"/>
            </a:endParaRPr>
          </a:p>
        </p:txBody>
      </p:sp>
      <p:sp>
        <p:nvSpPr>
          <p:cNvPr id="3" name="Подзаголовок 2"/>
          <p:cNvSpPr>
            <a:spLocks noGrp="1"/>
          </p:cNvSpPr>
          <p:nvPr>
            <p:ph type="subTitle" idx="1"/>
          </p:nvPr>
        </p:nvSpPr>
        <p:spPr>
          <a:xfrm>
            <a:off x="1500166" y="4214818"/>
            <a:ext cx="6400800" cy="1752600"/>
          </a:xfrm>
        </p:spPr>
        <p:txBody>
          <a:bodyPr>
            <a:normAutofit fontScale="47500" lnSpcReduction="20000"/>
          </a:bodyPr>
          <a:lstStyle/>
          <a:p>
            <a:r>
              <a:rPr lang="uk-UA" sz="4600" b="1" dirty="0" smtClean="0">
                <a:solidFill>
                  <a:schemeClr val="tx1"/>
                </a:solidFill>
                <a:latin typeface="Arial" pitchFamily="34" charset="0"/>
                <a:cs typeface="Arial" pitchFamily="34" charset="0"/>
              </a:rPr>
              <a:t>за 2019 рік</a:t>
            </a:r>
          </a:p>
          <a:p>
            <a:endParaRPr lang="uk-UA" dirty="0" smtClean="0">
              <a:solidFill>
                <a:schemeClr val="tx1"/>
              </a:solidFill>
              <a:latin typeface="Arial" pitchFamily="34" charset="0"/>
              <a:cs typeface="Arial" pitchFamily="34" charset="0"/>
            </a:endParaRPr>
          </a:p>
          <a:p>
            <a:endParaRPr lang="uk-UA" dirty="0" smtClean="0">
              <a:solidFill>
                <a:schemeClr val="tx1"/>
              </a:solidFill>
              <a:latin typeface="Arial" pitchFamily="34" charset="0"/>
              <a:cs typeface="Arial" pitchFamily="34" charset="0"/>
            </a:endParaRPr>
          </a:p>
          <a:p>
            <a:endParaRPr lang="uk-UA" dirty="0" smtClean="0">
              <a:solidFill>
                <a:schemeClr val="tx1"/>
              </a:solidFill>
              <a:latin typeface="Arial" pitchFamily="34" charset="0"/>
              <a:cs typeface="Arial" pitchFamily="34" charset="0"/>
            </a:endParaRPr>
          </a:p>
          <a:p>
            <a:r>
              <a:rPr lang="uk-UA" sz="3600" b="1" dirty="0" smtClean="0">
                <a:solidFill>
                  <a:schemeClr val="tx1"/>
                </a:solidFill>
                <a:latin typeface="Arial" pitchFamily="34" charset="0"/>
                <a:cs typeface="Arial" pitchFamily="34" charset="0"/>
              </a:rPr>
              <a:t>м.Бібрка</a:t>
            </a:r>
          </a:p>
          <a:p>
            <a:r>
              <a:rPr lang="uk-UA" sz="3600" b="1" dirty="0" smtClean="0">
                <a:solidFill>
                  <a:schemeClr val="tx1"/>
                </a:solidFill>
                <a:latin typeface="Arial" pitchFamily="34" charset="0"/>
                <a:cs typeface="Arial" pitchFamily="34" charset="0"/>
              </a:rPr>
              <a:t>13.02.2020</a:t>
            </a:r>
            <a:endParaRPr lang="ru-RU" sz="3600" b="1" dirty="0">
              <a:solidFill>
                <a:schemeClr val="tx1"/>
              </a:solidFill>
              <a:latin typeface="Arial" pitchFamily="34" charset="0"/>
              <a:cs typeface="Arial" pitchFamily="34" charset="0"/>
            </a:endParaRPr>
          </a:p>
        </p:txBody>
      </p:sp>
      <p:pic>
        <p:nvPicPr>
          <p:cNvPr id="6" name="Picture 2" descr="D:\міська рада\герб і прапор Бібрки\H1BIBRK0.jpg"/>
          <p:cNvPicPr>
            <a:picLocks noChangeAspect="1" noChangeArrowheads="1"/>
          </p:cNvPicPr>
          <p:nvPr/>
        </p:nvPicPr>
        <p:blipFill>
          <a:blip r:embed="rId2" cstate="print"/>
          <a:srcRect/>
          <a:stretch>
            <a:fillRect/>
          </a:stretch>
        </p:blipFill>
        <p:spPr bwMode="auto">
          <a:xfrm>
            <a:off x="214282" y="0"/>
            <a:ext cx="1143008" cy="1440353"/>
          </a:xfrm>
          <a:prstGeom prst="rect">
            <a:avLst/>
          </a:prstGeom>
          <a:noFill/>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1"/>
          <p:cNvSpPr txBox="1">
            <a:spLocks/>
          </p:cNvSpPr>
          <p:nvPr/>
        </p:nvSpPr>
        <p:spPr>
          <a:xfrm>
            <a:off x="914400" y="0"/>
            <a:ext cx="8229600" cy="1143000"/>
          </a:xfrm>
          <a:prstGeom prst="rect">
            <a:avLst/>
          </a:prstGeom>
        </p:spPr>
        <p:txBody>
          <a:bodyP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uk-UA" sz="2800" b="1" i="0" u="none" strike="noStrike" kern="1200" cap="none" spc="0" normalizeH="0" baseline="0" noProof="0" dirty="0" smtClean="0">
                <a:ln>
                  <a:noFill/>
                </a:ln>
                <a:solidFill>
                  <a:schemeClr val="tx1"/>
                </a:solidFill>
                <a:effectLst/>
                <a:uLnTx/>
                <a:uFillTx/>
                <a:latin typeface="+mj-lt"/>
                <a:ea typeface="+mj-ea"/>
                <a:cs typeface="+mj-cs"/>
              </a:rPr>
              <a:t>Залучені кошти в розвиток  інфраструктури на території Бібрської міської ради </a:t>
            </a:r>
            <a:r>
              <a:rPr lang="uk-UA" sz="2800" b="1" dirty="0" smtClean="0">
                <a:latin typeface="+mj-lt"/>
                <a:ea typeface="+mj-ea"/>
                <a:cs typeface="+mj-cs"/>
              </a:rPr>
              <a:t>(продовження)</a:t>
            </a:r>
            <a:endParaRPr kumimoji="0" lang="ru-RU" sz="2800" b="0" i="0" u="none" strike="noStrike" kern="1200" cap="none" spc="0" normalizeH="0" baseline="0" noProof="0" dirty="0">
              <a:ln>
                <a:noFill/>
              </a:ln>
              <a:solidFill>
                <a:schemeClr val="tx1"/>
              </a:solidFill>
              <a:effectLst/>
              <a:uLnTx/>
              <a:uFillTx/>
              <a:latin typeface="+mj-lt"/>
              <a:ea typeface="+mj-ea"/>
              <a:cs typeface="+mj-cs"/>
            </a:endParaRPr>
          </a:p>
        </p:txBody>
      </p:sp>
      <p:pic>
        <p:nvPicPr>
          <p:cNvPr id="270338" name="Picture 2"/>
          <p:cNvPicPr>
            <a:picLocks noChangeAspect="1" noChangeArrowheads="1"/>
          </p:cNvPicPr>
          <p:nvPr/>
        </p:nvPicPr>
        <p:blipFill>
          <a:blip r:embed="rId2" cstate="print"/>
          <a:srcRect/>
          <a:stretch>
            <a:fillRect/>
          </a:stretch>
        </p:blipFill>
        <p:spPr bwMode="auto">
          <a:xfrm>
            <a:off x="500034" y="919474"/>
            <a:ext cx="7786742" cy="5938526"/>
          </a:xfrm>
          <a:prstGeom prst="rect">
            <a:avLst/>
          </a:prstGeom>
          <a:noFill/>
          <a:ln w="9525">
            <a:noFill/>
            <a:miter lim="800000"/>
            <a:headEnd/>
            <a:tailEnd/>
          </a:ln>
          <a:effectLst/>
        </p:spPr>
      </p:pic>
      <p:sp>
        <p:nvSpPr>
          <p:cNvPr id="10" name="Прямоугольник 9"/>
          <p:cNvSpPr/>
          <p:nvPr/>
        </p:nvSpPr>
        <p:spPr>
          <a:xfrm>
            <a:off x="214282" y="1000108"/>
            <a:ext cx="8929718" cy="5570756"/>
          </a:xfrm>
          <a:prstGeom prst="rect">
            <a:avLst/>
          </a:prstGeom>
        </p:spPr>
        <p:txBody>
          <a:bodyPr wrap="square">
            <a:spAutoFit/>
          </a:bodyPr>
          <a:lstStyle/>
          <a:p>
            <a:pPr lvl="0"/>
            <a:r>
              <a:rPr lang="ru-RU" sz="2200" b="1" dirty="0" smtClean="0"/>
              <a:t>1000.000 тис. </a:t>
            </a:r>
            <a:r>
              <a:rPr lang="ru-RU" sz="2200" b="1" dirty="0" err="1" smtClean="0"/>
              <a:t>грн</a:t>
            </a:r>
            <a:r>
              <a:rPr lang="ru-RU" sz="2200" b="1" dirty="0" smtClean="0"/>
              <a:t>.  –</a:t>
            </a:r>
            <a:r>
              <a:rPr lang="ru-RU" sz="2200" b="1" dirty="0" err="1" smtClean="0"/>
              <a:t>Будівництво</a:t>
            </a:r>
            <a:r>
              <a:rPr lang="ru-RU" sz="2200" b="1" dirty="0" smtClean="0"/>
              <a:t> спортивного </a:t>
            </a:r>
            <a:r>
              <a:rPr lang="ru-RU" sz="2200" b="1" dirty="0" err="1" smtClean="0"/>
              <a:t>майданчика</a:t>
            </a:r>
            <a:r>
              <a:rPr lang="ru-RU" sz="2200" b="1" dirty="0" smtClean="0"/>
              <a:t> </a:t>
            </a:r>
            <a:r>
              <a:rPr lang="ru-RU" sz="2200" b="1" dirty="0" err="1" smtClean="0"/>
              <a:t>з</a:t>
            </a:r>
            <a:r>
              <a:rPr lang="ru-RU" sz="2200" b="1" dirty="0" smtClean="0"/>
              <a:t> </a:t>
            </a:r>
            <a:r>
              <a:rPr lang="ru-RU" sz="2200" b="1" dirty="0" err="1" smtClean="0"/>
              <a:t>наливним</a:t>
            </a:r>
            <a:r>
              <a:rPr lang="ru-RU" sz="2200" b="1" dirty="0" smtClean="0"/>
              <a:t> </a:t>
            </a:r>
            <a:r>
              <a:rPr lang="ru-RU" sz="2200" b="1" dirty="0" err="1" smtClean="0"/>
              <a:t>покриттям</a:t>
            </a:r>
            <a:r>
              <a:rPr lang="ru-RU" sz="2200" b="1" dirty="0" smtClean="0"/>
              <a:t>   на </a:t>
            </a:r>
            <a:r>
              <a:rPr lang="ru-RU" sz="2200" b="1" dirty="0" err="1" smtClean="0"/>
              <a:t>території</a:t>
            </a:r>
            <a:r>
              <a:rPr lang="ru-RU" sz="2200" b="1" dirty="0" smtClean="0"/>
              <a:t>  </a:t>
            </a:r>
            <a:r>
              <a:rPr lang="ru-RU" sz="2200" b="1" dirty="0" err="1" smtClean="0"/>
              <a:t>Бібрської</a:t>
            </a:r>
            <a:r>
              <a:rPr lang="ru-RU" sz="2200" b="1" dirty="0" smtClean="0"/>
              <a:t> ЗОШ І-ІІІ  ст..  </a:t>
            </a:r>
            <a:r>
              <a:rPr lang="ru-RU" sz="2200" b="1" dirty="0" err="1" smtClean="0"/>
              <a:t>ім</a:t>
            </a:r>
            <a:r>
              <a:rPr lang="ru-RU" sz="2200" b="1" dirty="0" smtClean="0"/>
              <a:t>. </a:t>
            </a:r>
            <a:r>
              <a:rPr lang="ru-RU" sz="2200" b="1" dirty="0" err="1" smtClean="0"/>
              <a:t>Уляни</a:t>
            </a:r>
            <a:r>
              <a:rPr lang="ru-RU" sz="2200" b="1" dirty="0" smtClean="0"/>
              <a:t> Кравченко , </a:t>
            </a:r>
            <a:r>
              <a:rPr lang="ru-RU" sz="2200" b="1" dirty="0" err="1" smtClean="0"/>
              <a:t>що</a:t>
            </a:r>
            <a:r>
              <a:rPr lang="ru-RU" sz="2200" b="1" dirty="0" smtClean="0"/>
              <a:t> </a:t>
            </a:r>
            <a:r>
              <a:rPr lang="ru-RU" sz="2200" b="1" dirty="0" err="1" smtClean="0"/>
              <a:t>знаходиться</a:t>
            </a:r>
            <a:r>
              <a:rPr lang="ru-RU" sz="2200" b="1" dirty="0" smtClean="0"/>
              <a:t> за </a:t>
            </a:r>
            <a:r>
              <a:rPr lang="ru-RU" sz="2200" b="1" dirty="0" err="1" smtClean="0"/>
              <a:t>адресою</a:t>
            </a:r>
            <a:r>
              <a:rPr lang="ru-RU" sz="2200" b="1" dirty="0" smtClean="0"/>
              <a:t> : </a:t>
            </a:r>
            <a:r>
              <a:rPr lang="ru-RU" sz="2200" b="1" dirty="0" err="1" smtClean="0"/>
              <a:t>вул</a:t>
            </a:r>
            <a:r>
              <a:rPr lang="ru-RU" sz="2200" b="1" dirty="0" smtClean="0"/>
              <a:t>. </a:t>
            </a:r>
            <a:r>
              <a:rPr lang="ru-RU" sz="2200" b="1" dirty="0" err="1" smtClean="0"/>
              <a:t>Уляни</a:t>
            </a:r>
            <a:r>
              <a:rPr lang="ru-RU" sz="2200" b="1" dirty="0" smtClean="0"/>
              <a:t> Кравченко, 2  у </a:t>
            </a:r>
            <a:r>
              <a:rPr lang="ru-RU" sz="2200" b="1" dirty="0" err="1" smtClean="0"/>
              <a:t>м.Бібрка</a:t>
            </a:r>
            <a:r>
              <a:rPr lang="ru-RU" sz="2200" b="1" dirty="0" smtClean="0"/>
              <a:t> </a:t>
            </a:r>
            <a:r>
              <a:rPr lang="ru-RU" sz="2200" b="1" dirty="0" err="1" smtClean="0"/>
              <a:t>Перемишлянського</a:t>
            </a:r>
            <a:r>
              <a:rPr lang="ru-RU" sz="2200" b="1" dirty="0" smtClean="0"/>
              <a:t> району </a:t>
            </a:r>
            <a:r>
              <a:rPr lang="ru-RU" sz="2200" b="1" dirty="0" err="1" smtClean="0"/>
              <a:t>Львівської</a:t>
            </a:r>
            <a:r>
              <a:rPr lang="ru-RU" sz="2200" b="1" dirty="0" smtClean="0"/>
              <a:t> </a:t>
            </a:r>
            <a:r>
              <a:rPr lang="ru-RU" sz="2200" b="1" dirty="0" err="1" smtClean="0"/>
              <a:t>області</a:t>
            </a:r>
            <a:r>
              <a:rPr lang="ru-RU" sz="2200" b="1" dirty="0" smtClean="0"/>
              <a:t>  ( в рамках  </a:t>
            </a:r>
            <a:r>
              <a:rPr lang="ru-RU" sz="2200" b="1" dirty="0" err="1" smtClean="0"/>
              <a:t>обласної</a:t>
            </a:r>
            <a:r>
              <a:rPr lang="ru-RU" sz="2200" b="1" dirty="0" smtClean="0"/>
              <a:t> </a:t>
            </a:r>
            <a:r>
              <a:rPr lang="ru-RU" sz="2200" b="1" dirty="0" err="1" smtClean="0"/>
              <a:t>програми</a:t>
            </a:r>
            <a:r>
              <a:rPr lang="ru-RU" sz="2200" b="1" dirty="0" smtClean="0"/>
              <a:t> «</a:t>
            </a:r>
            <a:r>
              <a:rPr lang="ru-RU" sz="2200" b="1" dirty="0" err="1" smtClean="0"/>
              <a:t>Спортивний</a:t>
            </a:r>
            <a:r>
              <a:rPr lang="ru-RU" sz="2200" b="1" dirty="0" smtClean="0"/>
              <a:t> </a:t>
            </a:r>
            <a:r>
              <a:rPr lang="ru-RU" sz="2200" b="1" dirty="0" err="1" smtClean="0"/>
              <a:t>майданчик</a:t>
            </a:r>
            <a:r>
              <a:rPr lang="ru-RU" sz="2200" b="1" dirty="0" smtClean="0"/>
              <a:t>» .</a:t>
            </a:r>
          </a:p>
          <a:p>
            <a:pPr lvl="0"/>
            <a:r>
              <a:rPr lang="uk-UA" sz="2200" b="1" dirty="0" smtClean="0"/>
              <a:t>- 487,459 тис. </a:t>
            </a:r>
            <a:r>
              <a:rPr lang="uk-UA" sz="2200" b="1" dirty="0" err="1" smtClean="0"/>
              <a:t>грн</a:t>
            </a:r>
            <a:r>
              <a:rPr lang="uk-UA" sz="2200" b="1" dirty="0" smtClean="0"/>
              <a:t> - Капітальний ремонт внутрішніх вбиралень </a:t>
            </a:r>
            <a:r>
              <a:rPr lang="uk-UA" sz="2200" b="1" dirty="0" err="1" smtClean="0"/>
              <a:t>Великоглібовицього</a:t>
            </a:r>
            <a:r>
              <a:rPr lang="uk-UA" sz="2200" b="1" dirty="0" smtClean="0"/>
              <a:t> ЗЗСО І-ІІІ ст. ім. Юліана </a:t>
            </a:r>
            <a:r>
              <a:rPr lang="uk-UA" sz="2200" b="1" dirty="0" err="1" smtClean="0"/>
              <a:t>Головінського</a:t>
            </a:r>
            <a:r>
              <a:rPr lang="uk-UA" sz="2200" b="1" dirty="0" smtClean="0"/>
              <a:t>   ( в рамках  «Програми  розвитку освіти Львівщини на 2017-2020 роки» .</a:t>
            </a:r>
            <a:endParaRPr lang="ru-RU" sz="2200" b="1" dirty="0" smtClean="0"/>
          </a:p>
          <a:p>
            <a:pPr lvl="0" fontAlgn="base"/>
            <a:r>
              <a:rPr lang="uk-UA" sz="2200" b="1" dirty="0" smtClean="0"/>
              <a:t>913,185 тис. грн.. - Реконструкція вуличного освітлення </a:t>
            </a:r>
            <a:r>
              <a:rPr lang="uk-UA" sz="2200" b="1" dirty="0" err="1" smtClean="0"/>
              <a:t>с.Любешка</a:t>
            </a:r>
            <a:r>
              <a:rPr lang="uk-UA" sz="2200" b="1" dirty="0" smtClean="0"/>
              <a:t> (в рамках обласної програми зовнішнього освітлення населених пунктів)</a:t>
            </a:r>
            <a:endParaRPr lang="ru-RU" sz="2200" b="1" dirty="0" smtClean="0"/>
          </a:p>
          <a:p>
            <a:pPr lvl="0"/>
            <a:r>
              <a:rPr lang="uk-UA" sz="2200" b="1" dirty="0" smtClean="0"/>
              <a:t>3789,4 </a:t>
            </a:r>
            <a:r>
              <a:rPr lang="uk-UA" sz="2200" b="1" dirty="0" err="1" smtClean="0"/>
              <a:t>тис.грн</a:t>
            </a:r>
            <a:r>
              <a:rPr lang="uk-UA" sz="2200" b="1" dirty="0" smtClean="0"/>
              <a:t> - Субвенція з державного бюджету місцевим бюджетам на  формування інфраструктури Бібрської  об’єднаної територіальної  громади</a:t>
            </a:r>
            <a:endParaRPr lang="ru-RU" sz="2200" b="1" dirty="0" smtClean="0"/>
          </a:p>
          <a:p>
            <a:pPr lvl="0"/>
            <a:r>
              <a:rPr lang="ru-RU" sz="2200" b="1" dirty="0" smtClean="0"/>
              <a:t>860.360 - </a:t>
            </a:r>
            <a:r>
              <a:rPr lang="uk-UA" sz="2200" b="1" dirty="0" smtClean="0"/>
              <a:t>Реєстрація речових прав на нерухоме майно  </a:t>
            </a:r>
            <a:endParaRPr lang="ru-RU" sz="2200" b="1" dirty="0" smtClean="0"/>
          </a:p>
          <a:p>
            <a:pPr fontAlgn="base">
              <a:buNone/>
            </a:pPr>
            <a:r>
              <a:rPr lang="ru-RU" sz="2400" b="1" dirty="0" smtClean="0"/>
              <a:t> Разом  до бюджету </a:t>
            </a:r>
            <a:r>
              <a:rPr lang="ru-RU" sz="2400" b="1" dirty="0" err="1" smtClean="0"/>
              <a:t>Бібрської</a:t>
            </a:r>
            <a:r>
              <a:rPr lang="ru-RU" sz="2400" b="1" dirty="0" smtClean="0"/>
              <a:t> </a:t>
            </a:r>
            <a:r>
              <a:rPr lang="ru-RU" sz="2400" b="1" dirty="0" err="1" smtClean="0"/>
              <a:t>міської</a:t>
            </a:r>
            <a:r>
              <a:rPr lang="ru-RU" sz="2400" b="1" dirty="0" smtClean="0"/>
              <a:t> ради залучено </a:t>
            </a:r>
          </a:p>
          <a:p>
            <a:pPr fontAlgn="base">
              <a:buNone/>
            </a:pPr>
            <a:r>
              <a:rPr lang="ru-RU" sz="2400" b="1" dirty="0" smtClean="0"/>
              <a:t>9172,813 </a:t>
            </a:r>
            <a:r>
              <a:rPr lang="ru-RU" sz="2400" b="1" dirty="0" err="1" smtClean="0"/>
              <a:t>тис.грн</a:t>
            </a:r>
            <a:endParaRPr lang="ru-RU" sz="2400" b="1" dirty="0" smtClean="0"/>
          </a:p>
        </p:txBody>
      </p:sp>
      <p:pic>
        <p:nvPicPr>
          <p:cNvPr id="11" name="Picture 2" descr="D:\міська рада\герб і прапор Бібрки\H1BIBRK0.jpg"/>
          <p:cNvPicPr>
            <a:picLocks noChangeAspect="1" noChangeArrowheads="1"/>
          </p:cNvPicPr>
          <p:nvPr/>
        </p:nvPicPr>
        <p:blipFill>
          <a:blip r:embed="rId3" cstate="print"/>
          <a:srcRect/>
          <a:stretch>
            <a:fillRect/>
          </a:stretch>
        </p:blipFill>
        <p:spPr bwMode="auto">
          <a:xfrm>
            <a:off x="65928" y="1"/>
            <a:ext cx="907028" cy="1142984"/>
          </a:xfrm>
          <a:prstGeom prst="rect">
            <a:avLst/>
          </a:prstGeom>
          <a:noFill/>
        </p:spPr>
      </p:pic>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D:\міська рада\герб і прапор Бібрки\H1BIBRK0.jpg"/>
          <p:cNvPicPr>
            <a:picLocks noChangeAspect="1" noChangeArrowheads="1"/>
          </p:cNvPicPr>
          <p:nvPr/>
        </p:nvPicPr>
        <p:blipFill>
          <a:blip r:embed="rId2" cstate="print"/>
          <a:srcRect/>
          <a:stretch>
            <a:fillRect/>
          </a:stretch>
        </p:blipFill>
        <p:spPr bwMode="auto">
          <a:xfrm>
            <a:off x="0" y="0"/>
            <a:ext cx="857224" cy="1080224"/>
          </a:xfrm>
          <a:prstGeom prst="rect">
            <a:avLst/>
          </a:prstGeom>
          <a:noFill/>
        </p:spPr>
      </p:pic>
      <p:sp>
        <p:nvSpPr>
          <p:cNvPr id="3" name="Прямоугольник 2"/>
          <p:cNvSpPr/>
          <p:nvPr/>
        </p:nvSpPr>
        <p:spPr>
          <a:xfrm>
            <a:off x="3000364" y="214290"/>
            <a:ext cx="3147208" cy="461665"/>
          </a:xfrm>
          <a:prstGeom prst="rect">
            <a:avLst/>
          </a:prstGeom>
        </p:spPr>
        <p:txBody>
          <a:bodyPr wrap="none">
            <a:spAutoFit/>
          </a:bodyPr>
          <a:lstStyle/>
          <a:p>
            <a:pPr algn="ctr"/>
            <a:r>
              <a:rPr lang="uk-UA" sz="2400" b="1" dirty="0" smtClean="0">
                <a:cs typeface="Times New Roman" pitchFamily="18" charset="0"/>
              </a:rPr>
              <a:t>Спортивні досягнення</a:t>
            </a:r>
            <a:endParaRPr lang="ru-RU" sz="2400" dirty="0"/>
          </a:p>
        </p:txBody>
      </p:sp>
      <p:sp>
        <p:nvSpPr>
          <p:cNvPr id="5" name="Прямоугольник 4"/>
          <p:cNvSpPr/>
          <p:nvPr/>
        </p:nvSpPr>
        <p:spPr>
          <a:xfrm>
            <a:off x="0" y="1142984"/>
            <a:ext cx="4572000" cy="4154984"/>
          </a:xfrm>
          <a:prstGeom prst="rect">
            <a:avLst/>
          </a:prstGeom>
        </p:spPr>
        <p:txBody>
          <a:bodyPr>
            <a:spAutoFit/>
          </a:bodyPr>
          <a:lstStyle/>
          <a:p>
            <a:pPr lvl="0" fontAlgn="base">
              <a:spcBef>
                <a:spcPct val="0"/>
              </a:spcBef>
              <a:spcAft>
                <a:spcPct val="0"/>
              </a:spcAft>
            </a:pPr>
            <a:r>
              <a:rPr lang="ru-RU" sz="2200" b="1" dirty="0" err="1" smtClean="0">
                <a:solidFill>
                  <a:srgbClr val="222222"/>
                </a:solidFill>
                <a:latin typeface="Calibri" pitchFamily="34" charset="0"/>
                <a:ea typeface="Times New Roman" pitchFamily="18" charset="0"/>
                <a:cs typeface="Times New Roman" pitchFamily="18" charset="0"/>
              </a:rPr>
              <a:t>Окрім</a:t>
            </a:r>
            <a:r>
              <a:rPr lang="ru-RU" sz="2200" b="1" dirty="0" smtClean="0">
                <a:solidFill>
                  <a:srgbClr val="222222"/>
                </a:solidFill>
                <a:latin typeface="Calibri" pitchFamily="34" charset="0"/>
                <a:ea typeface="Times New Roman" pitchFamily="18" charset="0"/>
                <a:cs typeface="Times New Roman" pitchFamily="18" charset="0"/>
              </a:rPr>
              <a:t> </a:t>
            </a:r>
            <a:r>
              <a:rPr lang="ru-RU" sz="2200" b="1" dirty="0" err="1" smtClean="0">
                <a:solidFill>
                  <a:srgbClr val="222222"/>
                </a:solidFill>
                <a:latin typeface="Calibri" pitchFamily="34" charset="0"/>
                <a:ea typeface="Times New Roman" pitchFamily="18" charset="0"/>
                <a:cs typeface="Times New Roman" pitchFamily="18" charset="0"/>
              </a:rPr>
              <a:t>дитячого</a:t>
            </a:r>
            <a:r>
              <a:rPr lang="ru-RU" sz="2200" b="1" dirty="0" smtClean="0">
                <a:solidFill>
                  <a:srgbClr val="222222"/>
                </a:solidFill>
                <a:latin typeface="Calibri" pitchFamily="34" charset="0"/>
                <a:ea typeface="Times New Roman" pitchFamily="18" charset="0"/>
                <a:cs typeface="Times New Roman" pitchFamily="18" charset="0"/>
              </a:rPr>
              <a:t> футболу у нас проходили </a:t>
            </a:r>
            <a:r>
              <a:rPr lang="ru-RU" sz="2200" b="1" dirty="0" err="1" smtClean="0">
                <a:solidFill>
                  <a:srgbClr val="222222"/>
                </a:solidFill>
                <a:latin typeface="Calibri" pitchFamily="34" charset="0"/>
                <a:ea typeface="Times New Roman" pitchFamily="18" charset="0"/>
                <a:cs typeface="Times New Roman" pitchFamily="18" charset="0"/>
              </a:rPr>
              <a:t>футбольні</a:t>
            </a:r>
            <a:r>
              <a:rPr lang="ru-RU" sz="2200" b="1" dirty="0" smtClean="0">
                <a:solidFill>
                  <a:srgbClr val="222222"/>
                </a:solidFill>
                <a:latin typeface="Calibri" pitchFamily="34" charset="0"/>
                <a:ea typeface="Times New Roman" pitchFamily="18" charset="0"/>
                <a:cs typeface="Times New Roman" pitchFamily="18" charset="0"/>
              </a:rPr>
              <a:t> </a:t>
            </a:r>
            <a:r>
              <a:rPr lang="ru-RU" sz="2200" b="1" dirty="0" err="1" smtClean="0">
                <a:solidFill>
                  <a:srgbClr val="222222"/>
                </a:solidFill>
                <a:latin typeface="Calibri" pitchFamily="34" charset="0"/>
                <a:ea typeface="Times New Roman" pitchFamily="18" charset="0"/>
                <a:cs typeface="Times New Roman" pitchFamily="18" charset="0"/>
              </a:rPr>
              <a:t>турніри</a:t>
            </a:r>
            <a:r>
              <a:rPr lang="ru-RU" sz="2200" b="1" dirty="0" smtClean="0">
                <a:solidFill>
                  <a:srgbClr val="222222"/>
                </a:solidFill>
                <a:latin typeface="Calibri" pitchFamily="34" charset="0"/>
                <a:ea typeface="Times New Roman" pitchFamily="18" charset="0"/>
                <a:cs typeface="Times New Roman" pitchFamily="18" charset="0"/>
              </a:rPr>
              <a:t> </a:t>
            </a:r>
            <a:r>
              <a:rPr lang="ru-RU" sz="2200" b="1" dirty="0" err="1" smtClean="0">
                <a:solidFill>
                  <a:srgbClr val="222222"/>
                </a:solidFill>
                <a:latin typeface="Calibri" pitchFamily="34" charset="0"/>
                <a:ea typeface="Times New Roman" pitchFamily="18" charset="0"/>
                <a:cs typeface="Times New Roman" pitchFamily="18" charset="0"/>
              </a:rPr>
              <a:t>серед</a:t>
            </a:r>
            <a:r>
              <a:rPr lang="ru-RU" sz="2200" b="1" dirty="0" smtClean="0">
                <a:solidFill>
                  <a:srgbClr val="222222"/>
                </a:solidFill>
                <a:latin typeface="Calibri" pitchFamily="34" charset="0"/>
                <a:ea typeface="Times New Roman" pitchFamily="18" charset="0"/>
                <a:cs typeface="Times New Roman" pitchFamily="18" charset="0"/>
              </a:rPr>
              <a:t> </a:t>
            </a:r>
            <a:r>
              <a:rPr lang="ru-RU" sz="2200" b="1" dirty="0" err="1" smtClean="0">
                <a:solidFill>
                  <a:srgbClr val="222222"/>
                </a:solidFill>
                <a:latin typeface="Calibri" pitchFamily="34" charset="0"/>
                <a:ea typeface="Times New Roman" pitchFamily="18" charset="0"/>
                <a:cs typeface="Times New Roman" pitchFamily="18" charset="0"/>
              </a:rPr>
              <a:t>дорослих</a:t>
            </a:r>
            <a:r>
              <a:rPr lang="ru-RU" sz="2200" b="1" dirty="0" smtClean="0">
                <a:solidFill>
                  <a:srgbClr val="222222"/>
                </a:solidFill>
                <a:latin typeface="Calibri" pitchFamily="34" charset="0"/>
                <a:ea typeface="Times New Roman" pitchFamily="18" charset="0"/>
                <a:cs typeface="Times New Roman" pitchFamily="18" charset="0"/>
              </a:rPr>
              <a:t> команд, на початку та в </a:t>
            </a:r>
            <a:r>
              <a:rPr lang="ru-RU" sz="2200" b="1" dirty="0" err="1" smtClean="0">
                <a:solidFill>
                  <a:srgbClr val="222222"/>
                </a:solidFill>
                <a:latin typeface="Calibri" pitchFamily="34" charset="0"/>
                <a:ea typeface="Times New Roman" pitchFamily="18" charset="0"/>
                <a:cs typeface="Times New Roman" pitchFamily="18" charset="0"/>
              </a:rPr>
              <a:t>кінці</a:t>
            </a:r>
            <a:r>
              <a:rPr lang="ru-RU" sz="2200" b="1" dirty="0" smtClean="0">
                <a:solidFill>
                  <a:srgbClr val="222222"/>
                </a:solidFill>
                <a:latin typeface="Calibri" pitchFamily="34" charset="0"/>
                <a:ea typeface="Times New Roman" pitchFamily="18" charset="0"/>
                <a:cs typeface="Times New Roman" pitchFamily="18" charset="0"/>
              </a:rPr>
              <a:t> 2019 року </a:t>
            </a:r>
            <a:r>
              <a:rPr lang="ru-RU" sz="2200" b="1" dirty="0" err="1" smtClean="0">
                <a:solidFill>
                  <a:srgbClr val="222222"/>
                </a:solidFill>
                <a:latin typeface="Calibri" pitchFamily="34" charset="0"/>
                <a:ea typeface="Times New Roman" pitchFamily="18" charset="0"/>
                <a:cs typeface="Times New Roman" pitchFamily="18" charset="0"/>
              </a:rPr>
              <a:t>був</a:t>
            </a:r>
            <a:r>
              <a:rPr lang="ru-RU" sz="2200" b="1" dirty="0" smtClean="0">
                <a:solidFill>
                  <a:srgbClr val="222222"/>
                </a:solidFill>
                <a:latin typeface="Calibri" pitchFamily="34" charset="0"/>
                <a:ea typeface="Times New Roman" pitchFamily="18" charset="0"/>
                <a:cs typeface="Times New Roman" pitchFamily="18" charset="0"/>
              </a:rPr>
              <a:t> проведений Зимовий </a:t>
            </a:r>
            <a:r>
              <a:rPr lang="ru-RU" sz="2200" b="1" dirty="0" err="1" smtClean="0">
                <a:solidFill>
                  <a:srgbClr val="222222"/>
                </a:solidFill>
                <a:latin typeface="Calibri" pitchFamily="34" charset="0"/>
                <a:ea typeface="Times New Roman" pitchFamily="18" charset="0"/>
                <a:cs typeface="Times New Roman" pitchFamily="18" charset="0"/>
              </a:rPr>
              <a:t>Чемпіонат</a:t>
            </a:r>
            <a:r>
              <a:rPr lang="ru-RU" sz="2200" b="1" dirty="0" smtClean="0">
                <a:solidFill>
                  <a:srgbClr val="222222"/>
                </a:solidFill>
                <a:latin typeface="Calibri" pitchFamily="34" charset="0"/>
                <a:ea typeface="Times New Roman" pitchFamily="18" charset="0"/>
                <a:cs typeface="Times New Roman" pitchFamily="18" charset="0"/>
              </a:rPr>
              <a:t> по </a:t>
            </a:r>
            <a:r>
              <a:rPr lang="ru-RU" sz="2200" b="1" dirty="0" err="1" smtClean="0">
                <a:solidFill>
                  <a:srgbClr val="222222"/>
                </a:solidFill>
                <a:latin typeface="Calibri" pitchFamily="34" charset="0"/>
                <a:ea typeface="Times New Roman" pitchFamily="18" charset="0"/>
                <a:cs typeface="Times New Roman" pitchFamily="18" charset="0"/>
              </a:rPr>
              <a:t>міні</a:t>
            </a:r>
            <a:r>
              <a:rPr lang="ru-RU" sz="2200" b="1" dirty="0" smtClean="0">
                <a:solidFill>
                  <a:srgbClr val="222222"/>
                </a:solidFill>
                <a:latin typeface="Calibri" pitchFamily="34" charset="0"/>
                <a:ea typeface="Times New Roman" pitchFamily="18" charset="0"/>
                <a:cs typeface="Times New Roman" pitchFamily="18" charset="0"/>
              </a:rPr>
              <a:t> футболу </a:t>
            </a:r>
            <a:r>
              <a:rPr lang="ru-RU" sz="2200" b="1" dirty="0" err="1" smtClean="0">
                <a:solidFill>
                  <a:srgbClr val="222222"/>
                </a:solidFill>
                <a:latin typeface="Calibri" pitchFamily="34" charset="0"/>
                <a:ea typeface="Times New Roman" pitchFamily="18" charset="0"/>
                <a:cs typeface="Times New Roman" pitchFamily="18" charset="0"/>
              </a:rPr>
              <a:t>серед</a:t>
            </a:r>
            <a:r>
              <a:rPr lang="ru-RU" sz="2200" b="1" dirty="0" smtClean="0">
                <a:solidFill>
                  <a:srgbClr val="222222"/>
                </a:solidFill>
                <a:latin typeface="Calibri" pitchFamily="34" charset="0"/>
                <a:ea typeface="Times New Roman" pitchFamily="18" charset="0"/>
                <a:cs typeface="Times New Roman" pitchFamily="18" charset="0"/>
              </a:rPr>
              <a:t> команд </a:t>
            </a:r>
            <a:r>
              <a:rPr lang="ru-RU" sz="2200" b="1" dirty="0" err="1" smtClean="0">
                <a:solidFill>
                  <a:srgbClr val="222222"/>
                </a:solidFill>
                <a:latin typeface="Calibri" pitchFamily="34" charset="0"/>
                <a:ea typeface="Times New Roman" pitchFamily="18" charset="0"/>
                <a:cs typeface="Times New Roman" pitchFamily="18" charset="0"/>
              </a:rPr>
              <a:t>з</a:t>
            </a:r>
            <a:r>
              <a:rPr lang="ru-RU" sz="2200" b="1" dirty="0" smtClean="0">
                <a:solidFill>
                  <a:srgbClr val="222222"/>
                </a:solidFill>
                <a:latin typeface="Calibri" pitchFamily="34" charset="0"/>
                <a:ea typeface="Times New Roman" pitchFamily="18" charset="0"/>
                <a:cs typeface="Times New Roman" pitchFamily="18" charset="0"/>
              </a:rPr>
              <a:t> </a:t>
            </a:r>
            <a:r>
              <a:rPr lang="ru-RU" sz="2200" b="1" dirty="0" err="1" smtClean="0">
                <a:solidFill>
                  <a:srgbClr val="222222"/>
                </a:solidFill>
                <a:latin typeface="Calibri" pitchFamily="34" charset="0"/>
                <a:ea typeface="Times New Roman" pitchFamily="18" charset="0"/>
                <a:cs typeface="Times New Roman" pitchFamily="18" charset="0"/>
              </a:rPr>
              <a:t>сіл</a:t>
            </a:r>
            <a:r>
              <a:rPr lang="ru-RU" sz="2200" b="1" dirty="0" smtClean="0">
                <a:solidFill>
                  <a:srgbClr val="222222"/>
                </a:solidFill>
                <a:latin typeface="Calibri" pitchFamily="34" charset="0"/>
                <a:ea typeface="Times New Roman" pitchFamily="18" charset="0"/>
                <a:cs typeface="Times New Roman" pitchFamily="18" charset="0"/>
              </a:rPr>
              <a:t> та </a:t>
            </a:r>
            <a:r>
              <a:rPr lang="ru-RU" sz="2200" b="1" dirty="0" err="1" smtClean="0">
                <a:solidFill>
                  <a:srgbClr val="222222"/>
                </a:solidFill>
                <a:latin typeface="Calibri" pitchFamily="34" charset="0"/>
                <a:ea typeface="Times New Roman" pitchFamily="18" charset="0"/>
                <a:cs typeface="Times New Roman" pitchFamily="18" charset="0"/>
              </a:rPr>
              <a:t>міст</a:t>
            </a:r>
            <a:r>
              <a:rPr lang="ru-RU" sz="2200" b="1" dirty="0" smtClean="0">
                <a:solidFill>
                  <a:srgbClr val="222222"/>
                </a:solidFill>
                <a:latin typeface="Calibri" pitchFamily="34" charset="0"/>
                <a:ea typeface="Times New Roman" pitchFamily="18" charset="0"/>
                <a:cs typeface="Times New Roman" pitchFamily="18" charset="0"/>
              </a:rPr>
              <a:t> </a:t>
            </a:r>
            <a:r>
              <a:rPr lang="ru-RU" sz="2200" b="1" dirty="0" err="1" smtClean="0">
                <a:solidFill>
                  <a:srgbClr val="222222"/>
                </a:solidFill>
                <a:latin typeface="Calibri" pitchFamily="34" charset="0"/>
                <a:ea typeface="Times New Roman" pitchFamily="18" charset="0"/>
                <a:cs typeface="Times New Roman" pitchFamily="18" charset="0"/>
              </a:rPr>
              <a:t>нашої</a:t>
            </a:r>
            <a:r>
              <a:rPr lang="ru-RU" sz="2200" b="1" dirty="0" smtClean="0">
                <a:solidFill>
                  <a:srgbClr val="222222"/>
                </a:solidFill>
                <a:latin typeface="Calibri" pitchFamily="34" charset="0"/>
                <a:ea typeface="Times New Roman" pitchFamily="18" charset="0"/>
                <a:cs typeface="Times New Roman" pitchFamily="18" charset="0"/>
              </a:rPr>
              <a:t> ОТГ, </a:t>
            </a:r>
            <a:r>
              <a:rPr lang="ru-RU" sz="2200" b="1" dirty="0" err="1" smtClean="0">
                <a:solidFill>
                  <a:srgbClr val="222222"/>
                </a:solidFill>
                <a:latin typeface="Calibri" pitchFamily="34" charset="0"/>
                <a:ea typeface="Times New Roman" pitchFamily="18" charset="0"/>
                <a:cs typeface="Times New Roman" pitchFamily="18" charset="0"/>
              </a:rPr>
              <a:t>також</a:t>
            </a:r>
            <a:r>
              <a:rPr lang="ru-RU" sz="2200" b="1" dirty="0" smtClean="0">
                <a:solidFill>
                  <a:srgbClr val="222222"/>
                </a:solidFill>
                <a:latin typeface="Calibri" pitchFamily="34" charset="0"/>
                <a:ea typeface="Times New Roman" pitchFamily="18" charset="0"/>
                <a:cs typeface="Times New Roman" pitchFamily="18" charset="0"/>
              </a:rPr>
              <a:t> </a:t>
            </a:r>
            <a:r>
              <a:rPr lang="ru-RU" sz="2200" b="1" dirty="0" err="1" smtClean="0">
                <a:solidFill>
                  <a:srgbClr val="222222"/>
                </a:solidFill>
                <a:latin typeface="Calibri" pitchFamily="34" charset="0"/>
                <a:ea typeface="Times New Roman" pitchFamily="18" charset="0"/>
                <a:cs typeface="Times New Roman" pitchFamily="18" charset="0"/>
              </a:rPr>
              <a:t>було</a:t>
            </a:r>
            <a:r>
              <a:rPr lang="ru-RU" sz="2200" b="1" dirty="0" smtClean="0">
                <a:solidFill>
                  <a:srgbClr val="222222"/>
                </a:solidFill>
                <a:latin typeface="Calibri" pitchFamily="34" charset="0"/>
                <a:ea typeface="Times New Roman" pitchFamily="18" charset="0"/>
                <a:cs typeface="Times New Roman" pitchFamily="18" charset="0"/>
              </a:rPr>
              <a:t> проведено 2 </a:t>
            </a:r>
            <a:r>
              <a:rPr lang="ru-RU" sz="2200" b="1" dirty="0" err="1" smtClean="0">
                <a:solidFill>
                  <a:srgbClr val="222222"/>
                </a:solidFill>
                <a:latin typeface="Calibri" pitchFamily="34" charset="0"/>
                <a:ea typeface="Times New Roman" pitchFamily="18" charset="0"/>
                <a:cs typeface="Times New Roman" pitchFamily="18" charset="0"/>
              </a:rPr>
              <a:t>ідентичних</a:t>
            </a:r>
            <a:r>
              <a:rPr lang="ru-RU" sz="2200" b="1" dirty="0" smtClean="0">
                <a:solidFill>
                  <a:srgbClr val="222222"/>
                </a:solidFill>
                <a:latin typeface="Calibri" pitchFamily="34" charset="0"/>
                <a:ea typeface="Times New Roman" pitchFamily="18" charset="0"/>
                <a:cs typeface="Times New Roman" pitchFamily="18" charset="0"/>
              </a:rPr>
              <a:t> </a:t>
            </a:r>
            <a:r>
              <a:rPr lang="ru-RU" sz="2200" b="1" dirty="0" err="1" smtClean="0">
                <a:solidFill>
                  <a:srgbClr val="222222"/>
                </a:solidFill>
                <a:latin typeface="Calibri" pitchFamily="34" charset="0"/>
                <a:ea typeface="Times New Roman" pitchFamily="18" charset="0"/>
                <a:cs typeface="Times New Roman" pitchFamily="18" charset="0"/>
              </a:rPr>
              <a:t>турніри</a:t>
            </a:r>
            <a:r>
              <a:rPr lang="ru-RU" sz="2200" b="1" dirty="0" smtClean="0">
                <a:solidFill>
                  <a:srgbClr val="222222"/>
                </a:solidFill>
                <a:latin typeface="Calibri" pitchFamily="34" charset="0"/>
                <a:ea typeface="Times New Roman" pitchFamily="18" charset="0"/>
                <a:cs typeface="Times New Roman" pitchFamily="18" charset="0"/>
              </a:rPr>
              <a:t> </a:t>
            </a:r>
            <a:r>
              <a:rPr lang="ru-RU" sz="2200" b="1" dirty="0" err="1" smtClean="0">
                <a:solidFill>
                  <a:srgbClr val="222222"/>
                </a:solidFill>
                <a:latin typeface="Calibri" pitchFamily="34" charset="0"/>
                <a:ea typeface="Times New Roman" pitchFamily="18" charset="0"/>
                <a:cs typeface="Times New Roman" pitchFamily="18" charset="0"/>
              </a:rPr>
              <a:t>серед</a:t>
            </a:r>
            <a:r>
              <a:rPr lang="ru-RU" sz="2200" b="1" dirty="0" smtClean="0">
                <a:solidFill>
                  <a:srgbClr val="222222"/>
                </a:solidFill>
                <a:latin typeface="Calibri" pitchFamily="34" charset="0"/>
                <a:ea typeface="Times New Roman" pitchFamily="18" charset="0"/>
                <a:cs typeface="Times New Roman" pitchFamily="18" charset="0"/>
              </a:rPr>
              <a:t> </a:t>
            </a:r>
            <a:r>
              <a:rPr lang="ru-RU" sz="2200" b="1" dirty="0" err="1" smtClean="0">
                <a:solidFill>
                  <a:srgbClr val="222222"/>
                </a:solidFill>
                <a:latin typeface="Calibri" pitchFamily="34" charset="0"/>
                <a:ea typeface="Times New Roman" pitchFamily="18" charset="0"/>
                <a:cs typeface="Times New Roman" pitchFamily="18" charset="0"/>
              </a:rPr>
              <a:t>ветеранів</a:t>
            </a:r>
            <a:r>
              <a:rPr lang="ru-RU" sz="2200" b="1" dirty="0" smtClean="0">
                <a:solidFill>
                  <a:srgbClr val="222222"/>
                </a:solidFill>
                <a:latin typeface="Calibri" pitchFamily="34" charset="0"/>
                <a:ea typeface="Times New Roman" pitchFamily="18" charset="0"/>
                <a:cs typeface="Times New Roman" pitchFamily="18" charset="0"/>
              </a:rPr>
              <a:t>.</a:t>
            </a:r>
            <a:br>
              <a:rPr lang="ru-RU" sz="2200" b="1" dirty="0" smtClean="0">
                <a:solidFill>
                  <a:srgbClr val="222222"/>
                </a:solidFill>
                <a:latin typeface="Calibri" pitchFamily="34" charset="0"/>
                <a:ea typeface="Times New Roman" pitchFamily="18" charset="0"/>
                <a:cs typeface="Times New Roman" pitchFamily="18" charset="0"/>
              </a:rPr>
            </a:br>
            <a:r>
              <a:rPr lang="ru-RU" sz="2200" b="1" dirty="0" smtClean="0">
                <a:solidFill>
                  <a:srgbClr val="222222"/>
                </a:solidFill>
                <a:latin typeface="Calibri" pitchFamily="34" charset="0"/>
                <a:ea typeface="Times New Roman" pitchFamily="18" charset="0"/>
                <a:cs typeface="Times New Roman" pitchFamily="18" charset="0"/>
              </a:rPr>
              <a:t>Наша громада предст</a:t>
            </a:r>
            <a:r>
              <a:rPr lang="ru-RU" sz="2200" b="1" i="1" dirty="0" smtClean="0">
                <a:solidFill>
                  <a:srgbClr val="222222"/>
                </a:solidFill>
                <a:latin typeface="Calibri" pitchFamily="34" charset="0"/>
                <a:ea typeface="Times New Roman" pitchFamily="18" charset="0"/>
                <a:cs typeface="Times New Roman" pitchFamily="18" charset="0"/>
              </a:rPr>
              <a:t>а</a:t>
            </a:r>
            <a:r>
              <a:rPr lang="ru-RU" sz="2200" b="1" dirty="0" smtClean="0">
                <a:solidFill>
                  <a:srgbClr val="222222"/>
                </a:solidFill>
                <a:latin typeface="Calibri" pitchFamily="34" charset="0"/>
                <a:ea typeface="Times New Roman" pitchFamily="18" charset="0"/>
                <a:cs typeface="Times New Roman" pitchFamily="18" charset="0"/>
              </a:rPr>
              <a:t>влена 4-ма клубами в </a:t>
            </a:r>
            <a:r>
              <a:rPr lang="ru-RU" sz="2200" b="1" dirty="0" err="1" smtClean="0">
                <a:solidFill>
                  <a:srgbClr val="222222"/>
                </a:solidFill>
                <a:latin typeface="Calibri" pitchFamily="34" charset="0"/>
                <a:ea typeface="Times New Roman" pitchFamily="18" charset="0"/>
                <a:cs typeface="Times New Roman" pitchFamily="18" charset="0"/>
              </a:rPr>
              <a:t>чемпіонатах</a:t>
            </a:r>
            <a:r>
              <a:rPr lang="ru-RU" sz="2200" b="1" dirty="0" smtClean="0">
                <a:solidFill>
                  <a:srgbClr val="222222"/>
                </a:solidFill>
                <a:latin typeface="Calibri" pitchFamily="34" charset="0"/>
                <a:ea typeface="Times New Roman" pitchFamily="18" charset="0"/>
                <a:cs typeface="Times New Roman" pitchFamily="18" charset="0"/>
              </a:rPr>
              <a:t> </a:t>
            </a:r>
            <a:r>
              <a:rPr lang="ru-RU" sz="2200" b="1" dirty="0" err="1" smtClean="0">
                <a:solidFill>
                  <a:srgbClr val="222222"/>
                </a:solidFill>
                <a:latin typeface="Calibri" pitchFamily="34" charset="0"/>
                <a:ea typeface="Times New Roman" pitchFamily="18" charset="0"/>
                <a:cs typeface="Times New Roman" pitchFamily="18" charset="0"/>
              </a:rPr>
              <a:t>області</a:t>
            </a:r>
            <a:r>
              <a:rPr lang="ru-RU" sz="2200" b="1" dirty="0" smtClean="0">
                <a:solidFill>
                  <a:srgbClr val="222222"/>
                </a:solidFill>
                <a:latin typeface="Calibri" pitchFamily="34" charset="0"/>
                <a:ea typeface="Times New Roman" pitchFamily="18" charset="0"/>
                <a:cs typeface="Times New Roman" pitchFamily="18" charset="0"/>
              </a:rPr>
              <a:t> та 5-ма клубами в </a:t>
            </a:r>
            <a:r>
              <a:rPr lang="ru-RU" sz="2200" b="1" dirty="0" err="1" smtClean="0">
                <a:solidFill>
                  <a:srgbClr val="222222"/>
                </a:solidFill>
                <a:latin typeface="Calibri" pitchFamily="34" charset="0"/>
                <a:ea typeface="Times New Roman" pitchFamily="18" charset="0"/>
                <a:cs typeface="Times New Roman" pitchFamily="18" charset="0"/>
              </a:rPr>
              <a:t>чемпіонаті</a:t>
            </a:r>
            <a:r>
              <a:rPr lang="ru-RU" sz="2200" b="1" dirty="0" smtClean="0">
                <a:solidFill>
                  <a:srgbClr val="222222"/>
                </a:solidFill>
                <a:latin typeface="Calibri" pitchFamily="34" charset="0"/>
                <a:ea typeface="Times New Roman" pitchFamily="18" charset="0"/>
                <a:cs typeface="Times New Roman" pitchFamily="18" charset="0"/>
              </a:rPr>
              <a:t> району.  </a:t>
            </a:r>
            <a:endParaRPr lang="ru-RU" sz="2200" b="1" dirty="0" smtClean="0">
              <a:latin typeface="Arial" pitchFamily="34" charset="0"/>
            </a:endParaRPr>
          </a:p>
        </p:txBody>
      </p:sp>
      <p:pic>
        <p:nvPicPr>
          <p:cNvPr id="294914" name="Picture 2"/>
          <p:cNvPicPr>
            <a:picLocks noChangeAspect="1" noChangeArrowheads="1"/>
          </p:cNvPicPr>
          <p:nvPr/>
        </p:nvPicPr>
        <p:blipFill>
          <a:blip r:embed="rId3" cstate="print"/>
          <a:srcRect/>
          <a:stretch>
            <a:fillRect/>
          </a:stretch>
        </p:blipFill>
        <p:spPr bwMode="auto">
          <a:xfrm>
            <a:off x="4643438" y="857232"/>
            <a:ext cx="3953350" cy="5589418"/>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1842" name="Picture 2"/>
          <p:cNvPicPr>
            <a:picLocks noChangeAspect="1" noChangeArrowheads="1"/>
          </p:cNvPicPr>
          <p:nvPr/>
        </p:nvPicPr>
        <p:blipFill>
          <a:blip r:embed="rId2" cstate="print"/>
          <a:srcRect/>
          <a:stretch>
            <a:fillRect/>
          </a:stretch>
        </p:blipFill>
        <p:spPr bwMode="auto">
          <a:xfrm>
            <a:off x="785786" y="928670"/>
            <a:ext cx="7620053" cy="5715040"/>
          </a:xfrm>
          <a:prstGeom prst="rect">
            <a:avLst/>
          </a:prstGeom>
          <a:noFill/>
          <a:ln w="9525">
            <a:noFill/>
            <a:miter lim="800000"/>
            <a:headEnd/>
            <a:tailEnd/>
          </a:ln>
          <a:effectLst/>
        </p:spPr>
      </p:pic>
      <p:pic>
        <p:nvPicPr>
          <p:cNvPr id="5" name="Picture 2" descr="D:\міська рада\герб і прапор Бібрки\H1BIBRK0.jpg"/>
          <p:cNvPicPr>
            <a:picLocks noChangeAspect="1" noChangeArrowheads="1"/>
          </p:cNvPicPr>
          <p:nvPr/>
        </p:nvPicPr>
        <p:blipFill>
          <a:blip r:embed="rId3" cstate="print"/>
          <a:srcRect/>
          <a:stretch>
            <a:fillRect/>
          </a:stretch>
        </p:blipFill>
        <p:spPr bwMode="auto">
          <a:xfrm>
            <a:off x="0" y="0"/>
            <a:ext cx="857224" cy="1080224"/>
          </a:xfrm>
          <a:prstGeom prst="rect">
            <a:avLst/>
          </a:prstGeom>
          <a:noFill/>
        </p:spPr>
      </p:pic>
      <p:sp>
        <p:nvSpPr>
          <p:cNvPr id="6" name="Прямоугольник 5"/>
          <p:cNvSpPr/>
          <p:nvPr/>
        </p:nvSpPr>
        <p:spPr>
          <a:xfrm>
            <a:off x="3000364" y="214290"/>
            <a:ext cx="3147208" cy="461665"/>
          </a:xfrm>
          <a:prstGeom prst="rect">
            <a:avLst/>
          </a:prstGeom>
        </p:spPr>
        <p:txBody>
          <a:bodyPr wrap="none">
            <a:spAutoFit/>
          </a:bodyPr>
          <a:lstStyle/>
          <a:p>
            <a:pPr algn="ctr"/>
            <a:r>
              <a:rPr lang="uk-UA" sz="2400" b="1" dirty="0" smtClean="0">
                <a:cs typeface="Times New Roman" pitchFamily="18" charset="0"/>
              </a:rPr>
              <a:t>Спортивні досягнення</a:t>
            </a:r>
            <a:endParaRPr lang="ru-RU" sz="2400" dirty="0"/>
          </a:p>
        </p:txBody>
      </p:sp>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000364" y="214290"/>
            <a:ext cx="3147208" cy="461665"/>
          </a:xfrm>
          <a:prstGeom prst="rect">
            <a:avLst/>
          </a:prstGeom>
        </p:spPr>
        <p:txBody>
          <a:bodyPr wrap="none">
            <a:spAutoFit/>
          </a:bodyPr>
          <a:lstStyle/>
          <a:p>
            <a:pPr algn="ctr"/>
            <a:r>
              <a:rPr lang="uk-UA" sz="2400" b="1" dirty="0" smtClean="0">
                <a:cs typeface="Times New Roman" pitchFamily="18" charset="0"/>
              </a:rPr>
              <a:t>Спортивні досягнення</a:t>
            </a:r>
            <a:endParaRPr lang="ru-RU" sz="2400" dirty="0"/>
          </a:p>
        </p:txBody>
      </p:sp>
      <p:pic>
        <p:nvPicPr>
          <p:cNvPr id="3" name="Picture 2" descr="D:\міська рада\герб і прапор Бібрки\H1BIBRK0.jpg"/>
          <p:cNvPicPr>
            <a:picLocks noChangeAspect="1" noChangeArrowheads="1"/>
          </p:cNvPicPr>
          <p:nvPr/>
        </p:nvPicPr>
        <p:blipFill>
          <a:blip r:embed="rId2" cstate="print"/>
          <a:srcRect/>
          <a:stretch>
            <a:fillRect/>
          </a:stretch>
        </p:blipFill>
        <p:spPr bwMode="auto">
          <a:xfrm>
            <a:off x="0" y="0"/>
            <a:ext cx="857224" cy="1080224"/>
          </a:xfrm>
          <a:prstGeom prst="rect">
            <a:avLst/>
          </a:prstGeom>
          <a:noFill/>
        </p:spPr>
      </p:pic>
      <p:sp>
        <p:nvSpPr>
          <p:cNvPr id="5" name="Прямоугольник 4"/>
          <p:cNvSpPr/>
          <p:nvPr/>
        </p:nvSpPr>
        <p:spPr>
          <a:xfrm>
            <a:off x="928662" y="714356"/>
            <a:ext cx="7786742" cy="461665"/>
          </a:xfrm>
          <a:prstGeom prst="rect">
            <a:avLst/>
          </a:prstGeom>
        </p:spPr>
        <p:txBody>
          <a:bodyPr wrap="square">
            <a:spAutoFit/>
          </a:bodyPr>
          <a:lstStyle/>
          <a:p>
            <a:r>
              <a:rPr lang="ru-RU" sz="2400" b="1" dirty="0" smtClean="0"/>
              <a:t>Карате </a:t>
            </a:r>
            <a:r>
              <a:rPr lang="ru-RU" sz="2400" b="1" dirty="0" err="1" smtClean="0"/>
              <a:t>Бібрка</a:t>
            </a:r>
            <a:r>
              <a:rPr lang="ru-RU" sz="2400" b="1" dirty="0" smtClean="0"/>
              <a:t> </a:t>
            </a:r>
            <a:r>
              <a:rPr lang="ru-RU" sz="2400" b="1" dirty="0" err="1" smtClean="0"/>
              <a:t>Перемишляни</a:t>
            </a:r>
            <a:r>
              <a:rPr lang="ru-RU" sz="2400" b="1" dirty="0" smtClean="0"/>
              <a:t> - </a:t>
            </a:r>
            <a:r>
              <a:rPr lang="ru-RU" sz="2400" b="1" dirty="0" err="1" smtClean="0"/>
              <a:t>осередок</a:t>
            </a:r>
            <a:r>
              <a:rPr lang="ru-RU" sz="2400" b="1" dirty="0" smtClean="0"/>
              <a:t> </a:t>
            </a:r>
            <a:r>
              <a:rPr lang="ru-RU" sz="2400" b="1" dirty="0" err="1" smtClean="0"/>
              <a:t>ск</a:t>
            </a:r>
            <a:r>
              <a:rPr lang="ru-RU" sz="2400" b="1" dirty="0" smtClean="0"/>
              <a:t> "</a:t>
            </a:r>
            <a:r>
              <a:rPr lang="ru-RU" sz="2400" b="1" dirty="0" err="1" smtClean="0"/>
              <a:t>Канку</a:t>
            </a:r>
            <a:r>
              <a:rPr lang="ru-RU" sz="2400" b="1" dirty="0" smtClean="0"/>
              <a:t>"</a:t>
            </a:r>
            <a:endParaRPr lang="ru-RU" sz="2400" dirty="0"/>
          </a:p>
        </p:txBody>
      </p:sp>
      <p:pic>
        <p:nvPicPr>
          <p:cNvPr id="181249" name="Picture 1" descr="C:\Documents and Settings\Admin\Рабочий стол\звіт мера\звіт-2019\фото-спорт\83306435_1376449669202617_159549372097363968_o.jpg"/>
          <p:cNvPicPr>
            <a:picLocks noChangeAspect="1" noChangeArrowheads="1"/>
          </p:cNvPicPr>
          <p:nvPr/>
        </p:nvPicPr>
        <p:blipFill>
          <a:blip r:embed="rId3" cstate="print"/>
          <a:srcRect/>
          <a:stretch>
            <a:fillRect/>
          </a:stretch>
        </p:blipFill>
        <p:spPr bwMode="auto">
          <a:xfrm>
            <a:off x="1142976" y="1357298"/>
            <a:ext cx="6858048" cy="5143537"/>
          </a:xfrm>
          <a:prstGeom prst="rect">
            <a:avLst/>
          </a:prstGeom>
          <a:noFill/>
        </p:spPr>
      </p:pic>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D:\міська рада\герб і прапор Бібрки\H1BIBRK0.jpg"/>
          <p:cNvPicPr>
            <a:picLocks noChangeAspect="1" noChangeArrowheads="1"/>
          </p:cNvPicPr>
          <p:nvPr/>
        </p:nvPicPr>
        <p:blipFill>
          <a:blip r:embed="rId2" cstate="print"/>
          <a:srcRect/>
          <a:stretch>
            <a:fillRect/>
          </a:stretch>
        </p:blipFill>
        <p:spPr bwMode="auto">
          <a:xfrm>
            <a:off x="0" y="0"/>
            <a:ext cx="857224" cy="1080224"/>
          </a:xfrm>
          <a:prstGeom prst="rect">
            <a:avLst/>
          </a:prstGeom>
          <a:noFill/>
        </p:spPr>
      </p:pic>
      <p:sp>
        <p:nvSpPr>
          <p:cNvPr id="3" name="Прямоугольник 2"/>
          <p:cNvSpPr/>
          <p:nvPr/>
        </p:nvSpPr>
        <p:spPr>
          <a:xfrm>
            <a:off x="3000364" y="214290"/>
            <a:ext cx="3147208" cy="461665"/>
          </a:xfrm>
          <a:prstGeom prst="rect">
            <a:avLst/>
          </a:prstGeom>
        </p:spPr>
        <p:txBody>
          <a:bodyPr wrap="none">
            <a:spAutoFit/>
          </a:bodyPr>
          <a:lstStyle/>
          <a:p>
            <a:pPr algn="ctr"/>
            <a:r>
              <a:rPr lang="uk-UA" sz="2400" b="1" dirty="0" smtClean="0">
                <a:cs typeface="Times New Roman" pitchFamily="18" charset="0"/>
              </a:rPr>
              <a:t>Спортивні досягнення</a:t>
            </a:r>
            <a:endParaRPr lang="ru-RU" sz="2400" dirty="0"/>
          </a:p>
        </p:txBody>
      </p:sp>
      <p:sp>
        <p:nvSpPr>
          <p:cNvPr id="4" name="Прямоугольник 3"/>
          <p:cNvSpPr/>
          <p:nvPr/>
        </p:nvSpPr>
        <p:spPr>
          <a:xfrm>
            <a:off x="928662" y="714356"/>
            <a:ext cx="7786742" cy="461665"/>
          </a:xfrm>
          <a:prstGeom prst="rect">
            <a:avLst/>
          </a:prstGeom>
        </p:spPr>
        <p:txBody>
          <a:bodyPr wrap="square">
            <a:spAutoFit/>
          </a:bodyPr>
          <a:lstStyle/>
          <a:p>
            <a:r>
              <a:rPr lang="ru-RU" sz="2400" b="1" dirty="0" smtClean="0"/>
              <a:t>Карате </a:t>
            </a:r>
            <a:r>
              <a:rPr lang="ru-RU" sz="2400" b="1" dirty="0" err="1" smtClean="0"/>
              <a:t>Бібрка</a:t>
            </a:r>
            <a:r>
              <a:rPr lang="ru-RU" sz="2400" b="1" dirty="0" smtClean="0"/>
              <a:t> </a:t>
            </a:r>
            <a:r>
              <a:rPr lang="ru-RU" sz="2400" b="1" dirty="0" err="1" smtClean="0"/>
              <a:t>Перемишляни</a:t>
            </a:r>
            <a:r>
              <a:rPr lang="ru-RU" sz="2400" b="1" dirty="0" smtClean="0"/>
              <a:t> - </a:t>
            </a:r>
            <a:r>
              <a:rPr lang="ru-RU" sz="2400" b="1" dirty="0" err="1" smtClean="0"/>
              <a:t>осередок</a:t>
            </a:r>
            <a:r>
              <a:rPr lang="ru-RU" sz="2400" b="1" dirty="0" smtClean="0"/>
              <a:t> </a:t>
            </a:r>
            <a:r>
              <a:rPr lang="ru-RU" sz="2400" b="1" dirty="0" err="1" smtClean="0"/>
              <a:t>ск</a:t>
            </a:r>
            <a:r>
              <a:rPr lang="ru-RU" sz="2400" b="1" dirty="0" smtClean="0"/>
              <a:t> "</a:t>
            </a:r>
            <a:r>
              <a:rPr lang="ru-RU" sz="2400" b="1" dirty="0" err="1" smtClean="0"/>
              <a:t>Канку</a:t>
            </a:r>
            <a:r>
              <a:rPr lang="ru-RU" sz="2400" b="1" dirty="0" smtClean="0"/>
              <a:t>"</a:t>
            </a:r>
            <a:endParaRPr lang="ru-RU" sz="2400" dirty="0"/>
          </a:p>
        </p:txBody>
      </p:sp>
      <p:pic>
        <p:nvPicPr>
          <p:cNvPr id="296962" name="Picture 2"/>
          <p:cNvPicPr>
            <a:picLocks noChangeAspect="1" noChangeArrowheads="1"/>
          </p:cNvPicPr>
          <p:nvPr/>
        </p:nvPicPr>
        <p:blipFill>
          <a:blip r:embed="rId3" cstate="print"/>
          <a:srcRect/>
          <a:stretch>
            <a:fillRect/>
          </a:stretch>
        </p:blipFill>
        <p:spPr bwMode="auto">
          <a:xfrm>
            <a:off x="1571604" y="1246298"/>
            <a:ext cx="5576629" cy="5611702"/>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D:\міська рада\герб і прапор Бібрки\H1BIBRK0.jpg"/>
          <p:cNvPicPr>
            <a:picLocks noChangeAspect="1" noChangeArrowheads="1"/>
          </p:cNvPicPr>
          <p:nvPr/>
        </p:nvPicPr>
        <p:blipFill>
          <a:blip r:embed="rId2" cstate="print"/>
          <a:srcRect/>
          <a:stretch>
            <a:fillRect/>
          </a:stretch>
        </p:blipFill>
        <p:spPr bwMode="auto">
          <a:xfrm>
            <a:off x="0" y="0"/>
            <a:ext cx="857224" cy="1080224"/>
          </a:xfrm>
          <a:prstGeom prst="rect">
            <a:avLst/>
          </a:prstGeom>
          <a:noFill/>
        </p:spPr>
      </p:pic>
      <p:sp>
        <p:nvSpPr>
          <p:cNvPr id="3" name="Прямоугольник 2"/>
          <p:cNvSpPr/>
          <p:nvPr/>
        </p:nvSpPr>
        <p:spPr>
          <a:xfrm>
            <a:off x="3000364" y="214290"/>
            <a:ext cx="3147208" cy="461665"/>
          </a:xfrm>
          <a:prstGeom prst="rect">
            <a:avLst/>
          </a:prstGeom>
        </p:spPr>
        <p:txBody>
          <a:bodyPr wrap="none">
            <a:spAutoFit/>
          </a:bodyPr>
          <a:lstStyle/>
          <a:p>
            <a:pPr algn="ctr"/>
            <a:r>
              <a:rPr lang="uk-UA" sz="2400" b="1" dirty="0" smtClean="0">
                <a:cs typeface="Times New Roman" pitchFamily="18" charset="0"/>
              </a:rPr>
              <a:t>Спортивні досягнення</a:t>
            </a:r>
            <a:endParaRPr lang="ru-RU" sz="2400" dirty="0"/>
          </a:p>
        </p:txBody>
      </p:sp>
      <p:sp>
        <p:nvSpPr>
          <p:cNvPr id="4" name="Прямоугольник 3"/>
          <p:cNvSpPr/>
          <p:nvPr/>
        </p:nvSpPr>
        <p:spPr>
          <a:xfrm>
            <a:off x="928662" y="714356"/>
            <a:ext cx="7786742" cy="461665"/>
          </a:xfrm>
          <a:prstGeom prst="rect">
            <a:avLst/>
          </a:prstGeom>
        </p:spPr>
        <p:txBody>
          <a:bodyPr wrap="square">
            <a:spAutoFit/>
          </a:bodyPr>
          <a:lstStyle/>
          <a:p>
            <a:r>
              <a:rPr lang="ru-RU" sz="2400" b="1" dirty="0" smtClean="0"/>
              <a:t>Карате </a:t>
            </a:r>
            <a:r>
              <a:rPr lang="ru-RU" sz="2400" b="1" dirty="0" err="1" smtClean="0"/>
              <a:t>Бібрка</a:t>
            </a:r>
            <a:r>
              <a:rPr lang="ru-RU" sz="2400" b="1" dirty="0" smtClean="0"/>
              <a:t> </a:t>
            </a:r>
            <a:r>
              <a:rPr lang="ru-RU" sz="2400" b="1" dirty="0" err="1" smtClean="0"/>
              <a:t>Перемишляни</a:t>
            </a:r>
            <a:r>
              <a:rPr lang="ru-RU" sz="2400" b="1" dirty="0" smtClean="0"/>
              <a:t> - </a:t>
            </a:r>
            <a:r>
              <a:rPr lang="ru-RU" sz="2400" b="1" dirty="0" err="1" smtClean="0"/>
              <a:t>осередок</a:t>
            </a:r>
            <a:r>
              <a:rPr lang="ru-RU" sz="2400" b="1" dirty="0" smtClean="0"/>
              <a:t> </a:t>
            </a:r>
            <a:r>
              <a:rPr lang="ru-RU" sz="2400" b="1" dirty="0" err="1" smtClean="0"/>
              <a:t>ск</a:t>
            </a:r>
            <a:r>
              <a:rPr lang="ru-RU" sz="2400" b="1" dirty="0" smtClean="0"/>
              <a:t> "</a:t>
            </a:r>
            <a:r>
              <a:rPr lang="ru-RU" sz="2400" b="1" dirty="0" err="1" smtClean="0"/>
              <a:t>Канку</a:t>
            </a:r>
            <a:r>
              <a:rPr lang="ru-RU" sz="2400" b="1" dirty="0" smtClean="0"/>
              <a:t>"</a:t>
            </a:r>
            <a:endParaRPr lang="ru-RU" sz="2400" dirty="0"/>
          </a:p>
        </p:txBody>
      </p:sp>
      <p:pic>
        <p:nvPicPr>
          <p:cNvPr id="295939" name="Picture 3"/>
          <p:cNvPicPr>
            <a:picLocks noChangeAspect="1" noChangeArrowheads="1"/>
          </p:cNvPicPr>
          <p:nvPr/>
        </p:nvPicPr>
        <p:blipFill>
          <a:blip r:embed="rId3" cstate="print"/>
          <a:srcRect/>
          <a:stretch>
            <a:fillRect/>
          </a:stretch>
        </p:blipFill>
        <p:spPr bwMode="auto">
          <a:xfrm>
            <a:off x="2476453" y="1357298"/>
            <a:ext cx="6667547" cy="5000660"/>
          </a:xfrm>
          <a:prstGeom prst="rect">
            <a:avLst/>
          </a:prstGeom>
          <a:noFill/>
          <a:ln w="9525">
            <a:noFill/>
            <a:miter lim="800000"/>
            <a:headEnd/>
            <a:tailEnd/>
          </a:ln>
          <a:effectLst/>
        </p:spPr>
      </p:pic>
      <p:pic>
        <p:nvPicPr>
          <p:cNvPr id="7" name="Picture 2" descr="C:\Documents and Settings\Admin\Рабочий стол\звіт мера\звіт-2019\фото-спорт\83581047_1376449449202639_6738459334126075904_o.jpg"/>
          <p:cNvPicPr>
            <a:picLocks noChangeAspect="1" noChangeArrowheads="1"/>
          </p:cNvPicPr>
          <p:nvPr/>
        </p:nvPicPr>
        <p:blipFill>
          <a:blip r:embed="rId4" cstate="print"/>
          <a:srcRect/>
          <a:stretch>
            <a:fillRect/>
          </a:stretch>
        </p:blipFill>
        <p:spPr bwMode="auto">
          <a:xfrm>
            <a:off x="0" y="1428736"/>
            <a:ext cx="3643339" cy="4857784"/>
          </a:xfrm>
          <a:prstGeom prst="rect">
            <a:avLst/>
          </a:prstGeom>
          <a:noFill/>
        </p:spPr>
      </p:pic>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D:\міська рада\герб і прапор Бібрки\H1BIBRK0.jpg"/>
          <p:cNvPicPr>
            <a:picLocks noChangeAspect="1" noChangeArrowheads="1"/>
          </p:cNvPicPr>
          <p:nvPr/>
        </p:nvPicPr>
        <p:blipFill>
          <a:blip r:embed="rId2" cstate="print"/>
          <a:srcRect/>
          <a:stretch>
            <a:fillRect/>
          </a:stretch>
        </p:blipFill>
        <p:spPr bwMode="auto">
          <a:xfrm>
            <a:off x="0" y="0"/>
            <a:ext cx="857224" cy="1080224"/>
          </a:xfrm>
          <a:prstGeom prst="rect">
            <a:avLst/>
          </a:prstGeom>
          <a:noFill/>
        </p:spPr>
      </p:pic>
      <p:sp>
        <p:nvSpPr>
          <p:cNvPr id="299009" name="Rectangle 1"/>
          <p:cNvSpPr>
            <a:spLocks noChangeArrowheads="1"/>
          </p:cNvSpPr>
          <p:nvPr/>
        </p:nvSpPr>
        <p:spPr bwMode="auto">
          <a:xfrm>
            <a:off x="0" y="498913"/>
            <a:ext cx="8643998" cy="627864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sz="2400" b="1" i="0" u="none" strike="noStrike" cap="none" normalizeH="0" baseline="0" dirty="0" smtClean="0">
                <a:ln>
                  <a:noFill/>
                </a:ln>
                <a:solidFill>
                  <a:schemeClr val="tx1"/>
                </a:solidFill>
                <a:effectLst/>
                <a:ea typeface="Calibri" pitchFamily="34" charset="0"/>
                <a:cs typeface="Times New Roman" pitchFamily="18" charset="0"/>
              </a:rPr>
              <a:t>Відділ містобудування, архітектури, земельних відносин</a:t>
            </a:r>
          </a:p>
          <a:p>
            <a:pPr marL="0" marR="0" lvl="0" indent="0" algn="ctr" defTabSz="914400" rtl="0" eaLnBrk="1" fontAlgn="base" latinLnBrk="0" hangingPunct="1">
              <a:lnSpc>
                <a:spcPct val="100000"/>
              </a:lnSpc>
              <a:spcBef>
                <a:spcPct val="0"/>
              </a:spcBef>
              <a:spcAft>
                <a:spcPct val="0"/>
              </a:spcAft>
              <a:buClrTx/>
              <a:buSzTx/>
              <a:buFontTx/>
              <a:buNone/>
              <a:tabLst/>
            </a:pPr>
            <a:r>
              <a:rPr kumimoji="0" lang="uk-UA" sz="2400" b="1" i="0" u="none" strike="noStrike" cap="none" normalizeH="0" baseline="0" dirty="0" smtClean="0">
                <a:ln>
                  <a:noFill/>
                </a:ln>
                <a:solidFill>
                  <a:schemeClr val="tx1"/>
                </a:solidFill>
                <a:effectLst/>
                <a:ea typeface="Calibri" pitchFamily="34" charset="0"/>
                <a:cs typeface="Times New Roman" pitchFamily="18" charset="0"/>
              </a:rPr>
              <a:t> та інфраструктури виконавчого комітету Бібрської міської ради</a:t>
            </a:r>
            <a:endParaRPr kumimoji="0" lang="ru-RU" sz="2400" b="0" i="0" u="none" strike="noStrike" cap="none" normalizeH="0" baseline="0" dirty="0" smtClean="0">
              <a:ln>
                <a:noFill/>
              </a:ln>
              <a:solidFill>
                <a:schemeClr val="tx1"/>
              </a:solidFill>
              <a:effectLst/>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uk-UA" sz="2200" b="0" i="0" u="none" strike="noStrike" cap="none" normalizeH="0" baseline="0" dirty="0" smtClean="0">
                <a:ln>
                  <a:noFill/>
                </a:ln>
                <a:solidFill>
                  <a:schemeClr val="tx1"/>
                </a:solidFill>
                <a:effectLst/>
                <a:ea typeface="Calibri" pitchFamily="34" charset="0"/>
                <a:cs typeface="Times New Roman" pitchFamily="18" charset="0"/>
              </a:rPr>
              <a:t>	</a:t>
            </a:r>
            <a:r>
              <a:rPr kumimoji="0" lang="uk-UA" sz="2200" b="1" i="0" u="none" strike="noStrike" cap="none" normalizeH="0" baseline="0" dirty="0" smtClean="0">
                <a:ln>
                  <a:noFill/>
                </a:ln>
                <a:solidFill>
                  <a:schemeClr val="tx1"/>
                </a:solidFill>
                <a:effectLst/>
                <a:ea typeface="Calibri" pitchFamily="34" charset="0"/>
                <a:cs typeface="Times New Roman" pitchFamily="18" charset="0"/>
              </a:rPr>
              <a:t>Відділ містобудування, архітектури, земельних відносин та інфраструктури виконавчого комітету Бібрської ради утворений рішенням Бібрської міської ради № 10 від 08.01.2019 року.  Начальник відділу – Демчук Наталя Георгіївна.</a:t>
            </a:r>
            <a:endParaRPr kumimoji="0" lang="ru-RU" sz="2200" b="1" i="0" u="none" strike="noStrike" cap="none" normalizeH="0" baseline="0" dirty="0" smtClean="0">
              <a:ln>
                <a:noFill/>
              </a:ln>
              <a:solidFill>
                <a:schemeClr val="tx1"/>
              </a:solidFill>
              <a:effectLst/>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uk-UA" sz="2200" b="1" i="0" u="none" strike="noStrike" cap="none" normalizeH="0" baseline="0" dirty="0" smtClean="0">
                <a:ln>
                  <a:noFill/>
                </a:ln>
                <a:solidFill>
                  <a:srgbClr val="000000"/>
                </a:solidFill>
                <a:effectLst/>
                <a:ea typeface="Calibri" pitchFamily="34" charset="0"/>
                <a:cs typeface="Times New Roman" pitchFamily="18" charset="0"/>
              </a:rPr>
              <a:t>Відділ координує  використання земельних ресурсів на території Бібрської міської ради, здійснення переходу до різних форм власності на землю, запровадження платного землекористування та орендних відносин.</a:t>
            </a:r>
            <a:endParaRPr kumimoji="0" lang="ru-RU" sz="2200" b="1" i="0" u="none" strike="noStrike" cap="none" normalizeH="0" baseline="0" dirty="0" smtClean="0">
              <a:ln>
                <a:noFill/>
              </a:ln>
              <a:solidFill>
                <a:schemeClr val="tx1"/>
              </a:solidFill>
              <a:effectLst/>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uk-UA" sz="2200" b="1" i="0" u="none" strike="noStrike" cap="none" normalizeH="0" baseline="0" dirty="0" smtClean="0">
                <a:ln>
                  <a:noFill/>
                </a:ln>
                <a:solidFill>
                  <a:schemeClr val="tx1"/>
                </a:solidFill>
                <a:effectLst/>
                <a:ea typeface="Calibri" pitchFamily="34" charset="0"/>
                <a:cs typeface="Times New Roman" pitchFamily="18" charset="0"/>
              </a:rPr>
              <a:t>На території Бібрської міської ради за 2019 рік надходження по  земельному податку становить:</a:t>
            </a:r>
            <a:endParaRPr kumimoji="0" lang="ru-RU" sz="2200" b="1" i="0" u="none" strike="noStrike" cap="none" normalizeH="0" baseline="0" dirty="0" smtClean="0">
              <a:ln>
                <a:noFill/>
              </a:ln>
              <a:solidFill>
                <a:schemeClr val="tx1"/>
              </a:solidFill>
              <a:effectLst/>
            </a:endParaRP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uk-UA" sz="2200" b="1" i="0" u="none" strike="noStrike" cap="none" normalizeH="0" baseline="0" dirty="0" smtClean="0">
                <a:ln>
                  <a:noFill/>
                </a:ln>
                <a:solidFill>
                  <a:schemeClr val="tx1"/>
                </a:solidFill>
                <a:effectLst/>
                <a:ea typeface="Calibri" pitchFamily="34" charset="0"/>
                <a:cs typeface="Times New Roman" pitchFamily="18" charset="0"/>
              </a:rPr>
              <a:t>Земельний податок  з юридичних </a:t>
            </a:r>
            <a:r>
              <a:rPr kumimoji="0" lang="uk-UA" sz="2200" b="1" i="0" u="none" strike="noStrike" cap="none" normalizeH="0" baseline="0" dirty="0" err="1" smtClean="0">
                <a:ln>
                  <a:noFill/>
                </a:ln>
                <a:solidFill>
                  <a:schemeClr val="tx1"/>
                </a:solidFill>
                <a:effectLst/>
                <a:ea typeface="Calibri" pitchFamily="34" charset="0"/>
                <a:cs typeface="Times New Roman" pitchFamily="18" charset="0"/>
              </a:rPr>
              <a:t>осіб-</a:t>
            </a:r>
            <a:r>
              <a:rPr kumimoji="0" lang="uk-UA" sz="2200" b="1" i="0" u="none" strike="noStrike" cap="none" normalizeH="0" baseline="0" dirty="0" smtClean="0">
                <a:ln>
                  <a:noFill/>
                </a:ln>
                <a:solidFill>
                  <a:schemeClr val="tx1"/>
                </a:solidFill>
                <a:effectLst/>
                <a:ea typeface="Calibri" pitchFamily="34" charset="0"/>
                <a:cs typeface="Times New Roman" pitchFamily="18" charset="0"/>
              </a:rPr>
              <a:t> 506484,11;</a:t>
            </a:r>
            <a:endParaRPr kumimoji="0" lang="ru-RU" sz="2200" b="1" i="0" u="none" strike="noStrike" cap="none" normalizeH="0" baseline="0" dirty="0" smtClean="0">
              <a:ln>
                <a:noFill/>
              </a:ln>
              <a:solidFill>
                <a:schemeClr val="tx1"/>
              </a:solidFill>
              <a:effectLst/>
            </a:endParaRP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uk-UA" sz="2200" b="1" i="0" u="none" strike="noStrike" cap="none" normalizeH="0" baseline="0" dirty="0" smtClean="0">
                <a:ln>
                  <a:noFill/>
                </a:ln>
                <a:solidFill>
                  <a:schemeClr val="tx1"/>
                </a:solidFill>
                <a:effectLst/>
                <a:ea typeface="Calibri" pitchFamily="34" charset="0"/>
                <a:cs typeface="Times New Roman" pitchFamily="18" charset="0"/>
              </a:rPr>
              <a:t>Орендна плата з юридичних осіб – 1569892,72;</a:t>
            </a:r>
            <a:endParaRPr kumimoji="0" lang="ru-RU" sz="2200" b="1" i="0" u="none" strike="noStrike" cap="none" normalizeH="0" baseline="0" dirty="0" smtClean="0">
              <a:ln>
                <a:noFill/>
              </a:ln>
              <a:solidFill>
                <a:schemeClr val="tx1"/>
              </a:solidFill>
              <a:effectLst/>
            </a:endParaRP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uk-UA" sz="2200" b="1" i="0" u="none" strike="noStrike" cap="none" normalizeH="0" baseline="0" dirty="0" smtClean="0">
                <a:ln>
                  <a:noFill/>
                </a:ln>
                <a:solidFill>
                  <a:schemeClr val="tx1"/>
                </a:solidFill>
                <a:effectLst/>
                <a:ea typeface="Calibri" pitchFamily="34" charset="0"/>
                <a:cs typeface="Times New Roman" pitchFamily="18" charset="0"/>
              </a:rPr>
              <a:t>Земельний податок з фізичних </a:t>
            </a:r>
            <a:r>
              <a:rPr kumimoji="0" lang="uk-UA" sz="2200" b="1" i="0" u="none" strike="noStrike" cap="none" normalizeH="0" baseline="0" dirty="0" err="1" smtClean="0">
                <a:ln>
                  <a:noFill/>
                </a:ln>
                <a:solidFill>
                  <a:schemeClr val="tx1"/>
                </a:solidFill>
                <a:effectLst/>
                <a:ea typeface="Calibri" pitchFamily="34" charset="0"/>
                <a:cs typeface="Times New Roman" pitchFamily="18" charset="0"/>
              </a:rPr>
              <a:t>осіб-</a:t>
            </a:r>
            <a:r>
              <a:rPr kumimoji="0" lang="uk-UA" sz="2200" b="1" i="0" u="none" strike="noStrike" cap="none" normalizeH="0" baseline="0" dirty="0" smtClean="0">
                <a:ln>
                  <a:noFill/>
                </a:ln>
                <a:solidFill>
                  <a:schemeClr val="tx1"/>
                </a:solidFill>
                <a:effectLst/>
                <a:ea typeface="Calibri" pitchFamily="34" charset="0"/>
                <a:cs typeface="Times New Roman" pitchFamily="18" charset="0"/>
              </a:rPr>
              <a:t> 477005,67;</a:t>
            </a:r>
            <a:endParaRPr kumimoji="0" lang="ru-RU" sz="2200" b="1" i="0" u="none" strike="noStrike" cap="none" normalizeH="0" baseline="0" dirty="0" smtClean="0">
              <a:ln>
                <a:noFill/>
              </a:ln>
              <a:solidFill>
                <a:schemeClr val="tx1"/>
              </a:solidFill>
              <a:effectLst/>
            </a:endParaRP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uk-UA" sz="2200" b="1" i="0" u="none" strike="noStrike" cap="none" normalizeH="0" baseline="0" dirty="0" smtClean="0">
                <a:ln>
                  <a:noFill/>
                </a:ln>
                <a:solidFill>
                  <a:schemeClr val="tx1"/>
                </a:solidFill>
                <a:effectLst/>
                <a:ea typeface="Calibri" pitchFamily="34" charset="0"/>
                <a:cs typeface="Times New Roman" pitchFamily="18" charset="0"/>
              </a:rPr>
              <a:t>Орендна плата з фізичних осіб – 329436,95.</a:t>
            </a:r>
            <a:endParaRPr kumimoji="0" lang="ru-RU" sz="2200" b="1" i="0" u="none" strike="noStrike" cap="none" normalizeH="0" baseline="0" dirty="0" smtClean="0">
              <a:ln>
                <a:noFill/>
              </a:ln>
              <a:solidFill>
                <a:schemeClr val="tx1"/>
              </a:solidFill>
              <a:effectLst/>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uk-UA" sz="2200" b="1" i="0" u="none" strike="noStrike" cap="none" normalizeH="0" baseline="0" dirty="0" smtClean="0">
                <a:ln>
                  <a:noFill/>
                </a:ln>
                <a:solidFill>
                  <a:schemeClr val="tx1"/>
                </a:solidFill>
                <a:effectLst/>
                <a:ea typeface="Calibri" pitchFamily="34" charset="0"/>
                <a:cs typeface="Times New Roman" pitchFamily="18" charset="0"/>
              </a:rPr>
              <a:t>Також укладено  81 договір оренди землі </a:t>
            </a:r>
            <a:endParaRPr kumimoji="0" lang="uk-UA" sz="2200" b="1" i="0" u="none" strike="noStrike" cap="none" normalizeH="0" baseline="0" dirty="0" smtClean="0">
              <a:ln>
                <a:noFill/>
              </a:ln>
              <a:solidFill>
                <a:schemeClr val="tx1"/>
              </a:solidFill>
              <a:effectLst/>
            </a:endParaRPr>
          </a:p>
        </p:txBody>
      </p:sp>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D:\міська рада\герб і прапор Бібрки\H1BIBRK0.jpg"/>
          <p:cNvPicPr>
            <a:picLocks noChangeAspect="1" noChangeArrowheads="1"/>
          </p:cNvPicPr>
          <p:nvPr/>
        </p:nvPicPr>
        <p:blipFill>
          <a:blip r:embed="rId2" cstate="print"/>
          <a:srcRect/>
          <a:stretch>
            <a:fillRect/>
          </a:stretch>
        </p:blipFill>
        <p:spPr bwMode="auto">
          <a:xfrm>
            <a:off x="0" y="0"/>
            <a:ext cx="857224" cy="1080224"/>
          </a:xfrm>
          <a:prstGeom prst="rect">
            <a:avLst/>
          </a:prstGeom>
          <a:noFill/>
        </p:spPr>
      </p:pic>
      <p:sp>
        <p:nvSpPr>
          <p:cNvPr id="297985" name="Rectangle 1"/>
          <p:cNvSpPr>
            <a:spLocks noChangeArrowheads="1"/>
          </p:cNvSpPr>
          <p:nvPr/>
        </p:nvSpPr>
        <p:spPr bwMode="auto">
          <a:xfrm>
            <a:off x="857224" y="1357298"/>
            <a:ext cx="7500958" cy="526297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uk-UA" sz="2200" b="0" i="0" u="none" strike="noStrike" cap="none" normalizeH="0" baseline="0" dirty="0" smtClean="0">
                <a:ln>
                  <a:noFill/>
                </a:ln>
                <a:solidFill>
                  <a:srgbClr val="353D42"/>
                </a:solidFill>
                <a:effectLst/>
                <a:ea typeface="Calibri" pitchFamily="34" charset="0"/>
                <a:cs typeface="Times New Roman" pitchFamily="18" charset="0"/>
              </a:rPr>
              <a:t> </a:t>
            </a:r>
            <a:r>
              <a:rPr kumimoji="0" lang="uk-UA" sz="2400" b="1" i="0" u="none" strike="noStrike" cap="none" normalizeH="0" baseline="0" dirty="0" smtClean="0">
                <a:ln>
                  <a:noFill/>
                </a:ln>
                <a:solidFill>
                  <a:schemeClr val="tx1"/>
                </a:solidFill>
                <a:effectLst/>
                <a:ea typeface="Calibri" pitchFamily="34" charset="0"/>
                <a:cs typeface="Times New Roman" pitchFamily="18" charset="0"/>
              </a:rPr>
              <a:t>Відділом розглянуто 1146 заяв щодо надання дозволу на розроблення проектів землеустрою; надання дозволу на розроблення технічної документації із землеустрою щодо встановлення (відновлення) меж земельних ділянок в натурі (на місцевості); надання в оренду або постійне користування земельних ділянок;  внесення змін до існуючих договорів оренди земельних ділянок;  підписання  нових договорів  оренди земельних ділянок; затвердження проектів землеустрою  та  технічної документації із землеустрою.</a:t>
            </a:r>
            <a:endParaRPr kumimoji="0" lang="ru-RU" sz="2400" b="1" i="0" u="none" strike="noStrike" cap="none" normalizeH="0" baseline="0" dirty="0" smtClean="0">
              <a:ln>
                <a:noFill/>
              </a:ln>
              <a:solidFill>
                <a:schemeClr val="tx1"/>
              </a:solidFill>
              <a:effectLst/>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uk-UA" sz="2400" b="1" i="0" u="none" strike="noStrike" cap="none" normalizeH="0" baseline="0" dirty="0" smtClean="0">
                <a:ln>
                  <a:noFill/>
                </a:ln>
                <a:solidFill>
                  <a:schemeClr val="tx1"/>
                </a:solidFill>
                <a:effectLst/>
                <a:ea typeface="Calibri" pitchFamily="34" charset="0"/>
                <a:cs typeface="Times New Roman" pitchFamily="18" charset="0"/>
              </a:rPr>
              <a:t>	За 2019 рік проведено 8 громадських слухань щодо врахування громадських інтересів під час розроблення Детальних планів.</a:t>
            </a:r>
            <a:endParaRPr kumimoji="0" lang="uk-UA" sz="2400" b="1" i="0" u="none" strike="noStrike" cap="none" normalizeH="0" baseline="0" dirty="0" smtClean="0">
              <a:ln>
                <a:noFill/>
              </a:ln>
              <a:solidFill>
                <a:schemeClr val="tx1"/>
              </a:solidFill>
              <a:effectLst/>
            </a:endParaRPr>
          </a:p>
        </p:txBody>
      </p:sp>
      <p:sp>
        <p:nvSpPr>
          <p:cNvPr id="4" name="Прямоугольник 3"/>
          <p:cNvSpPr/>
          <p:nvPr/>
        </p:nvSpPr>
        <p:spPr>
          <a:xfrm>
            <a:off x="214282" y="357167"/>
            <a:ext cx="8715436" cy="830997"/>
          </a:xfrm>
          <a:prstGeom prst="rect">
            <a:avLst/>
          </a:prstGeom>
        </p:spPr>
        <p:txBody>
          <a:bodyPr wrap="square">
            <a:spAutoFit/>
          </a:bodyPr>
          <a:lstStyle/>
          <a:p>
            <a:pPr lvl="0" algn="just" fontAlgn="base">
              <a:spcBef>
                <a:spcPct val="0"/>
              </a:spcBef>
              <a:spcAft>
                <a:spcPct val="0"/>
              </a:spcAft>
            </a:pPr>
            <a:r>
              <a:rPr lang="uk-UA" sz="2400" b="1" dirty="0" smtClean="0">
                <a:ea typeface="Calibri" pitchFamily="34" charset="0"/>
                <a:cs typeface="Times New Roman" pitchFamily="18" charset="0"/>
              </a:rPr>
              <a:t>Відділ містобудування, архітектури, земельних відносин </a:t>
            </a:r>
          </a:p>
          <a:p>
            <a:pPr lvl="0" algn="just" fontAlgn="base">
              <a:spcBef>
                <a:spcPct val="0"/>
              </a:spcBef>
              <a:spcAft>
                <a:spcPct val="0"/>
              </a:spcAft>
            </a:pPr>
            <a:r>
              <a:rPr lang="uk-UA" sz="2400" b="1" dirty="0" smtClean="0">
                <a:ea typeface="Calibri" pitchFamily="34" charset="0"/>
                <a:cs typeface="Times New Roman" pitchFamily="18" charset="0"/>
              </a:rPr>
              <a:t>та інфраструктури виконавчого комітету Бібрської міської ради</a:t>
            </a:r>
            <a:endParaRPr lang="ru-RU" sz="2400" dirty="0" smtClean="0"/>
          </a:p>
        </p:txBody>
      </p:sp>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D:\міська рада\герб і прапор Бібрки\H1BIBRK0.jpg"/>
          <p:cNvPicPr>
            <a:picLocks noChangeAspect="1" noChangeArrowheads="1"/>
          </p:cNvPicPr>
          <p:nvPr/>
        </p:nvPicPr>
        <p:blipFill>
          <a:blip r:embed="rId2" cstate="print"/>
          <a:srcRect/>
          <a:stretch>
            <a:fillRect/>
          </a:stretch>
        </p:blipFill>
        <p:spPr bwMode="auto">
          <a:xfrm>
            <a:off x="0" y="0"/>
            <a:ext cx="857224" cy="1080224"/>
          </a:xfrm>
          <a:prstGeom prst="rect">
            <a:avLst/>
          </a:prstGeom>
          <a:noFill/>
        </p:spPr>
      </p:pic>
      <p:sp>
        <p:nvSpPr>
          <p:cNvPr id="304129" name="Rectangle 1"/>
          <p:cNvSpPr>
            <a:spLocks noChangeArrowheads="1"/>
          </p:cNvSpPr>
          <p:nvPr/>
        </p:nvSpPr>
        <p:spPr bwMode="auto">
          <a:xfrm>
            <a:off x="285720" y="175387"/>
            <a:ext cx="9144000" cy="397031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sz="2600" b="1" i="0" u="none" strike="noStrike" cap="none" normalizeH="0" baseline="0" dirty="0" smtClean="0">
                <a:ln>
                  <a:noFill/>
                </a:ln>
                <a:solidFill>
                  <a:schemeClr val="tx1"/>
                </a:solidFill>
                <a:effectLst/>
                <a:ea typeface="Calibri" pitchFamily="34" charset="0"/>
                <a:cs typeface="Times New Roman" pitchFamily="18" charset="0"/>
              </a:rPr>
              <a:t>Відділ державної реєстрації </a:t>
            </a:r>
          </a:p>
          <a:p>
            <a:pPr marL="0" marR="0" lvl="0" indent="0" algn="ctr" defTabSz="914400" rtl="0" eaLnBrk="1" fontAlgn="base" latinLnBrk="0" hangingPunct="1">
              <a:lnSpc>
                <a:spcPct val="100000"/>
              </a:lnSpc>
              <a:spcBef>
                <a:spcPct val="0"/>
              </a:spcBef>
              <a:spcAft>
                <a:spcPct val="0"/>
              </a:spcAft>
              <a:buClrTx/>
              <a:buSzTx/>
              <a:buFontTx/>
              <a:buNone/>
              <a:tabLst/>
            </a:pPr>
            <a:r>
              <a:rPr kumimoji="0" lang="uk-UA" sz="2600" b="1" i="0" u="none" strike="noStrike" cap="none" normalizeH="0" baseline="0" dirty="0" smtClean="0">
                <a:ln>
                  <a:noFill/>
                </a:ln>
                <a:solidFill>
                  <a:schemeClr val="tx1"/>
                </a:solidFill>
                <a:effectLst/>
                <a:ea typeface="Calibri" pitchFamily="34" charset="0"/>
                <a:cs typeface="Times New Roman" pitchFamily="18" charset="0"/>
              </a:rPr>
              <a:t>виконавчого комітету Бібрської ради</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ru-RU" sz="26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uk-UA" sz="2600" b="0" i="0" u="none" strike="noStrike" cap="none" normalizeH="0" baseline="0" dirty="0" smtClean="0">
                <a:ln>
                  <a:noFill/>
                </a:ln>
                <a:solidFill>
                  <a:schemeClr val="tx1"/>
                </a:solidFill>
                <a:effectLst/>
                <a:ea typeface="Calibri" pitchFamily="34" charset="0"/>
                <a:cs typeface="Times New Roman" pitchFamily="18" charset="0"/>
              </a:rPr>
              <a:t>	</a:t>
            </a:r>
            <a:r>
              <a:rPr kumimoji="0" lang="uk-UA" sz="2600" b="1" i="0" u="none" strike="noStrike" cap="none" normalizeH="0" baseline="0" dirty="0" smtClean="0">
                <a:ln>
                  <a:noFill/>
                </a:ln>
                <a:solidFill>
                  <a:schemeClr val="tx1"/>
                </a:solidFill>
                <a:effectLst/>
                <a:ea typeface="Calibri" pitchFamily="34" charset="0"/>
                <a:cs typeface="Times New Roman" pitchFamily="18" charset="0"/>
              </a:rPr>
              <a:t>Відділ державної реєстрації виконавчого комітету Бібрської ради утворений рішенням Бібрської міської ради </a:t>
            </a:r>
          </a:p>
          <a:p>
            <a:pPr marL="0" marR="0" lvl="0" indent="0" algn="l" defTabSz="914400" rtl="0" eaLnBrk="0" fontAlgn="base" latinLnBrk="0" hangingPunct="0">
              <a:lnSpc>
                <a:spcPct val="100000"/>
              </a:lnSpc>
              <a:spcBef>
                <a:spcPct val="0"/>
              </a:spcBef>
              <a:spcAft>
                <a:spcPct val="0"/>
              </a:spcAft>
              <a:buClrTx/>
              <a:buSzTx/>
              <a:buFontTx/>
              <a:buNone/>
              <a:tabLst/>
            </a:pPr>
            <a:r>
              <a:rPr kumimoji="0" lang="uk-UA" sz="2600" b="1" i="0" u="none" strike="noStrike" cap="none" normalizeH="0" baseline="0" dirty="0" smtClean="0">
                <a:ln>
                  <a:noFill/>
                </a:ln>
                <a:solidFill>
                  <a:schemeClr val="tx1"/>
                </a:solidFill>
                <a:effectLst/>
                <a:ea typeface="Calibri" pitchFamily="34" charset="0"/>
                <a:cs typeface="Times New Roman" pitchFamily="18" charset="0"/>
              </a:rPr>
              <a:t>№ 10 від 08.01.2019 року. Начальник відділу -  Поломаний Володимир Дмитрович. Відділ займається реєстрацією речових прав</a:t>
            </a:r>
            <a:r>
              <a:rPr kumimoji="0" lang="uk-UA" sz="2600" b="1" i="0" u="none" strike="noStrike" cap="none" normalizeH="0" baseline="0" dirty="0" smtClean="0">
                <a:ln>
                  <a:noFill/>
                </a:ln>
                <a:solidFill>
                  <a:schemeClr val="tx1"/>
                </a:solidFill>
                <a:effectLst/>
                <a:ea typeface="Times New Roman" pitchFamily="18" charset="0"/>
                <a:cs typeface="Times New Roman" pitchFamily="18" charset="0"/>
              </a:rPr>
              <a:t> на нерухоме майно. За 2019 рік працівниками відділу зареєстровано 7537 справ на суму </a:t>
            </a:r>
            <a:r>
              <a:rPr kumimoji="0" lang="uk-UA" sz="2600" b="1" i="0" u="none" strike="noStrike" cap="none" normalizeH="0" baseline="0" dirty="0" smtClean="0">
                <a:ln>
                  <a:noFill/>
                </a:ln>
                <a:solidFill>
                  <a:schemeClr val="tx1"/>
                </a:solidFill>
                <a:effectLst/>
                <a:ea typeface="Calibri" pitchFamily="34" charset="0"/>
                <a:cs typeface="Times New Roman" pitchFamily="18" charset="0"/>
              </a:rPr>
              <a:t>860.360 </a:t>
            </a:r>
            <a:r>
              <a:rPr kumimoji="0" lang="uk-UA" sz="2600" b="1" i="0" u="none" strike="noStrike" cap="none" normalizeH="0" baseline="0" dirty="0" err="1" smtClean="0">
                <a:ln>
                  <a:noFill/>
                </a:ln>
                <a:solidFill>
                  <a:schemeClr val="tx1"/>
                </a:solidFill>
                <a:effectLst/>
                <a:ea typeface="Calibri" pitchFamily="34" charset="0"/>
                <a:cs typeface="Times New Roman" pitchFamily="18" charset="0"/>
              </a:rPr>
              <a:t>тис.грн</a:t>
            </a:r>
            <a:endParaRPr kumimoji="0" lang="ru-RU" sz="2600" b="1"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sz="1800" b="0" i="0" u="none" strike="noStrike" cap="none" normalizeH="0" baseline="0" dirty="0" smtClean="0">
              <a:ln>
                <a:noFill/>
              </a:ln>
              <a:solidFill>
                <a:schemeClr val="tx1"/>
              </a:solidFill>
              <a:effectLst/>
              <a:latin typeface="Arial" pitchFamily="34" charset="0"/>
            </a:endParaRPr>
          </a:p>
        </p:txBody>
      </p:sp>
      <p:pic>
        <p:nvPicPr>
          <p:cNvPr id="304131" name="Picture 3"/>
          <p:cNvPicPr>
            <a:picLocks noChangeAspect="1" noChangeArrowheads="1"/>
          </p:cNvPicPr>
          <p:nvPr/>
        </p:nvPicPr>
        <p:blipFill>
          <a:blip r:embed="rId3" cstate="print"/>
          <a:srcRect/>
          <a:stretch>
            <a:fillRect/>
          </a:stretch>
        </p:blipFill>
        <p:spPr bwMode="auto">
          <a:xfrm>
            <a:off x="928662" y="4286256"/>
            <a:ext cx="7858180" cy="1925514"/>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D:\міська рада\герб і прапор Бібрки\H1BIBRK0.jpg"/>
          <p:cNvPicPr>
            <a:picLocks noChangeAspect="1" noChangeArrowheads="1"/>
          </p:cNvPicPr>
          <p:nvPr/>
        </p:nvPicPr>
        <p:blipFill>
          <a:blip r:embed="rId2" cstate="print"/>
          <a:srcRect/>
          <a:stretch>
            <a:fillRect/>
          </a:stretch>
        </p:blipFill>
        <p:spPr bwMode="auto">
          <a:xfrm>
            <a:off x="0" y="0"/>
            <a:ext cx="857224" cy="1080224"/>
          </a:xfrm>
          <a:prstGeom prst="rect">
            <a:avLst/>
          </a:prstGeom>
          <a:noFill/>
        </p:spPr>
      </p:pic>
      <p:sp>
        <p:nvSpPr>
          <p:cNvPr id="307203" name="AutoShape 3" descr="Результат пошуку зображень за запитом відділ фінансів"/>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pic>
        <p:nvPicPr>
          <p:cNvPr id="307204" name="Picture 4"/>
          <p:cNvPicPr>
            <a:picLocks noChangeAspect="1" noChangeArrowheads="1"/>
          </p:cNvPicPr>
          <p:nvPr/>
        </p:nvPicPr>
        <p:blipFill>
          <a:blip r:embed="rId3" cstate="print"/>
          <a:srcRect/>
          <a:stretch>
            <a:fillRect/>
          </a:stretch>
        </p:blipFill>
        <p:spPr bwMode="auto">
          <a:xfrm>
            <a:off x="571472" y="1142984"/>
            <a:ext cx="7881660" cy="5178563"/>
          </a:xfrm>
          <a:prstGeom prst="rect">
            <a:avLst/>
          </a:prstGeom>
          <a:noFill/>
          <a:ln w="9525">
            <a:noFill/>
            <a:miter lim="800000"/>
            <a:headEnd/>
            <a:tailEnd/>
          </a:ln>
          <a:effectLst/>
        </p:spPr>
      </p:pic>
      <p:sp>
        <p:nvSpPr>
          <p:cNvPr id="6" name="Rectangle 1"/>
          <p:cNvSpPr>
            <a:spLocks noChangeArrowheads="1"/>
          </p:cNvSpPr>
          <p:nvPr/>
        </p:nvSpPr>
        <p:spPr bwMode="auto">
          <a:xfrm>
            <a:off x="0" y="70285"/>
            <a:ext cx="9144000" cy="606319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sz="2400" b="1" i="0" u="none" strike="noStrike" cap="none" normalizeH="0" baseline="0" dirty="0" smtClean="0">
                <a:ln>
                  <a:noFill/>
                </a:ln>
                <a:solidFill>
                  <a:schemeClr val="tx1"/>
                </a:solidFill>
                <a:effectLst/>
                <a:ea typeface="Times New Roman" pitchFamily="18" charset="0"/>
                <a:cs typeface="Times New Roman" pitchFamily="18" charset="0"/>
              </a:rPr>
              <a:t>Відділ </a:t>
            </a:r>
            <a:r>
              <a:rPr kumimoji="0" lang="uk-UA" sz="2400" b="1" i="0" u="none" strike="noStrike" cap="none" normalizeH="0" baseline="0" dirty="0" err="1" smtClean="0">
                <a:ln>
                  <a:noFill/>
                </a:ln>
                <a:solidFill>
                  <a:schemeClr val="tx1"/>
                </a:solidFill>
                <a:effectLst/>
                <a:ea typeface="Times New Roman" pitchFamily="18" charset="0"/>
                <a:cs typeface="Times New Roman" pitchFamily="18" charset="0"/>
              </a:rPr>
              <a:t>відділ</a:t>
            </a:r>
            <a:r>
              <a:rPr kumimoji="0" lang="uk-UA" sz="2400" b="1" i="0" u="none" strike="noStrike" cap="none" normalizeH="0" baseline="0" dirty="0" smtClean="0">
                <a:ln>
                  <a:noFill/>
                </a:ln>
                <a:solidFill>
                  <a:schemeClr val="tx1"/>
                </a:solidFill>
                <a:effectLst/>
                <a:ea typeface="Times New Roman" pitchFamily="18" charset="0"/>
                <a:cs typeface="Times New Roman" pitchFamily="18" charset="0"/>
              </a:rPr>
              <a:t> фінансів, бюджету, бухгалтерського обліку, </a:t>
            </a:r>
          </a:p>
          <a:p>
            <a:pPr marL="0" marR="0" lvl="0" indent="0" algn="ctr" defTabSz="914400" rtl="0" eaLnBrk="1" fontAlgn="base" latinLnBrk="0" hangingPunct="1">
              <a:lnSpc>
                <a:spcPct val="100000"/>
              </a:lnSpc>
              <a:spcBef>
                <a:spcPct val="0"/>
              </a:spcBef>
              <a:spcAft>
                <a:spcPct val="0"/>
              </a:spcAft>
              <a:buClrTx/>
              <a:buSzTx/>
              <a:buFontTx/>
              <a:buNone/>
              <a:tabLst/>
            </a:pPr>
            <a:r>
              <a:rPr kumimoji="0" lang="uk-UA" sz="2400" b="1" i="0" u="none" strike="noStrike" cap="none" normalizeH="0" baseline="0" dirty="0" smtClean="0">
                <a:ln>
                  <a:noFill/>
                </a:ln>
                <a:solidFill>
                  <a:schemeClr val="tx1"/>
                </a:solidFill>
                <a:effectLst/>
                <a:ea typeface="Times New Roman" pitchFamily="18" charset="0"/>
                <a:cs typeface="Times New Roman" pitchFamily="18" charset="0"/>
              </a:rPr>
              <a:t>звітності та контролю виконавчого комітету Бібрської ради</a:t>
            </a:r>
            <a:endParaRPr kumimoji="0" lang="ru-RU" sz="2400" b="0" i="0" u="none" strike="noStrike" cap="none" normalizeH="0" baseline="0" dirty="0" smtClean="0">
              <a:ln>
                <a:noFill/>
              </a:ln>
              <a:solidFill>
                <a:schemeClr val="tx1"/>
              </a:solidFill>
              <a:effectLst/>
              <a:ea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ru-RU" sz="2000" b="0" i="0" u="none" strike="noStrike" cap="none" normalizeH="0" baseline="0" smtClean="0">
                <a:ln>
                  <a:noFill/>
                </a:ln>
                <a:solidFill>
                  <a:schemeClr val="tx1"/>
                </a:solidFill>
                <a:effectLst/>
                <a:ea typeface="Times New Roman" pitchFamily="18" charset="0"/>
              </a:rPr>
              <a:t>	</a:t>
            </a:r>
          </a:p>
          <a:p>
            <a:pPr marL="0" marR="0" lvl="0" indent="0" algn="just" defTabSz="914400" rtl="0" eaLnBrk="0" fontAlgn="base" latinLnBrk="0" hangingPunct="0">
              <a:lnSpc>
                <a:spcPct val="100000"/>
              </a:lnSpc>
              <a:spcBef>
                <a:spcPct val="0"/>
              </a:spcBef>
              <a:spcAft>
                <a:spcPct val="0"/>
              </a:spcAft>
              <a:buClrTx/>
              <a:buSzTx/>
              <a:buFontTx/>
              <a:buNone/>
              <a:tabLst/>
            </a:pPr>
            <a:r>
              <a:rPr kumimoji="0" lang="ru-RU" sz="2000" b="1" i="0" u="none" strike="noStrike" cap="none" normalizeH="0" baseline="0" smtClean="0">
                <a:ln>
                  <a:noFill/>
                </a:ln>
                <a:solidFill>
                  <a:schemeClr val="tx1"/>
                </a:solidFill>
                <a:effectLst/>
                <a:ea typeface="Times New Roman" pitchFamily="18" charset="0"/>
              </a:rPr>
              <a:t>Відділ</a:t>
            </a:r>
            <a:r>
              <a:rPr kumimoji="0" lang="ru-RU" sz="2000" b="1" i="0" u="none" strike="noStrike" cap="none" normalizeH="0" baseline="0" dirty="0" smtClean="0">
                <a:ln>
                  <a:noFill/>
                </a:ln>
                <a:solidFill>
                  <a:schemeClr val="tx1"/>
                </a:solidFill>
                <a:effectLst/>
                <a:ea typeface="Times New Roman" pitchFamily="18" charset="0"/>
              </a:rPr>
              <a:t> </a:t>
            </a:r>
            <a:r>
              <a:rPr kumimoji="0" lang="ru-RU" sz="2000" b="1" i="0" u="none" strike="noStrike" cap="none" normalizeH="0" baseline="0" dirty="0" err="1" smtClean="0">
                <a:ln>
                  <a:noFill/>
                </a:ln>
                <a:solidFill>
                  <a:schemeClr val="tx1"/>
                </a:solidFill>
                <a:effectLst/>
                <a:ea typeface="Times New Roman" pitchFamily="18" charset="0"/>
              </a:rPr>
              <a:t>відділ</a:t>
            </a:r>
            <a:r>
              <a:rPr kumimoji="0" lang="ru-RU" sz="2000" b="1" i="0" u="none" strike="noStrike" cap="none" normalizeH="0" baseline="0" dirty="0" smtClean="0">
                <a:ln>
                  <a:noFill/>
                </a:ln>
                <a:solidFill>
                  <a:schemeClr val="tx1"/>
                </a:solidFill>
                <a:effectLst/>
                <a:ea typeface="Times New Roman" pitchFamily="18" charset="0"/>
              </a:rPr>
              <a:t> </a:t>
            </a:r>
            <a:r>
              <a:rPr kumimoji="0" lang="ru-RU" sz="2000" b="1" i="0" u="none" strike="noStrike" cap="none" normalizeH="0" baseline="0" dirty="0" err="1" smtClean="0">
                <a:ln>
                  <a:noFill/>
                </a:ln>
                <a:solidFill>
                  <a:schemeClr val="tx1"/>
                </a:solidFill>
                <a:effectLst/>
                <a:ea typeface="Times New Roman" pitchFamily="18" charset="0"/>
              </a:rPr>
              <a:t>фінансів</a:t>
            </a:r>
            <a:r>
              <a:rPr kumimoji="0" lang="ru-RU" sz="2000" b="1" i="0" u="none" strike="noStrike" cap="none" normalizeH="0" baseline="0" dirty="0" smtClean="0">
                <a:ln>
                  <a:noFill/>
                </a:ln>
                <a:solidFill>
                  <a:schemeClr val="tx1"/>
                </a:solidFill>
                <a:effectLst/>
                <a:ea typeface="Times New Roman" pitchFamily="18" charset="0"/>
              </a:rPr>
              <a:t>, бюджету, </a:t>
            </a:r>
            <a:r>
              <a:rPr kumimoji="0" lang="ru-RU" sz="2000" b="1" i="0" u="none" strike="noStrike" cap="none" normalizeH="0" baseline="0" dirty="0" err="1" smtClean="0">
                <a:ln>
                  <a:noFill/>
                </a:ln>
                <a:solidFill>
                  <a:schemeClr val="tx1"/>
                </a:solidFill>
                <a:effectLst/>
                <a:ea typeface="Times New Roman" pitchFamily="18" charset="0"/>
              </a:rPr>
              <a:t>бухгалтерського</a:t>
            </a:r>
            <a:r>
              <a:rPr kumimoji="0" lang="ru-RU" sz="2000" b="1" i="0" u="none" strike="noStrike" cap="none" normalizeH="0" baseline="0" dirty="0" smtClean="0">
                <a:ln>
                  <a:noFill/>
                </a:ln>
                <a:solidFill>
                  <a:schemeClr val="tx1"/>
                </a:solidFill>
                <a:effectLst/>
                <a:ea typeface="Times New Roman" pitchFamily="18" charset="0"/>
              </a:rPr>
              <a:t> </a:t>
            </a:r>
            <a:r>
              <a:rPr kumimoji="0" lang="ru-RU" sz="2000" b="1" i="0" u="none" strike="noStrike" cap="none" normalizeH="0" baseline="0" dirty="0" err="1" smtClean="0">
                <a:ln>
                  <a:noFill/>
                </a:ln>
                <a:solidFill>
                  <a:schemeClr val="tx1"/>
                </a:solidFill>
                <a:effectLst/>
                <a:ea typeface="Times New Roman" pitchFamily="18" charset="0"/>
              </a:rPr>
              <a:t>обліку</a:t>
            </a:r>
            <a:r>
              <a:rPr kumimoji="0" lang="ru-RU" sz="2000" b="1" i="0" u="none" strike="noStrike" cap="none" normalizeH="0" baseline="0" dirty="0" smtClean="0">
                <a:ln>
                  <a:noFill/>
                </a:ln>
                <a:solidFill>
                  <a:schemeClr val="tx1"/>
                </a:solidFill>
                <a:effectLst/>
                <a:ea typeface="Times New Roman" pitchFamily="18" charset="0"/>
              </a:rPr>
              <a:t>, </a:t>
            </a:r>
            <a:r>
              <a:rPr kumimoji="0" lang="ru-RU" sz="2000" b="1" i="0" u="none" strike="noStrike" cap="none" normalizeH="0" baseline="0" dirty="0" err="1" smtClean="0">
                <a:ln>
                  <a:noFill/>
                </a:ln>
                <a:solidFill>
                  <a:schemeClr val="tx1"/>
                </a:solidFill>
                <a:effectLst/>
                <a:ea typeface="Times New Roman" pitchFamily="18" charset="0"/>
              </a:rPr>
              <a:t>звітності</a:t>
            </a:r>
            <a:r>
              <a:rPr kumimoji="0" lang="ru-RU" sz="2000" b="1" i="0" u="none" strike="noStrike" cap="none" normalizeH="0" baseline="0" dirty="0" smtClean="0">
                <a:ln>
                  <a:noFill/>
                </a:ln>
                <a:solidFill>
                  <a:schemeClr val="tx1"/>
                </a:solidFill>
                <a:effectLst/>
                <a:ea typeface="Times New Roman" pitchFamily="18" charset="0"/>
              </a:rPr>
              <a:t> та контролю </a:t>
            </a:r>
            <a:r>
              <a:rPr kumimoji="0" lang="ru-RU" sz="2000" b="1" i="0" u="none" strike="noStrike" cap="none" normalizeH="0" baseline="0" dirty="0" err="1" smtClean="0">
                <a:ln>
                  <a:noFill/>
                </a:ln>
                <a:solidFill>
                  <a:schemeClr val="tx1"/>
                </a:solidFill>
                <a:effectLst/>
                <a:ea typeface="Times New Roman" pitchFamily="18" charset="0"/>
              </a:rPr>
              <a:t>виконавчого</a:t>
            </a:r>
            <a:r>
              <a:rPr kumimoji="0" lang="ru-RU" sz="2000" b="1" i="0" u="none" strike="noStrike" cap="none" normalizeH="0" baseline="0" dirty="0" smtClean="0">
                <a:ln>
                  <a:noFill/>
                </a:ln>
                <a:solidFill>
                  <a:schemeClr val="tx1"/>
                </a:solidFill>
                <a:effectLst/>
                <a:ea typeface="Times New Roman" pitchFamily="18" charset="0"/>
              </a:rPr>
              <a:t> </a:t>
            </a:r>
            <a:r>
              <a:rPr kumimoji="0" lang="ru-RU" sz="2000" b="1" i="0" u="none" strike="noStrike" cap="none" normalizeH="0" baseline="0" dirty="0" err="1" smtClean="0">
                <a:ln>
                  <a:noFill/>
                </a:ln>
                <a:solidFill>
                  <a:schemeClr val="tx1"/>
                </a:solidFill>
                <a:effectLst/>
                <a:ea typeface="Times New Roman" pitchFamily="18" charset="0"/>
              </a:rPr>
              <a:t>комітету</a:t>
            </a:r>
            <a:r>
              <a:rPr kumimoji="0" lang="ru-RU" sz="2000" b="1" i="0" u="none" strike="noStrike" cap="none" normalizeH="0" baseline="0" dirty="0" smtClean="0">
                <a:ln>
                  <a:noFill/>
                </a:ln>
                <a:solidFill>
                  <a:schemeClr val="tx1"/>
                </a:solidFill>
                <a:effectLst/>
                <a:ea typeface="Times New Roman" pitchFamily="18" charset="0"/>
              </a:rPr>
              <a:t> </a:t>
            </a:r>
            <a:r>
              <a:rPr kumimoji="0" lang="ru-RU" sz="2000" b="1" i="0" u="none" strike="noStrike" cap="none" normalizeH="0" baseline="0" dirty="0" err="1" smtClean="0">
                <a:ln>
                  <a:noFill/>
                </a:ln>
                <a:solidFill>
                  <a:schemeClr val="tx1"/>
                </a:solidFill>
                <a:effectLst/>
                <a:ea typeface="Times New Roman" pitchFamily="18" charset="0"/>
              </a:rPr>
              <a:t>Бібрської</a:t>
            </a:r>
            <a:r>
              <a:rPr kumimoji="0" lang="ru-RU" sz="2000" b="1" i="0" u="none" strike="noStrike" cap="none" normalizeH="0" baseline="0" dirty="0" smtClean="0">
                <a:ln>
                  <a:noFill/>
                </a:ln>
                <a:solidFill>
                  <a:schemeClr val="tx1"/>
                </a:solidFill>
                <a:effectLst/>
                <a:ea typeface="Times New Roman" pitchFamily="18" charset="0"/>
              </a:rPr>
              <a:t> ради </a:t>
            </a:r>
            <a:r>
              <a:rPr kumimoji="0" lang="ru-RU" sz="2000" b="1" i="0" u="none" strike="noStrike" cap="none" normalizeH="0" baseline="0" dirty="0" err="1" smtClean="0">
                <a:ln>
                  <a:noFill/>
                </a:ln>
                <a:solidFill>
                  <a:schemeClr val="tx1"/>
                </a:solidFill>
                <a:effectLst/>
                <a:ea typeface="Times New Roman" pitchFamily="18" charset="0"/>
              </a:rPr>
              <a:t>утворений</a:t>
            </a:r>
            <a:r>
              <a:rPr kumimoji="0" lang="ru-RU" sz="2000" b="1" i="0" u="none" strike="noStrike" cap="none" normalizeH="0" baseline="0" dirty="0" smtClean="0">
                <a:ln>
                  <a:noFill/>
                </a:ln>
                <a:solidFill>
                  <a:schemeClr val="tx1"/>
                </a:solidFill>
                <a:effectLst/>
                <a:ea typeface="Times New Roman" pitchFamily="18" charset="0"/>
              </a:rPr>
              <a:t> </a:t>
            </a:r>
            <a:r>
              <a:rPr kumimoji="0" lang="ru-RU" sz="2000" b="1" i="0" u="none" strike="noStrike" cap="none" normalizeH="0" baseline="0" dirty="0" err="1" smtClean="0">
                <a:ln>
                  <a:noFill/>
                </a:ln>
                <a:solidFill>
                  <a:schemeClr val="tx1"/>
                </a:solidFill>
                <a:effectLst/>
                <a:ea typeface="Times New Roman" pitchFamily="18" charset="0"/>
              </a:rPr>
              <a:t>рішенням</a:t>
            </a:r>
            <a:r>
              <a:rPr kumimoji="0" lang="ru-RU" sz="2000" b="1" i="0" u="none" strike="noStrike" cap="none" normalizeH="0" baseline="0" dirty="0" smtClean="0">
                <a:ln>
                  <a:noFill/>
                </a:ln>
                <a:solidFill>
                  <a:schemeClr val="tx1"/>
                </a:solidFill>
                <a:effectLst/>
                <a:ea typeface="Times New Roman" pitchFamily="18" charset="0"/>
              </a:rPr>
              <a:t> </a:t>
            </a:r>
            <a:r>
              <a:rPr kumimoji="0" lang="ru-RU" sz="2000" b="1" i="0" u="none" strike="noStrike" cap="none" normalizeH="0" baseline="0" dirty="0" err="1" smtClean="0">
                <a:ln>
                  <a:noFill/>
                </a:ln>
                <a:solidFill>
                  <a:schemeClr val="tx1"/>
                </a:solidFill>
                <a:effectLst/>
                <a:ea typeface="Times New Roman" pitchFamily="18" charset="0"/>
              </a:rPr>
              <a:t>Бібрської</a:t>
            </a:r>
            <a:r>
              <a:rPr kumimoji="0" lang="ru-RU" sz="2000" b="1" i="0" u="none" strike="noStrike" cap="none" normalizeH="0" baseline="0" dirty="0" smtClean="0">
                <a:ln>
                  <a:noFill/>
                </a:ln>
                <a:solidFill>
                  <a:schemeClr val="tx1"/>
                </a:solidFill>
                <a:effectLst/>
                <a:ea typeface="Times New Roman" pitchFamily="18" charset="0"/>
              </a:rPr>
              <a:t> </a:t>
            </a:r>
            <a:r>
              <a:rPr kumimoji="0" lang="ru-RU" sz="2000" b="1" i="0" u="none" strike="noStrike" cap="none" normalizeH="0" baseline="0" dirty="0" err="1" smtClean="0">
                <a:ln>
                  <a:noFill/>
                </a:ln>
                <a:solidFill>
                  <a:schemeClr val="tx1"/>
                </a:solidFill>
                <a:effectLst/>
                <a:ea typeface="Times New Roman" pitchFamily="18" charset="0"/>
              </a:rPr>
              <a:t>міської</a:t>
            </a:r>
            <a:r>
              <a:rPr kumimoji="0" lang="ru-RU" sz="2000" b="1" i="0" u="none" strike="noStrike" cap="none" normalizeH="0" baseline="0" dirty="0" smtClean="0">
                <a:ln>
                  <a:noFill/>
                </a:ln>
                <a:solidFill>
                  <a:schemeClr val="tx1"/>
                </a:solidFill>
                <a:effectLst/>
                <a:ea typeface="Times New Roman" pitchFamily="18" charset="0"/>
              </a:rPr>
              <a:t> </a:t>
            </a:r>
            <a:r>
              <a:rPr kumimoji="0" lang="ru-RU" sz="2000" b="1" i="0" u="none" strike="noStrike" cap="none" normalizeH="0" baseline="0" dirty="0" err="1" smtClean="0">
                <a:ln>
                  <a:noFill/>
                </a:ln>
                <a:solidFill>
                  <a:schemeClr val="tx1"/>
                </a:solidFill>
                <a:effectLst/>
                <a:ea typeface="Times New Roman" pitchFamily="18" charset="0"/>
              </a:rPr>
              <a:t>ради</a:t>
            </a:r>
            <a:r>
              <a:rPr kumimoji="0" lang="ru-RU" sz="2000" b="1" i="0" u="none" strike="noStrike" cap="none" normalizeH="0" baseline="0" dirty="0" smtClean="0">
                <a:ln>
                  <a:noFill/>
                </a:ln>
                <a:solidFill>
                  <a:schemeClr val="tx1"/>
                </a:solidFill>
                <a:effectLst/>
                <a:ea typeface="Times New Roman" pitchFamily="18" charset="0"/>
              </a:rPr>
              <a:t> № 10 </a:t>
            </a:r>
            <a:r>
              <a:rPr kumimoji="0" lang="ru-RU" sz="2000" b="1" i="0" u="none" strike="noStrike" cap="none" normalizeH="0" baseline="0" dirty="0" err="1" smtClean="0">
                <a:ln>
                  <a:noFill/>
                </a:ln>
                <a:solidFill>
                  <a:schemeClr val="tx1"/>
                </a:solidFill>
                <a:effectLst/>
                <a:ea typeface="Times New Roman" pitchFamily="18" charset="0"/>
              </a:rPr>
              <a:t>від</a:t>
            </a:r>
            <a:r>
              <a:rPr kumimoji="0" lang="ru-RU" sz="2000" b="1" i="0" u="none" strike="noStrike" cap="none" normalizeH="0" baseline="0" dirty="0" smtClean="0">
                <a:ln>
                  <a:noFill/>
                </a:ln>
                <a:solidFill>
                  <a:schemeClr val="tx1"/>
                </a:solidFill>
                <a:effectLst/>
                <a:ea typeface="Times New Roman" pitchFamily="18" charset="0"/>
              </a:rPr>
              <a:t> 08.01.2019 року. </a:t>
            </a:r>
            <a:r>
              <a:rPr kumimoji="0" lang="ru-RU" sz="2000" b="1" i="0" u="none" strike="noStrike" cap="none" normalizeH="0" baseline="0" dirty="0" err="1" smtClean="0">
                <a:ln>
                  <a:noFill/>
                </a:ln>
                <a:solidFill>
                  <a:schemeClr val="tx1"/>
                </a:solidFill>
                <a:effectLst/>
                <a:ea typeface="Times New Roman" pitchFamily="18" charset="0"/>
              </a:rPr>
              <a:t>Т.в.о.начальника</a:t>
            </a:r>
            <a:r>
              <a:rPr kumimoji="0" lang="ru-RU" sz="2000" b="1" i="0" u="none" strike="noStrike" cap="none" normalizeH="0" baseline="0" dirty="0" smtClean="0">
                <a:ln>
                  <a:noFill/>
                </a:ln>
                <a:solidFill>
                  <a:schemeClr val="tx1"/>
                </a:solidFill>
                <a:effectLst/>
                <a:ea typeface="Times New Roman" pitchFamily="18" charset="0"/>
              </a:rPr>
              <a:t> </a:t>
            </a:r>
            <a:r>
              <a:rPr kumimoji="0" lang="ru-RU" sz="2000" b="1" i="0" u="none" strike="noStrike" cap="none" normalizeH="0" baseline="0" dirty="0" err="1" smtClean="0">
                <a:ln>
                  <a:noFill/>
                </a:ln>
                <a:solidFill>
                  <a:schemeClr val="tx1"/>
                </a:solidFill>
                <a:effectLst/>
                <a:ea typeface="Times New Roman" pitchFamily="18" charset="0"/>
              </a:rPr>
              <a:t>відділу</a:t>
            </a:r>
            <a:r>
              <a:rPr kumimoji="0" lang="ru-RU" sz="2000" b="1" i="0" u="none" strike="noStrike" cap="none" normalizeH="0" baseline="0" dirty="0" smtClean="0">
                <a:ln>
                  <a:noFill/>
                </a:ln>
                <a:solidFill>
                  <a:schemeClr val="tx1"/>
                </a:solidFill>
                <a:effectLst/>
                <a:ea typeface="Times New Roman" pitchFamily="18" charset="0"/>
              </a:rPr>
              <a:t> -  </a:t>
            </a:r>
            <a:r>
              <a:rPr kumimoji="0" lang="ru-RU" sz="2000" b="1" i="0" u="none" strike="noStrike" cap="none" normalizeH="0" baseline="0" dirty="0" err="1" smtClean="0">
                <a:ln>
                  <a:noFill/>
                </a:ln>
                <a:solidFill>
                  <a:schemeClr val="tx1"/>
                </a:solidFill>
                <a:effectLst/>
                <a:ea typeface="Times New Roman" pitchFamily="18" charset="0"/>
              </a:rPr>
              <a:t>Сенишин</a:t>
            </a:r>
            <a:r>
              <a:rPr kumimoji="0" lang="ru-RU" sz="2000" b="1" i="0" u="none" strike="noStrike" cap="none" normalizeH="0" baseline="0" dirty="0" smtClean="0">
                <a:ln>
                  <a:noFill/>
                </a:ln>
                <a:solidFill>
                  <a:schemeClr val="tx1"/>
                </a:solidFill>
                <a:effectLst/>
                <a:ea typeface="Times New Roman" pitchFamily="18" charset="0"/>
              </a:rPr>
              <a:t> </a:t>
            </a:r>
            <a:r>
              <a:rPr kumimoji="0" lang="ru-RU" sz="2000" b="1" i="0" u="none" strike="noStrike" cap="none" normalizeH="0" baseline="0" dirty="0" err="1" smtClean="0">
                <a:ln>
                  <a:noFill/>
                </a:ln>
                <a:solidFill>
                  <a:schemeClr val="tx1"/>
                </a:solidFill>
                <a:effectLst/>
                <a:ea typeface="Times New Roman" pitchFamily="18" charset="0"/>
              </a:rPr>
              <a:t>Орислава</a:t>
            </a:r>
            <a:r>
              <a:rPr kumimoji="0" lang="ru-RU" sz="2000" b="1" i="0" u="none" strike="noStrike" cap="none" normalizeH="0" baseline="0" dirty="0" smtClean="0">
                <a:ln>
                  <a:noFill/>
                </a:ln>
                <a:solidFill>
                  <a:schemeClr val="tx1"/>
                </a:solidFill>
                <a:effectLst/>
                <a:ea typeface="Times New Roman" pitchFamily="18" charset="0"/>
              </a:rPr>
              <a:t> </a:t>
            </a:r>
            <a:r>
              <a:rPr kumimoji="0" lang="ru-RU" sz="2000" b="1" i="0" u="none" strike="noStrike" cap="none" normalizeH="0" baseline="0" dirty="0" err="1" smtClean="0">
                <a:ln>
                  <a:noFill/>
                </a:ln>
                <a:solidFill>
                  <a:schemeClr val="tx1"/>
                </a:solidFill>
                <a:effectLst/>
                <a:ea typeface="Times New Roman" pitchFamily="18" charset="0"/>
              </a:rPr>
              <a:t>Степанівна</a:t>
            </a:r>
            <a:r>
              <a:rPr kumimoji="0" lang="ru-RU" sz="2000" b="1" i="0" u="none" strike="noStrike" cap="none" normalizeH="0" baseline="0" dirty="0" smtClean="0">
                <a:ln>
                  <a:noFill/>
                </a:ln>
                <a:solidFill>
                  <a:schemeClr val="tx1"/>
                </a:solidFill>
                <a:effectLst/>
                <a:ea typeface="Times New Roman" pitchFamily="18" charset="0"/>
              </a:rPr>
              <a:t>. </a:t>
            </a:r>
          </a:p>
          <a:p>
            <a:pPr marL="0" marR="0" lvl="0" indent="0" algn="just" defTabSz="914400" rtl="0" eaLnBrk="0" fontAlgn="base" latinLnBrk="0" hangingPunct="0">
              <a:lnSpc>
                <a:spcPct val="100000"/>
              </a:lnSpc>
              <a:spcBef>
                <a:spcPct val="0"/>
              </a:spcBef>
              <a:spcAft>
                <a:spcPct val="0"/>
              </a:spcAft>
              <a:buClrTx/>
              <a:buSzTx/>
              <a:buFontTx/>
              <a:buNone/>
              <a:tabLst/>
            </a:pPr>
            <a:r>
              <a:rPr kumimoji="0" lang="uk-UA" sz="2000" b="1" i="0" u="none" strike="noStrike" cap="none" normalizeH="0" baseline="0" dirty="0" smtClean="0">
                <a:ln>
                  <a:noFill/>
                </a:ln>
                <a:solidFill>
                  <a:schemeClr val="tx1"/>
                </a:solidFill>
                <a:effectLst/>
                <a:ea typeface="Times New Roman" pitchFamily="18" charset="0"/>
              </a:rPr>
              <a:t>Основними завданнями відділу є:</a:t>
            </a:r>
            <a:endParaRPr kumimoji="0" lang="ru-RU" sz="2000" b="1" i="0" u="none" strike="noStrike" cap="none" normalizeH="0" baseline="0" dirty="0" smtClean="0">
              <a:ln>
                <a:noFill/>
              </a:ln>
              <a:solidFill>
                <a:schemeClr val="tx1"/>
              </a:solidFill>
              <a:effectLst/>
              <a:ea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uk-UA" sz="2000" b="1" i="0" u="none" strike="noStrike" cap="none" normalizeH="0" baseline="0" dirty="0" smtClean="0">
                <a:ln>
                  <a:noFill/>
                </a:ln>
                <a:solidFill>
                  <a:schemeClr val="tx1"/>
                </a:solidFill>
                <a:effectLst/>
                <a:ea typeface="Times New Roman" pitchFamily="18" charset="0"/>
              </a:rPr>
              <a:t>реалізація політики місцевих органів влади щодо фінансового забезпечення економічного і соціального розвитку громади;</a:t>
            </a:r>
            <a:endParaRPr kumimoji="0" lang="ru-RU" sz="2000" b="1" i="0" u="none" strike="noStrike" cap="none" normalizeH="0" baseline="0" dirty="0" smtClean="0">
              <a:ln>
                <a:noFill/>
              </a:ln>
              <a:solidFill>
                <a:schemeClr val="tx1"/>
              </a:solidFill>
              <a:effectLst/>
              <a:ea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uk-UA" sz="2000" b="1" i="0" u="none" strike="noStrike" cap="none" normalizeH="0" baseline="0" dirty="0" smtClean="0">
                <a:ln>
                  <a:noFill/>
                </a:ln>
                <a:solidFill>
                  <a:schemeClr val="tx1"/>
                </a:solidFill>
                <a:effectLst/>
                <a:ea typeface="Times New Roman" pitchFamily="18" charset="0"/>
              </a:rPr>
              <a:t>складання проекту бюджету громади і забезпечення його виконання відповідно до вимог бюджетного законодавства;</a:t>
            </a:r>
            <a:endParaRPr kumimoji="0" lang="ru-RU" sz="2000" b="1" i="0" u="none" strike="noStrike" cap="none" normalizeH="0" baseline="0" dirty="0" smtClean="0">
              <a:ln>
                <a:noFill/>
              </a:ln>
              <a:solidFill>
                <a:schemeClr val="tx1"/>
              </a:solidFill>
              <a:effectLst/>
              <a:ea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uk-UA" sz="2000" b="1" i="0" u="none" strike="noStrike" cap="none" normalizeH="0" baseline="0" dirty="0" smtClean="0">
                <a:ln>
                  <a:noFill/>
                </a:ln>
                <a:solidFill>
                  <a:schemeClr val="tx1"/>
                </a:solidFill>
                <a:effectLst/>
                <a:ea typeface="Times New Roman" pitchFamily="18" charset="0"/>
              </a:rPr>
              <a:t>здійснення у встановленому законом порядку фінансування видатків з місцевого бюджету;</a:t>
            </a:r>
            <a:endParaRPr kumimoji="0" lang="ru-RU" sz="2000" b="1" i="0" u="none" strike="noStrike" cap="none" normalizeH="0" baseline="0" dirty="0" smtClean="0">
              <a:ln>
                <a:noFill/>
              </a:ln>
              <a:solidFill>
                <a:schemeClr val="tx1"/>
              </a:solidFill>
              <a:effectLst/>
              <a:ea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uk-UA" sz="2000" b="1" i="0" u="none" strike="noStrike" cap="none" normalizeH="0" baseline="0" dirty="0" smtClean="0">
                <a:ln>
                  <a:noFill/>
                </a:ln>
                <a:solidFill>
                  <a:schemeClr val="tx1"/>
                </a:solidFill>
                <a:effectLst/>
                <a:ea typeface="Times New Roman" pitchFamily="18" charset="0"/>
              </a:rPr>
              <a:t>ведення бухгалтерського обліку фінансово-господарської діяльності Виконавчого комітету Бібрської міської ради та складання звітності.</a:t>
            </a:r>
            <a:endParaRPr kumimoji="0" lang="ru-RU" sz="2000" b="1" i="0" u="none" strike="noStrike" cap="none" normalizeH="0" baseline="0" dirty="0" smtClean="0">
              <a:ln>
                <a:noFill/>
              </a:ln>
              <a:solidFill>
                <a:schemeClr val="tx1"/>
              </a:solidFill>
              <a:effectLst/>
              <a:ea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uk-UA" sz="2000" b="1" i="0" u="none" strike="noStrike" cap="none" normalizeH="0" baseline="0" dirty="0" smtClean="0">
                <a:ln>
                  <a:noFill/>
                </a:ln>
                <a:solidFill>
                  <a:schemeClr val="tx1"/>
                </a:solidFill>
                <a:effectLst/>
                <a:ea typeface="Times New Roman" pitchFamily="18" charset="0"/>
              </a:rPr>
              <a:t>здійснення загальної організації та управління виконанням бюджету об’єднаної територіальної  громади, координація діяльності учасників бюджетного процесу з питань  виконання бюджету.</a:t>
            </a:r>
            <a:endParaRPr kumimoji="0" lang="uk-UA" sz="2000" b="1" i="0" u="none" strike="noStrike" cap="none" normalizeH="0" baseline="0" dirty="0" smtClean="0">
              <a:ln>
                <a:noFill/>
              </a:ln>
              <a:solidFill>
                <a:schemeClr val="tx1"/>
              </a:solidFill>
              <a:effectLst/>
            </a:endParaRPr>
          </a:p>
        </p:txBody>
      </p:sp>
    </p:spTree>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міська рада\герб і прапор Бібрки\H1BIBRK0.jpg"/>
          <p:cNvPicPr>
            <a:picLocks noChangeAspect="1" noChangeArrowheads="1"/>
          </p:cNvPicPr>
          <p:nvPr/>
        </p:nvPicPr>
        <p:blipFill>
          <a:blip r:embed="rId2" cstate="print"/>
          <a:srcRect/>
          <a:stretch>
            <a:fillRect/>
          </a:stretch>
        </p:blipFill>
        <p:spPr bwMode="auto">
          <a:xfrm>
            <a:off x="0" y="0"/>
            <a:ext cx="963718" cy="1214422"/>
          </a:xfrm>
          <a:prstGeom prst="rect">
            <a:avLst/>
          </a:prstGeom>
          <a:noFill/>
        </p:spPr>
      </p:pic>
      <p:sp>
        <p:nvSpPr>
          <p:cNvPr id="125953" name="Rectangle 1"/>
          <p:cNvSpPr>
            <a:spLocks noChangeArrowheads="1"/>
          </p:cNvSpPr>
          <p:nvPr/>
        </p:nvSpPr>
        <p:spPr bwMode="auto">
          <a:xfrm>
            <a:off x="1428728" y="214290"/>
            <a:ext cx="6464398" cy="461665"/>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2400" b="1" i="0" u="none" strike="noStrike" cap="none" normalizeH="0" baseline="0" dirty="0" smtClean="0">
                <a:ln>
                  <a:noFill/>
                </a:ln>
                <a:solidFill>
                  <a:schemeClr val="tx1"/>
                </a:solidFill>
                <a:effectLst/>
                <a:ea typeface="Calibri" pitchFamily="34" charset="0"/>
                <a:cs typeface="Times New Roman" pitchFamily="18" charset="0"/>
              </a:rPr>
              <a:t>Служб</a:t>
            </a:r>
            <a:r>
              <a:rPr kumimoji="0" lang="uk-UA" sz="2400" b="1" i="0" u="none" strike="noStrike" cap="none" normalizeH="0" baseline="0" dirty="0" smtClean="0">
                <a:ln>
                  <a:noFill/>
                </a:ln>
                <a:solidFill>
                  <a:schemeClr val="tx1"/>
                </a:solidFill>
                <a:effectLst/>
                <a:ea typeface="Calibri" pitchFamily="34" charset="0"/>
                <a:cs typeface="Times New Roman" pitchFamily="18" charset="0"/>
              </a:rPr>
              <a:t>а</a:t>
            </a:r>
            <a:r>
              <a:rPr kumimoji="0" lang="ru-RU" sz="2400" b="1" i="0" u="none" strike="noStrike" cap="none" normalizeH="0" baseline="0" dirty="0" smtClean="0">
                <a:ln>
                  <a:noFill/>
                </a:ln>
                <a:solidFill>
                  <a:schemeClr val="tx1"/>
                </a:solidFill>
                <a:effectLst/>
                <a:ea typeface="Calibri" pitchFamily="34" charset="0"/>
                <a:cs typeface="Times New Roman" pitchFamily="18" charset="0"/>
              </a:rPr>
              <a:t> у справах </a:t>
            </a:r>
            <a:r>
              <a:rPr kumimoji="0" lang="ru-RU" sz="2400" b="1" i="0" u="none" strike="noStrike" cap="none" normalizeH="0" baseline="0" dirty="0" err="1" smtClean="0">
                <a:ln>
                  <a:noFill/>
                </a:ln>
                <a:solidFill>
                  <a:schemeClr val="tx1"/>
                </a:solidFill>
                <a:effectLst/>
                <a:ea typeface="Calibri" pitchFamily="34" charset="0"/>
                <a:cs typeface="Times New Roman" pitchFamily="18" charset="0"/>
              </a:rPr>
              <a:t>дітей</a:t>
            </a:r>
            <a:r>
              <a:rPr kumimoji="0" lang="ru-RU" sz="2400" b="1" i="0" u="none" strike="noStrike" cap="none" normalizeH="0" baseline="0" dirty="0" smtClean="0">
                <a:ln>
                  <a:noFill/>
                </a:ln>
                <a:solidFill>
                  <a:schemeClr val="tx1"/>
                </a:solidFill>
                <a:effectLst/>
                <a:ea typeface="Calibri" pitchFamily="34" charset="0"/>
                <a:cs typeface="Times New Roman" pitchFamily="18" charset="0"/>
              </a:rPr>
              <a:t> Бібрської </a:t>
            </a:r>
            <a:r>
              <a:rPr kumimoji="0" lang="ru-RU" sz="2400" b="1" i="0" u="none" strike="noStrike" cap="none" normalizeH="0" baseline="0" dirty="0" err="1" smtClean="0">
                <a:ln>
                  <a:noFill/>
                </a:ln>
                <a:solidFill>
                  <a:schemeClr val="tx1"/>
                </a:solidFill>
                <a:effectLst/>
                <a:ea typeface="Calibri" pitchFamily="34" charset="0"/>
                <a:cs typeface="Times New Roman" pitchFamily="18" charset="0"/>
              </a:rPr>
              <a:t>міської</a:t>
            </a:r>
            <a:r>
              <a:rPr kumimoji="0" lang="ru-RU" sz="2400" b="1" i="0" u="none" strike="noStrike" cap="none" normalizeH="0" baseline="0" dirty="0" smtClean="0">
                <a:ln>
                  <a:noFill/>
                </a:ln>
                <a:solidFill>
                  <a:schemeClr val="tx1"/>
                </a:solidFill>
                <a:effectLst/>
                <a:ea typeface="Calibri" pitchFamily="34" charset="0"/>
                <a:cs typeface="Times New Roman" pitchFamily="18" charset="0"/>
              </a:rPr>
              <a:t> ради</a:t>
            </a:r>
            <a:endParaRPr kumimoji="0" lang="ru-RU" sz="2400" b="0" i="0" u="none" strike="noStrike" cap="none" normalizeH="0" baseline="0" dirty="0" smtClean="0">
              <a:ln>
                <a:noFill/>
              </a:ln>
              <a:solidFill>
                <a:schemeClr val="tx1"/>
              </a:solidFill>
              <a:effectLst/>
            </a:endParaRPr>
          </a:p>
        </p:txBody>
      </p:sp>
      <p:pic>
        <p:nvPicPr>
          <p:cNvPr id="3074" name="Picture 2"/>
          <p:cNvPicPr>
            <a:picLocks noChangeAspect="1" noChangeArrowheads="1"/>
          </p:cNvPicPr>
          <p:nvPr/>
        </p:nvPicPr>
        <p:blipFill>
          <a:blip r:embed="rId3" cstate="print"/>
          <a:srcRect/>
          <a:stretch>
            <a:fillRect/>
          </a:stretch>
        </p:blipFill>
        <p:spPr bwMode="auto">
          <a:xfrm>
            <a:off x="1353130" y="1142984"/>
            <a:ext cx="5219134" cy="5579904"/>
          </a:xfrm>
          <a:prstGeom prst="rect">
            <a:avLst/>
          </a:prstGeom>
          <a:noFill/>
          <a:ln w="9525">
            <a:noFill/>
            <a:miter lim="800000"/>
            <a:headEnd/>
            <a:tailEnd/>
          </a:ln>
          <a:effectLst/>
        </p:spPr>
      </p:pic>
      <p:sp>
        <p:nvSpPr>
          <p:cNvPr id="6" name="Прямоугольник 5"/>
          <p:cNvSpPr/>
          <p:nvPr/>
        </p:nvSpPr>
        <p:spPr>
          <a:xfrm>
            <a:off x="714348" y="1305343"/>
            <a:ext cx="7429552" cy="4893647"/>
          </a:xfrm>
          <a:prstGeom prst="rect">
            <a:avLst/>
          </a:prstGeom>
        </p:spPr>
        <p:txBody>
          <a:bodyPr wrap="square">
            <a:spAutoFit/>
          </a:bodyPr>
          <a:lstStyle/>
          <a:p>
            <a:pPr algn="just"/>
            <a:r>
              <a:rPr lang="ru-RU" sz="2400" b="1" dirty="0" err="1" smtClean="0"/>
              <a:t>Відповідно</a:t>
            </a:r>
            <a:r>
              <a:rPr lang="ru-RU" sz="2400" b="1" dirty="0" smtClean="0"/>
              <a:t> до </a:t>
            </a:r>
            <a:r>
              <a:rPr lang="ru-RU" sz="2400" b="1" dirty="0" err="1" smtClean="0"/>
              <a:t>рішення</a:t>
            </a:r>
            <a:r>
              <a:rPr lang="ru-RU" sz="2400" b="1" dirty="0" smtClean="0"/>
              <a:t> Х </a:t>
            </a:r>
            <a:r>
              <a:rPr lang="ru-RU" sz="2400" b="1" dirty="0" err="1" smtClean="0"/>
              <a:t>сесії</a:t>
            </a:r>
            <a:r>
              <a:rPr lang="ru-RU" sz="2400" b="1" dirty="0" smtClean="0"/>
              <a:t> VІІ </a:t>
            </a:r>
            <a:r>
              <a:rPr lang="ru-RU" sz="2400" b="1" dirty="0" err="1" smtClean="0"/>
              <a:t>скликання</a:t>
            </a:r>
            <a:r>
              <a:rPr lang="ru-RU" sz="2400" b="1" dirty="0" smtClean="0"/>
              <a:t> </a:t>
            </a:r>
            <a:r>
              <a:rPr lang="ru-RU" sz="2400" b="1" dirty="0" err="1" smtClean="0"/>
              <a:t>від</a:t>
            </a:r>
            <a:r>
              <a:rPr lang="ru-RU" sz="2400" b="1" dirty="0" smtClean="0"/>
              <a:t>    15.11. 2019 р. № 1156 створено Службу у справах </a:t>
            </a:r>
            <a:r>
              <a:rPr lang="ru-RU" sz="2400" b="1" dirty="0" err="1" smtClean="0"/>
              <a:t>дітей</a:t>
            </a:r>
            <a:r>
              <a:rPr lang="ru-RU" sz="2400" b="1" dirty="0" smtClean="0"/>
              <a:t> Бібрської </a:t>
            </a:r>
            <a:r>
              <a:rPr lang="ru-RU" sz="2400" b="1" dirty="0" err="1" smtClean="0"/>
              <a:t>міської</a:t>
            </a:r>
            <a:r>
              <a:rPr lang="ru-RU" sz="2400" b="1" dirty="0" smtClean="0"/>
              <a:t> ради. </a:t>
            </a:r>
            <a:r>
              <a:rPr lang="ru-RU" sz="2400" b="1" dirty="0" err="1" smtClean="0"/>
              <a:t>Згідно</a:t>
            </a:r>
            <a:r>
              <a:rPr lang="ru-RU" sz="2400" b="1" dirty="0" smtClean="0"/>
              <a:t> </a:t>
            </a:r>
            <a:r>
              <a:rPr lang="ru-RU" sz="2400" b="1" dirty="0" err="1" smtClean="0"/>
              <a:t>із</a:t>
            </a:r>
            <a:r>
              <a:rPr lang="ru-RU" sz="2400" b="1" dirty="0" smtClean="0"/>
              <a:t> Законом </a:t>
            </a:r>
            <a:r>
              <a:rPr lang="ru-RU" sz="2400" b="1" dirty="0" err="1" smtClean="0"/>
              <a:t>України</a:t>
            </a:r>
            <a:r>
              <a:rPr lang="ru-RU" sz="2400" b="1" dirty="0" smtClean="0"/>
              <a:t> «Про </a:t>
            </a:r>
            <a:r>
              <a:rPr lang="ru-RU" sz="2400" b="1" dirty="0" err="1" smtClean="0"/>
              <a:t>соціальні</a:t>
            </a:r>
            <a:r>
              <a:rPr lang="ru-RU" sz="2400" b="1" dirty="0" smtClean="0"/>
              <a:t> </a:t>
            </a:r>
            <a:r>
              <a:rPr lang="ru-RU" sz="2400" b="1" dirty="0" err="1" smtClean="0"/>
              <a:t>послуги</a:t>
            </a:r>
            <a:r>
              <a:rPr lang="ru-RU" sz="2400" b="1" dirty="0" smtClean="0"/>
              <a:t>» </a:t>
            </a:r>
            <a:r>
              <a:rPr lang="ru-RU" sz="2400" b="1" dirty="0" err="1" smtClean="0"/>
              <a:t>кожна</a:t>
            </a:r>
            <a:r>
              <a:rPr lang="ru-RU" sz="2400" b="1" dirty="0" smtClean="0"/>
              <a:t> громада </a:t>
            </a:r>
            <a:r>
              <a:rPr lang="ru-RU" sz="2400" b="1" dirty="0" err="1" smtClean="0"/>
              <a:t>має</a:t>
            </a:r>
            <a:r>
              <a:rPr lang="ru-RU" sz="2400" b="1" dirty="0" smtClean="0"/>
              <a:t> </a:t>
            </a:r>
            <a:r>
              <a:rPr lang="ru-RU" sz="2400" b="1" dirty="0" err="1" smtClean="0"/>
              <a:t>мати</a:t>
            </a:r>
            <a:r>
              <a:rPr lang="ru-RU" sz="2400" b="1" dirty="0" smtClean="0"/>
              <a:t> у </a:t>
            </a:r>
            <a:r>
              <a:rPr lang="ru-RU" sz="2400" b="1" dirty="0" err="1" smtClean="0"/>
              <a:t>своїй</a:t>
            </a:r>
            <a:r>
              <a:rPr lang="ru-RU" sz="2400" b="1" dirty="0" smtClean="0"/>
              <a:t> </a:t>
            </a:r>
            <a:r>
              <a:rPr lang="ru-RU" sz="2400" b="1" dirty="0" err="1" smtClean="0"/>
              <a:t>структурі</a:t>
            </a:r>
            <a:r>
              <a:rPr lang="ru-RU" sz="2400" b="1" dirty="0" smtClean="0"/>
              <a:t> </a:t>
            </a:r>
            <a:r>
              <a:rPr lang="ru-RU" sz="2400" b="1" dirty="0" err="1" smtClean="0"/>
              <a:t>таку</a:t>
            </a:r>
            <a:r>
              <a:rPr lang="ru-RU" sz="2400" b="1" dirty="0" smtClean="0"/>
              <a:t> службу. У </a:t>
            </a:r>
            <a:r>
              <a:rPr lang="ru-RU" sz="2400" b="1" dirty="0" err="1" smtClean="0"/>
              <a:t>Бібрській</a:t>
            </a:r>
            <a:r>
              <a:rPr lang="ru-RU" sz="2400" b="1" dirty="0" smtClean="0"/>
              <a:t> </a:t>
            </a:r>
            <a:r>
              <a:rPr lang="ru-RU" sz="2400" b="1" dirty="0" err="1" smtClean="0"/>
              <a:t>громаді</a:t>
            </a:r>
            <a:r>
              <a:rPr lang="ru-RU" sz="2400" b="1" dirty="0" smtClean="0"/>
              <a:t> 2989 </a:t>
            </a:r>
            <a:r>
              <a:rPr lang="ru-RU" sz="2400" b="1" dirty="0" err="1" smtClean="0"/>
              <a:t>дітей</a:t>
            </a:r>
            <a:r>
              <a:rPr lang="ru-RU" sz="2400" b="1" dirty="0" smtClean="0"/>
              <a:t>, </a:t>
            </a:r>
            <a:r>
              <a:rPr lang="ru-RU" sz="2400" b="1" dirty="0" err="1" smtClean="0"/>
              <a:t>серед</a:t>
            </a:r>
            <a:r>
              <a:rPr lang="ru-RU" sz="2400" b="1" dirty="0" smtClean="0"/>
              <a:t> </a:t>
            </a:r>
            <a:r>
              <a:rPr lang="ru-RU" sz="2400" b="1" dirty="0" err="1" smtClean="0"/>
              <a:t>яких</a:t>
            </a:r>
            <a:r>
              <a:rPr lang="ru-RU" sz="2400" b="1" dirty="0" smtClean="0"/>
              <a:t> </a:t>
            </a:r>
            <a:r>
              <a:rPr lang="ru-RU" sz="2400" b="1" dirty="0" err="1" smtClean="0"/>
              <a:t>є</a:t>
            </a:r>
            <a:r>
              <a:rPr lang="ru-RU" sz="2400" b="1" dirty="0" smtClean="0"/>
              <a:t> </a:t>
            </a:r>
            <a:r>
              <a:rPr lang="ru-RU" sz="2400" b="1" dirty="0" err="1" smtClean="0"/>
              <a:t>діти-сироти</a:t>
            </a:r>
            <a:r>
              <a:rPr lang="ru-RU" sz="2400" b="1" dirty="0" smtClean="0"/>
              <a:t>, </a:t>
            </a:r>
            <a:r>
              <a:rPr lang="ru-RU" sz="2400" b="1" dirty="0" err="1" smtClean="0"/>
              <a:t>діти</a:t>
            </a:r>
            <a:r>
              <a:rPr lang="ru-RU" sz="2400" b="1" dirty="0" smtClean="0"/>
              <a:t>, </a:t>
            </a:r>
            <a:r>
              <a:rPr lang="ru-RU" sz="2400" b="1" dirty="0" err="1" smtClean="0"/>
              <a:t>позбавлені</a:t>
            </a:r>
            <a:r>
              <a:rPr lang="ru-RU" sz="2400" b="1" dirty="0" smtClean="0"/>
              <a:t> </a:t>
            </a:r>
            <a:r>
              <a:rPr lang="ru-RU" sz="2400" b="1" dirty="0" err="1" smtClean="0"/>
              <a:t>батьківського</a:t>
            </a:r>
            <a:r>
              <a:rPr lang="ru-RU" sz="2400" b="1" dirty="0" smtClean="0"/>
              <a:t> </a:t>
            </a:r>
            <a:r>
              <a:rPr lang="ru-RU" sz="2400" b="1" dirty="0" err="1" smtClean="0"/>
              <a:t>піклування</a:t>
            </a:r>
            <a:r>
              <a:rPr lang="ru-RU" sz="2400" b="1" dirty="0" smtClean="0"/>
              <a:t>, </a:t>
            </a:r>
            <a:r>
              <a:rPr lang="ru-RU" sz="2400" b="1" dirty="0" err="1" smtClean="0"/>
              <a:t>діти</a:t>
            </a:r>
            <a:r>
              <a:rPr lang="ru-RU" sz="2400" b="1" dirty="0" smtClean="0"/>
              <a:t> </a:t>
            </a:r>
            <a:r>
              <a:rPr lang="ru-RU" sz="2400" b="1" dirty="0" err="1" smtClean="0"/>
              <a:t>з</a:t>
            </a:r>
            <a:r>
              <a:rPr lang="ru-RU" sz="2400" b="1" dirty="0" smtClean="0"/>
              <a:t> </a:t>
            </a:r>
            <a:r>
              <a:rPr lang="ru-RU" sz="2400" b="1" dirty="0" err="1" smtClean="0"/>
              <a:t>сімей</a:t>
            </a:r>
            <a:r>
              <a:rPr lang="ru-RU" sz="2400" b="1" dirty="0" smtClean="0"/>
              <a:t> у </a:t>
            </a:r>
            <a:r>
              <a:rPr lang="ru-RU" sz="2400" b="1" dirty="0" err="1" smtClean="0"/>
              <a:t>складних</a:t>
            </a:r>
            <a:r>
              <a:rPr lang="ru-RU" sz="2400" b="1" dirty="0" smtClean="0"/>
              <a:t> </a:t>
            </a:r>
            <a:r>
              <a:rPr lang="ru-RU" sz="2400" b="1" dirty="0" err="1" smtClean="0"/>
              <a:t>життєвих</a:t>
            </a:r>
            <a:r>
              <a:rPr lang="ru-RU" sz="2400" b="1" dirty="0" smtClean="0"/>
              <a:t> </a:t>
            </a:r>
            <a:r>
              <a:rPr lang="ru-RU" sz="2400" b="1" dirty="0" err="1" smtClean="0"/>
              <a:t>обставинах</a:t>
            </a:r>
            <a:r>
              <a:rPr lang="ru-RU" sz="2400" b="1" dirty="0" smtClean="0"/>
              <a:t>. 2 </a:t>
            </a:r>
            <a:r>
              <a:rPr lang="ru-RU" sz="2400" b="1" dirty="0" err="1" smtClean="0"/>
              <a:t>фахівців</a:t>
            </a:r>
            <a:r>
              <a:rPr lang="ru-RU" sz="2400" b="1" dirty="0" smtClean="0"/>
              <a:t> (начальник </a:t>
            </a:r>
            <a:r>
              <a:rPr lang="ru-RU" sz="2400" b="1" dirty="0" err="1" smtClean="0"/>
              <a:t>служби</a:t>
            </a:r>
            <a:r>
              <a:rPr lang="ru-RU" sz="2400" b="1" dirty="0" smtClean="0"/>
              <a:t> </a:t>
            </a:r>
            <a:r>
              <a:rPr lang="ru-RU" sz="2400" b="1" dirty="0" err="1" smtClean="0"/>
              <a:t>і</a:t>
            </a:r>
            <a:r>
              <a:rPr lang="ru-RU" sz="2400" b="1" dirty="0" smtClean="0"/>
              <a:t> </a:t>
            </a:r>
            <a:r>
              <a:rPr lang="ru-RU" sz="2400" b="1" dirty="0" err="1" smtClean="0"/>
              <a:t>провідний</a:t>
            </a:r>
            <a:r>
              <a:rPr lang="ru-RU" sz="2400" b="1" dirty="0" smtClean="0"/>
              <a:t> </a:t>
            </a:r>
            <a:r>
              <a:rPr lang="ru-RU" sz="2400" b="1" dirty="0" err="1" smtClean="0"/>
              <a:t>спеціаліст</a:t>
            </a:r>
            <a:r>
              <a:rPr lang="ru-RU" sz="2400" b="1" dirty="0" smtClean="0"/>
              <a:t>) </a:t>
            </a:r>
            <a:r>
              <a:rPr lang="ru-RU" sz="2400" b="1" dirty="0" err="1" smtClean="0"/>
              <a:t>здійснюватимуть</a:t>
            </a:r>
            <a:r>
              <a:rPr lang="ru-RU" sz="2400" b="1" dirty="0" smtClean="0"/>
              <a:t> </a:t>
            </a:r>
            <a:r>
              <a:rPr lang="ru-RU" sz="2400" b="1" dirty="0" err="1" smtClean="0"/>
              <a:t>соціальний</a:t>
            </a:r>
            <a:r>
              <a:rPr lang="ru-RU" sz="2400" b="1" dirty="0" smtClean="0"/>
              <a:t> </a:t>
            </a:r>
            <a:r>
              <a:rPr lang="ru-RU" sz="2400" b="1" dirty="0" err="1" smtClean="0"/>
              <a:t>супровід</a:t>
            </a:r>
            <a:r>
              <a:rPr lang="ru-RU" sz="2400" b="1" dirty="0" smtClean="0"/>
              <a:t> </a:t>
            </a:r>
            <a:r>
              <a:rPr lang="ru-RU" sz="2400" b="1" dirty="0" err="1" smtClean="0"/>
              <a:t>відповідних</a:t>
            </a:r>
            <a:r>
              <a:rPr lang="ru-RU" sz="2400" b="1" dirty="0" smtClean="0"/>
              <a:t> </a:t>
            </a:r>
            <a:r>
              <a:rPr lang="ru-RU" sz="2400" b="1" dirty="0" err="1" smtClean="0"/>
              <a:t>категорій</a:t>
            </a:r>
            <a:r>
              <a:rPr lang="ru-RU" sz="2400" b="1" dirty="0" smtClean="0"/>
              <a:t> </a:t>
            </a:r>
            <a:r>
              <a:rPr lang="ru-RU" sz="2400" b="1" dirty="0" err="1" smtClean="0"/>
              <a:t>дітей</a:t>
            </a:r>
            <a:r>
              <a:rPr lang="ru-RU" sz="2400" b="1" dirty="0" smtClean="0"/>
              <a:t> (на </a:t>
            </a:r>
            <a:r>
              <a:rPr lang="ru-RU" sz="2400" b="1" dirty="0" err="1" smtClean="0"/>
              <a:t>кожну</a:t>
            </a:r>
            <a:r>
              <a:rPr lang="ru-RU" sz="2400" b="1" dirty="0" smtClean="0"/>
              <a:t> </a:t>
            </a:r>
            <a:r>
              <a:rPr lang="ru-RU" sz="2400" b="1" dirty="0" err="1" smtClean="0"/>
              <a:t>тисячу</a:t>
            </a:r>
            <a:r>
              <a:rPr lang="ru-RU" sz="2400" b="1" dirty="0" smtClean="0"/>
              <a:t> </a:t>
            </a:r>
            <a:r>
              <a:rPr lang="ru-RU" sz="2400" b="1" dirty="0" err="1" smtClean="0"/>
              <a:t>дитячого</a:t>
            </a:r>
            <a:r>
              <a:rPr lang="ru-RU" sz="2400" b="1" dirty="0" smtClean="0"/>
              <a:t> </a:t>
            </a:r>
            <a:r>
              <a:rPr lang="ru-RU" sz="2400" b="1" dirty="0" err="1" smtClean="0"/>
              <a:t>населення</a:t>
            </a:r>
            <a:r>
              <a:rPr lang="ru-RU" sz="2400" b="1" dirty="0" smtClean="0"/>
              <a:t> </a:t>
            </a:r>
            <a:r>
              <a:rPr lang="ru-RU" sz="2400" b="1" dirty="0" err="1" smtClean="0"/>
              <a:t>має</a:t>
            </a:r>
            <a:r>
              <a:rPr lang="ru-RU" sz="2400" b="1" dirty="0" smtClean="0"/>
              <a:t> бути один </a:t>
            </a:r>
            <a:r>
              <a:rPr lang="ru-RU" sz="2400" b="1" dirty="0" err="1" smtClean="0"/>
              <a:t>фахівець</a:t>
            </a:r>
            <a:r>
              <a:rPr lang="ru-RU" sz="2400" b="1" dirty="0" smtClean="0"/>
              <a:t>). Начальник </a:t>
            </a:r>
            <a:r>
              <a:rPr lang="ru-RU" sz="2400" b="1" dirty="0" err="1" smtClean="0"/>
              <a:t>служби</a:t>
            </a:r>
            <a:r>
              <a:rPr lang="ru-RU" sz="2400" b="1" dirty="0" smtClean="0"/>
              <a:t> у справах </a:t>
            </a:r>
            <a:r>
              <a:rPr lang="ru-RU" sz="2400" b="1" dirty="0" err="1" smtClean="0"/>
              <a:t>дітей</a:t>
            </a:r>
            <a:r>
              <a:rPr lang="ru-RU" sz="2400" b="1" dirty="0" smtClean="0"/>
              <a:t> – </a:t>
            </a:r>
          </a:p>
          <a:p>
            <a:pPr algn="just"/>
            <a:r>
              <a:rPr lang="ru-RU" sz="2400" b="1" dirty="0" smtClean="0"/>
              <a:t>Галина </a:t>
            </a:r>
            <a:r>
              <a:rPr lang="ru-RU" sz="2400" b="1" dirty="0" err="1" smtClean="0"/>
              <a:t>Гриньків</a:t>
            </a:r>
            <a:r>
              <a:rPr lang="ru-RU" sz="2400" b="1" dirty="0" smtClean="0"/>
              <a:t>. </a:t>
            </a:r>
            <a:endParaRPr lang="ru-RU" sz="2400" b="1"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Содержимое 2"/>
          <p:cNvSpPr>
            <a:spLocks noGrp="1"/>
          </p:cNvSpPr>
          <p:nvPr>
            <p:ph idx="1"/>
          </p:nvPr>
        </p:nvSpPr>
        <p:spPr>
          <a:xfrm>
            <a:off x="285720" y="1500174"/>
            <a:ext cx="8643998" cy="5357826"/>
          </a:xfrm>
        </p:spPr>
        <p:txBody>
          <a:bodyPr>
            <a:normAutofit fontScale="40000" lnSpcReduction="20000"/>
          </a:bodyPr>
          <a:lstStyle/>
          <a:p>
            <a:pPr>
              <a:buNone/>
            </a:pPr>
            <a:r>
              <a:rPr lang="uk-UA" sz="2800" dirty="0" smtClean="0"/>
              <a:t>	</a:t>
            </a:r>
            <a:endParaRPr lang="uk-UA" sz="5100" dirty="0" smtClean="0"/>
          </a:p>
          <a:p>
            <a:pPr>
              <a:buNone/>
            </a:pPr>
            <a:r>
              <a:rPr lang="ru-RU" sz="5500" b="1" dirty="0" smtClean="0"/>
              <a:t>За 2019 </a:t>
            </a:r>
            <a:r>
              <a:rPr lang="ru-RU" sz="5500" b="1" dirty="0" err="1" smtClean="0"/>
              <a:t>рік</a:t>
            </a:r>
            <a:r>
              <a:rPr lang="ru-RU" sz="5500" b="1" dirty="0" smtClean="0"/>
              <a:t> </a:t>
            </a:r>
            <a:r>
              <a:rPr lang="ru-RU" sz="5500" b="1" dirty="0" err="1" smtClean="0"/>
              <a:t>з</a:t>
            </a:r>
            <a:r>
              <a:rPr lang="ru-RU" sz="5500" b="1" dirty="0" smtClean="0"/>
              <a:t> бюджету Бібрської </a:t>
            </a:r>
            <a:r>
              <a:rPr lang="ru-RU" sz="5500" b="1" dirty="0" err="1" smtClean="0"/>
              <a:t>міської</a:t>
            </a:r>
            <a:r>
              <a:rPr lang="ru-RU" sz="5500" b="1" dirty="0" smtClean="0"/>
              <a:t> ради </a:t>
            </a:r>
            <a:r>
              <a:rPr lang="ru-RU" sz="5500" b="1" dirty="0" err="1" smtClean="0"/>
              <a:t>надана</a:t>
            </a:r>
            <a:r>
              <a:rPr lang="ru-RU" sz="5500" b="1" dirty="0" smtClean="0"/>
              <a:t> одноразова </a:t>
            </a:r>
            <a:r>
              <a:rPr lang="ru-RU" sz="5500" b="1" dirty="0" err="1" smtClean="0"/>
              <a:t>фінансова</a:t>
            </a:r>
            <a:r>
              <a:rPr lang="ru-RU" sz="5500" b="1" dirty="0" smtClean="0"/>
              <a:t> </a:t>
            </a:r>
            <a:r>
              <a:rPr lang="ru-RU" sz="5500" b="1" dirty="0" err="1" smtClean="0"/>
              <a:t>допомога</a:t>
            </a:r>
            <a:r>
              <a:rPr lang="ru-RU" sz="5500" b="1" dirty="0" smtClean="0"/>
              <a:t> в </a:t>
            </a:r>
            <a:r>
              <a:rPr lang="ru-RU" sz="5500" b="1" dirty="0" err="1" smtClean="0"/>
              <a:t>сумі</a:t>
            </a:r>
            <a:r>
              <a:rPr lang="ru-RU" sz="5500" b="1" dirty="0" smtClean="0"/>
              <a:t> 229797 </a:t>
            </a:r>
            <a:r>
              <a:rPr lang="ru-RU" sz="5500" b="1" dirty="0" err="1" smtClean="0"/>
              <a:t>грн</a:t>
            </a:r>
            <a:r>
              <a:rPr lang="ru-RU" sz="5500" b="1" dirty="0" smtClean="0"/>
              <a:t>.:</a:t>
            </a:r>
          </a:p>
          <a:p>
            <a:r>
              <a:rPr lang="ru-RU" sz="5500" b="1" dirty="0" smtClean="0"/>
              <a:t> 148 особам на </a:t>
            </a:r>
            <a:r>
              <a:rPr lang="ru-RU" sz="5500" b="1" dirty="0" err="1" smtClean="0"/>
              <a:t>лікування</a:t>
            </a:r>
            <a:r>
              <a:rPr lang="ru-RU" sz="5500" b="1" dirty="0" smtClean="0"/>
              <a:t> та у </a:t>
            </a:r>
            <a:r>
              <a:rPr lang="ru-RU" sz="5500" b="1" dirty="0" err="1" smtClean="0"/>
              <a:t>зв’язку</a:t>
            </a:r>
            <a:r>
              <a:rPr lang="ru-RU" sz="5500" b="1" dirty="0" smtClean="0"/>
              <a:t> </a:t>
            </a:r>
            <a:r>
              <a:rPr lang="ru-RU" sz="5500" b="1" dirty="0" err="1" smtClean="0"/>
              <a:t>з</a:t>
            </a:r>
            <a:r>
              <a:rPr lang="ru-RU" sz="5500" b="1" dirty="0" smtClean="0"/>
              <a:t> </a:t>
            </a:r>
            <a:r>
              <a:rPr lang="ru-RU" sz="5500" b="1" dirty="0" err="1" smtClean="0"/>
              <a:t>важким</a:t>
            </a:r>
            <a:r>
              <a:rPr lang="ru-RU" sz="5500" b="1" dirty="0" smtClean="0"/>
              <a:t> </a:t>
            </a:r>
            <a:r>
              <a:rPr lang="ru-RU" sz="5500" b="1" dirty="0" err="1" smtClean="0"/>
              <a:t>матеріальним</a:t>
            </a:r>
            <a:r>
              <a:rPr lang="ru-RU" sz="5500" b="1" dirty="0" smtClean="0"/>
              <a:t> становищем на суму 164,300 </a:t>
            </a:r>
            <a:r>
              <a:rPr lang="ru-RU" sz="5500" b="1" dirty="0" err="1" smtClean="0"/>
              <a:t>тис.грн</a:t>
            </a:r>
            <a:r>
              <a:rPr lang="ru-RU" sz="5500" b="1" dirty="0" smtClean="0"/>
              <a:t>;</a:t>
            </a:r>
          </a:p>
          <a:p>
            <a:r>
              <a:rPr lang="ru-RU" sz="5500" b="1" dirty="0" smtClean="0"/>
              <a:t>5 </a:t>
            </a:r>
            <a:r>
              <a:rPr lang="ru-RU" sz="5500" b="1" dirty="0" err="1" smtClean="0"/>
              <a:t>дітям</a:t>
            </a:r>
            <a:r>
              <a:rPr lang="ru-RU" sz="5500" b="1" dirty="0" smtClean="0"/>
              <a:t> за </a:t>
            </a:r>
            <a:r>
              <a:rPr lang="ru-RU" sz="5500" b="1" dirty="0" err="1" smtClean="0"/>
              <a:t>Програмою</a:t>
            </a:r>
            <a:r>
              <a:rPr lang="ru-RU" sz="5500" b="1" dirty="0" smtClean="0"/>
              <a:t> </a:t>
            </a:r>
            <a:r>
              <a:rPr lang="ru-RU" sz="5500" b="1" dirty="0" err="1" smtClean="0"/>
              <a:t>фінансової</a:t>
            </a:r>
            <a:r>
              <a:rPr lang="ru-RU" sz="5500" b="1" dirty="0" smtClean="0"/>
              <a:t> </a:t>
            </a:r>
            <a:r>
              <a:rPr lang="ru-RU" sz="5500" b="1" dirty="0" err="1" smtClean="0"/>
              <a:t>допомоги</a:t>
            </a:r>
            <a:r>
              <a:rPr lang="ru-RU" sz="5500" b="1" dirty="0" smtClean="0"/>
              <a:t> </a:t>
            </a:r>
            <a:r>
              <a:rPr lang="ru-RU" sz="5500" b="1" dirty="0" err="1" smtClean="0"/>
              <a:t>дітям</a:t>
            </a:r>
            <a:r>
              <a:rPr lang="ru-RU" sz="5500" b="1" dirty="0" smtClean="0"/>
              <a:t> м.Бібрка та с.Шпильчина для </a:t>
            </a:r>
            <a:r>
              <a:rPr lang="ru-RU" sz="5500" b="1" dirty="0" err="1" smtClean="0"/>
              <a:t>забезпечення</a:t>
            </a:r>
            <a:r>
              <a:rPr lang="ru-RU" sz="5500" b="1" dirty="0" smtClean="0"/>
              <a:t> медикаментами в </a:t>
            </a:r>
            <a:r>
              <a:rPr lang="ru-RU" sz="5500" b="1" dirty="0" err="1" smtClean="0"/>
              <a:t>умовах</a:t>
            </a:r>
            <a:r>
              <a:rPr lang="ru-RU" sz="5500" b="1" dirty="0" smtClean="0"/>
              <a:t> </a:t>
            </a:r>
            <a:r>
              <a:rPr lang="ru-RU" sz="5500" b="1" dirty="0" err="1" smtClean="0"/>
              <a:t>стаціонарного</a:t>
            </a:r>
            <a:r>
              <a:rPr lang="ru-RU" sz="5500" b="1" dirty="0" smtClean="0"/>
              <a:t> </a:t>
            </a:r>
            <a:r>
              <a:rPr lang="ru-RU" sz="5500" b="1" dirty="0" err="1" smtClean="0"/>
              <a:t>лікування</a:t>
            </a:r>
            <a:r>
              <a:rPr lang="ru-RU" sz="5500" b="1" dirty="0" smtClean="0"/>
              <a:t> у </a:t>
            </a:r>
            <a:r>
              <a:rPr lang="ru-RU" sz="5500" b="1" dirty="0" err="1" smtClean="0"/>
              <a:t>Бібрській</a:t>
            </a:r>
            <a:r>
              <a:rPr lang="ru-RU" sz="5500" b="1" dirty="0" smtClean="0"/>
              <a:t> </a:t>
            </a:r>
            <a:r>
              <a:rPr lang="ru-RU" sz="5500" b="1" dirty="0" err="1" smtClean="0"/>
              <a:t>районній</a:t>
            </a:r>
            <a:r>
              <a:rPr lang="ru-RU" sz="5500" b="1" dirty="0" smtClean="0"/>
              <a:t> </a:t>
            </a:r>
            <a:r>
              <a:rPr lang="ru-RU" sz="5500" b="1" dirty="0" err="1" smtClean="0"/>
              <a:t>лікарні</a:t>
            </a:r>
            <a:r>
              <a:rPr lang="ru-RU" sz="5500" b="1" dirty="0" smtClean="0"/>
              <a:t> на 2019 </a:t>
            </a:r>
            <a:r>
              <a:rPr lang="ru-RU" sz="5500" b="1" dirty="0" err="1" smtClean="0"/>
              <a:t>рік</a:t>
            </a:r>
            <a:r>
              <a:rPr lang="ru-RU" sz="5500" b="1" dirty="0" smtClean="0"/>
              <a:t>  на суму 6,097 тис. </a:t>
            </a:r>
            <a:r>
              <a:rPr lang="ru-RU" sz="5500" b="1" dirty="0" err="1" smtClean="0"/>
              <a:t>грн</a:t>
            </a:r>
            <a:r>
              <a:rPr lang="ru-RU" sz="5500" b="1" dirty="0" smtClean="0"/>
              <a:t>; </a:t>
            </a:r>
          </a:p>
          <a:p>
            <a:r>
              <a:rPr lang="ru-RU" sz="5500" b="1" dirty="0" smtClean="0"/>
              <a:t>5   </a:t>
            </a:r>
            <a:r>
              <a:rPr lang="ru-RU" sz="5500" b="1" dirty="0" err="1" smtClean="0"/>
              <a:t>учасникам</a:t>
            </a:r>
            <a:r>
              <a:rPr lang="ru-RU" sz="5500" b="1" dirty="0" smtClean="0"/>
              <a:t>  АТО,  </a:t>
            </a:r>
            <a:r>
              <a:rPr lang="ru-RU" sz="5500" b="1" dirty="0" err="1" smtClean="0"/>
              <a:t>мобілізованим</a:t>
            </a:r>
            <a:r>
              <a:rPr lang="ru-RU" sz="5500" b="1" dirty="0" smtClean="0"/>
              <a:t> для </a:t>
            </a:r>
            <a:r>
              <a:rPr lang="ru-RU" sz="5500" b="1" dirty="0" err="1" smtClean="0"/>
              <a:t>участі</a:t>
            </a:r>
            <a:r>
              <a:rPr lang="ru-RU" sz="5500" b="1" dirty="0" smtClean="0"/>
              <a:t> в </a:t>
            </a:r>
            <a:r>
              <a:rPr lang="ru-RU" sz="5500" b="1" dirty="0" err="1" smtClean="0"/>
              <a:t>антитерористичній</a:t>
            </a:r>
            <a:r>
              <a:rPr lang="ru-RU" sz="5500" b="1" dirty="0" smtClean="0"/>
              <a:t> </a:t>
            </a:r>
            <a:r>
              <a:rPr lang="ru-RU" sz="5500" b="1" dirty="0" err="1" smtClean="0"/>
              <a:t>операції</a:t>
            </a:r>
            <a:r>
              <a:rPr lang="ru-RU" sz="5500" b="1" dirty="0" smtClean="0"/>
              <a:t> на </a:t>
            </a:r>
            <a:r>
              <a:rPr lang="ru-RU" sz="5500" b="1" dirty="0" err="1" smtClean="0"/>
              <a:t>сході</a:t>
            </a:r>
            <a:r>
              <a:rPr lang="ru-RU" sz="5500" b="1" dirty="0" smtClean="0"/>
              <a:t> </a:t>
            </a:r>
            <a:r>
              <a:rPr lang="ru-RU" sz="5500" b="1" dirty="0" err="1" smtClean="0"/>
              <a:t>України</a:t>
            </a:r>
            <a:r>
              <a:rPr lang="ru-RU" sz="5500" b="1" dirty="0" smtClean="0"/>
              <a:t>, </a:t>
            </a:r>
            <a:r>
              <a:rPr lang="ru-RU" sz="5500" b="1" dirty="0" err="1" smtClean="0"/>
              <a:t>на</a:t>
            </a:r>
            <a:r>
              <a:rPr lang="ru-RU" sz="5500" b="1" dirty="0" smtClean="0"/>
              <a:t> суму 3,000 </a:t>
            </a:r>
            <a:r>
              <a:rPr lang="ru-RU" sz="5500" b="1" dirty="0" err="1" smtClean="0"/>
              <a:t>тис.грн</a:t>
            </a:r>
            <a:r>
              <a:rPr lang="ru-RU" sz="5500" b="1" dirty="0" smtClean="0"/>
              <a:t>;</a:t>
            </a:r>
          </a:p>
          <a:p>
            <a:r>
              <a:rPr lang="ru-RU" sz="5500" b="1" dirty="0" smtClean="0"/>
              <a:t>16 </a:t>
            </a:r>
            <a:r>
              <a:rPr lang="ru-RU" sz="5500" b="1" dirty="0" err="1" smtClean="0"/>
              <a:t>звернень</a:t>
            </a:r>
            <a:r>
              <a:rPr lang="ru-RU" sz="5500" b="1" dirty="0" smtClean="0"/>
              <a:t> </a:t>
            </a:r>
            <a:r>
              <a:rPr lang="ru-RU" sz="5500" b="1" dirty="0" err="1" smtClean="0"/>
              <a:t>від</a:t>
            </a:r>
            <a:r>
              <a:rPr lang="ru-RU" sz="5500" b="1" dirty="0" smtClean="0"/>
              <a:t> </a:t>
            </a:r>
            <a:r>
              <a:rPr lang="ru-RU" sz="5500" b="1" dirty="0" err="1" smtClean="0"/>
              <a:t>родичів</a:t>
            </a:r>
            <a:r>
              <a:rPr lang="ru-RU" sz="5500" b="1" dirty="0" smtClean="0"/>
              <a:t> </a:t>
            </a:r>
            <a:r>
              <a:rPr lang="ru-RU" sz="5500" b="1" dirty="0" err="1" smtClean="0"/>
              <a:t>померлих</a:t>
            </a:r>
            <a:r>
              <a:rPr lang="ru-RU" sz="5500" b="1" dirty="0" smtClean="0"/>
              <a:t> </a:t>
            </a:r>
            <a:r>
              <a:rPr lang="ru-RU" sz="5500" b="1" dirty="0" err="1" smtClean="0"/>
              <a:t>щодо</a:t>
            </a:r>
            <a:r>
              <a:rPr lang="ru-RU" sz="5500" b="1" dirty="0" smtClean="0"/>
              <a:t> </a:t>
            </a:r>
            <a:r>
              <a:rPr lang="ru-RU" sz="5500" b="1" dirty="0" err="1" smtClean="0"/>
              <a:t>допомоги</a:t>
            </a:r>
            <a:r>
              <a:rPr lang="ru-RU" sz="5500" b="1" dirty="0" smtClean="0"/>
              <a:t> на </a:t>
            </a:r>
            <a:r>
              <a:rPr lang="ru-RU" sz="5500" b="1" dirty="0" err="1" smtClean="0"/>
              <a:t>поховання</a:t>
            </a:r>
            <a:r>
              <a:rPr lang="ru-RU" sz="5500" b="1" dirty="0" smtClean="0"/>
              <a:t> </a:t>
            </a:r>
            <a:r>
              <a:rPr lang="ru-RU" sz="5500" b="1" dirty="0" err="1" smtClean="0"/>
              <a:t>їх</a:t>
            </a:r>
            <a:r>
              <a:rPr lang="ru-RU" sz="5500" b="1" dirty="0" smtClean="0"/>
              <a:t> </a:t>
            </a:r>
            <a:r>
              <a:rPr lang="ru-RU" sz="5500" b="1" dirty="0" err="1" smtClean="0"/>
              <a:t>родичів</a:t>
            </a:r>
            <a:r>
              <a:rPr lang="ru-RU" sz="5500" b="1" dirty="0" smtClean="0"/>
              <a:t> </a:t>
            </a:r>
            <a:r>
              <a:rPr lang="ru-RU" sz="5500" b="1" dirty="0" err="1" smtClean="0"/>
              <a:t>на</a:t>
            </a:r>
            <a:r>
              <a:rPr lang="ru-RU" sz="5500" b="1" dirty="0" smtClean="0"/>
              <a:t> суму 32,000 </a:t>
            </a:r>
            <a:r>
              <a:rPr lang="ru-RU" sz="5500" b="1" dirty="0" err="1" smtClean="0"/>
              <a:t>тис.грн</a:t>
            </a:r>
            <a:r>
              <a:rPr lang="ru-RU" sz="5500" b="1" dirty="0" smtClean="0"/>
              <a:t>;</a:t>
            </a:r>
          </a:p>
          <a:p>
            <a:r>
              <a:rPr lang="ru-RU" sz="5500" b="1" dirty="0" smtClean="0"/>
              <a:t>31  </a:t>
            </a:r>
            <a:r>
              <a:rPr lang="ru-RU" sz="5500" b="1" dirty="0" err="1" smtClean="0"/>
              <a:t>дитина</a:t>
            </a:r>
            <a:r>
              <a:rPr lang="ru-RU" sz="5500" b="1" dirty="0" smtClean="0"/>
              <a:t> </a:t>
            </a:r>
            <a:r>
              <a:rPr lang="ru-RU" sz="5500" b="1" dirty="0" err="1" smtClean="0"/>
              <a:t>отримали</a:t>
            </a:r>
            <a:r>
              <a:rPr lang="ru-RU" sz="5500" b="1" dirty="0" smtClean="0"/>
              <a:t> </a:t>
            </a:r>
            <a:r>
              <a:rPr lang="ru-RU" sz="5500" b="1" dirty="0" err="1" smtClean="0"/>
              <a:t>матеріальну</a:t>
            </a:r>
            <a:r>
              <a:rPr lang="ru-RU" sz="5500" b="1" dirty="0" smtClean="0"/>
              <a:t> </a:t>
            </a:r>
            <a:r>
              <a:rPr lang="ru-RU" sz="5500" b="1" dirty="0" err="1" smtClean="0"/>
              <a:t>винагороду</a:t>
            </a:r>
            <a:r>
              <a:rPr lang="ru-RU" sz="5500" b="1" dirty="0" smtClean="0"/>
              <a:t> </a:t>
            </a:r>
            <a:r>
              <a:rPr lang="ru-RU" sz="5500" b="1" dirty="0" err="1" smtClean="0"/>
              <a:t>згідно</a:t>
            </a:r>
            <a:r>
              <a:rPr lang="ru-RU" sz="5500" b="1" dirty="0" smtClean="0"/>
              <a:t> </a:t>
            </a:r>
            <a:r>
              <a:rPr lang="ru-RU" sz="5500" b="1" dirty="0" err="1" smtClean="0"/>
              <a:t>програми</a:t>
            </a:r>
            <a:r>
              <a:rPr lang="ru-RU" sz="5500" b="1" dirty="0" smtClean="0"/>
              <a:t> </a:t>
            </a:r>
            <a:r>
              <a:rPr lang="ru-RU" sz="5500" b="1" dirty="0" err="1" smtClean="0"/>
              <a:t>підтримки</a:t>
            </a:r>
            <a:r>
              <a:rPr lang="ru-RU" sz="5500" b="1" dirty="0" smtClean="0"/>
              <a:t> </a:t>
            </a:r>
            <a:r>
              <a:rPr lang="ru-RU" sz="5500" b="1" dirty="0" err="1" smtClean="0"/>
              <a:t>талановитих</a:t>
            </a:r>
            <a:r>
              <a:rPr lang="ru-RU" sz="5500" b="1" dirty="0" smtClean="0"/>
              <a:t> </a:t>
            </a:r>
            <a:r>
              <a:rPr lang="ru-RU" sz="5500" b="1" dirty="0" err="1" smtClean="0"/>
              <a:t>дітей</a:t>
            </a:r>
            <a:r>
              <a:rPr lang="ru-RU" sz="5500" b="1" dirty="0" smtClean="0"/>
              <a:t> на суму 24,400 тис. </a:t>
            </a:r>
            <a:r>
              <a:rPr lang="ru-RU" sz="5500" b="1" dirty="0" err="1" smtClean="0"/>
              <a:t>грн</a:t>
            </a:r>
            <a:r>
              <a:rPr lang="ru-RU" sz="5500" b="1" dirty="0" smtClean="0"/>
              <a:t>..</a:t>
            </a:r>
          </a:p>
          <a:p>
            <a:pPr>
              <a:buNone/>
            </a:pPr>
            <a:r>
              <a:rPr lang="ru-RU" sz="5500" b="1" dirty="0" smtClean="0"/>
              <a:t> </a:t>
            </a:r>
            <a:endParaRPr lang="ru-RU" sz="5500" b="1" dirty="0"/>
          </a:p>
        </p:txBody>
      </p:sp>
      <p:sp>
        <p:nvSpPr>
          <p:cNvPr id="12" name="Заголовок 1"/>
          <p:cNvSpPr>
            <a:spLocks noGrp="1"/>
          </p:cNvSpPr>
          <p:nvPr>
            <p:ph type="title"/>
          </p:nvPr>
        </p:nvSpPr>
        <p:spPr/>
        <p:txBody>
          <a:bodyPr>
            <a:noAutofit/>
          </a:bodyPr>
          <a:lstStyle/>
          <a:p>
            <a:r>
              <a:rPr lang="uk-UA" sz="2600" b="1" dirty="0" smtClean="0"/>
              <a:t>Виконання бюджету Бібрської міської ради </a:t>
            </a:r>
            <a:br>
              <a:rPr lang="uk-UA" sz="2600" b="1" dirty="0" smtClean="0"/>
            </a:br>
            <a:r>
              <a:rPr lang="uk-UA" sz="2600" b="1" dirty="0" smtClean="0"/>
              <a:t>(Соціальна політика)</a:t>
            </a:r>
            <a:r>
              <a:rPr lang="ru-RU" sz="2600" dirty="0" smtClean="0"/>
              <a:t/>
            </a:r>
            <a:br>
              <a:rPr lang="ru-RU" sz="2600" dirty="0" smtClean="0"/>
            </a:br>
            <a:endParaRPr lang="ru-RU" sz="2600" dirty="0"/>
          </a:p>
        </p:txBody>
      </p:sp>
      <p:pic>
        <p:nvPicPr>
          <p:cNvPr id="7" name="Picture 2" descr="D:\міська рада\герб і прапор Бібрки\H1BIBRK0.jpg"/>
          <p:cNvPicPr>
            <a:picLocks noChangeAspect="1" noChangeArrowheads="1"/>
          </p:cNvPicPr>
          <p:nvPr/>
        </p:nvPicPr>
        <p:blipFill>
          <a:blip r:embed="rId2" cstate="print"/>
          <a:srcRect/>
          <a:stretch>
            <a:fillRect/>
          </a:stretch>
        </p:blipFill>
        <p:spPr bwMode="auto">
          <a:xfrm>
            <a:off x="357158" y="285728"/>
            <a:ext cx="907028" cy="1142984"/>
          </a:xfrm>
          <a:prstGeom prst="rect">
            <a:avLst/>
          </a:prstGeom>
          <a:noFill/>
        </p:spPr>
      </p:pic>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Rectangle 1"/>
          <p:cNvSpPr>
            <a:spLocks noChangeArrowheads="1"/>
          </p:cNvSpPr>
          <p:nvPr/>
        </p:nvSpPr>
        <p:spPr bwMode="auto">
          <a:xfrm>
            <a:off x="1000100" y="0"/>
            <a:ext cx="8143900" cy="83099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24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КНП «Центр </a:t>
            </a:r>
            <a:r>
              <a:rPr kumimoji="0" lang="ru-RU" sz="2400" b="1" i="0" u="none" strike="noStrike" cap="none" normalizeH="0" baseline="0" dirty="0" err="1" smtClean="0">
                <a:ln>
                  <a:noFill/>
                </a:ln>
                <a:solidFill>
                  <a:schemeClr val="tx1"/>
                </a:solidFill>
                <a:effectLst/>
                <a:latin typeface="Calibri" pitchFamily="34" charset="0"/>
                <a:ea typeface="Calibri" pitchFamily="34" charset="0"/>
                <a:cs typeface="Times New Roman" pitchFamily="18" charset="0"/>
              </a:rPr>
              <a:t>первинної</a:t>
            </a:r>
            <a:r>
              <a:rPr kumimoji="0" lang="ru-RU" sz="24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a:t>
            </a:r>
            <a:r>
              <a:rPr kumimoji="0" lang="ru-RU" sz="2400" b="1" i="0" u="none" strike="noStrike" cap="none" normalizeH="0" baseline="0" dirty="0" err="1" smtClean="0">
                <a:ln>
                  <a:noFill/>
                </a:ln>
                <a:solidFill>
                  <a:schemeClr val="tx1"/>
                </a:solidFill>
                <a:effectLst/>
                <a:latin typeface="Calibri" pitchFamily="34" charset="0"/>
                <a:ea typeface="Calibri" pitchFamily="34" charset="0"/>
                <a:cs typeface="Times New Roman" pitchFamily="18" charset="0"/>
              </a:rPr>
              <a:t>медико-санітарної</a:t>
            </a:r>
            <a:r>
              <a:rPr kumimoji="0" lang="ru-RU" sz="24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a:t>
            </a:r>
            <a:r>
              <a:rPr kumimoji="0" lang="ru-RU" sz="2400" b="1" i="0" u="none" strike="noStrike" cap="none" normalizeH="0" baseline="0" dirty="0" err="1" smtClean="0">
                <a:ln>
                  <a:noFill/>
                </a:ln>
                <a:solidFill>
                  <a:schemeClr val="tx1"/>
                </a:solidFill>
                <a:effectLst/>
                <a:latin typeface="Calibri" pitchFamily="34" charset="0"/>
                <a:ea typeface="Calibri" pitchFamily="34" charset="0"/>
                <a:cs typeface="Times New Roman" pitchFamily="18" charset="0"/>
              </a:rPr>
              <a:t>допомоги</a:t>
            </a:r>
            <a:r>
              <a:rPr kumimoji="0" lang="ru-RU" sz="24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a:t>
            </a:r>
            <a:r>
              <a:rPr kumimoji="0" lang="ru-RU" sz="2400" b="1" i="0" u="none" strike="noStrike" cap="none" normalizeH="0" baseline="0" dirty="0" err="1" smtClean="0">
                <a:ln>
                  <a:noFill/>
                </a:ln>
                <a:solidFill>
                  <a:schemeClr val="tx1"/>
                </a:solidFill>
                <a:effectLst/>
                <a:latin typeface="Calibri" pitchFamily="34" charset="0"/>
                <a:ea typeface="Calibri" pitchFamily="34" charset="0"/>
                <a:cs typeface="Times New Roman" pitchFamily="18" charset="0"/>
              </a:rPr>
              <a:t>Бібрської</a:t>
            </a:r>
            <a:r>
              <a:rPr kumimoji="0" lang="ru-RU" sz="24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a:t>
            </a:r>
            <a:r>
              <a:rPr kumimoji="0" lang="ru-RU" sz="2400" b="1" i="0" u="none" strike="noStrike" cap="none" normalizeH="0" baseline="0" dirty="0" err="1" smtClean="0">
                <a:ln>
                  <a:noFill/>
                </a:ln>
                <a:solidFill>
                  <a:schemeClr val="tx1"/>
                </a:solidFill>
                <a:effectLst/>
                <a:latin typeface="Calibri" pitchFamily="34" charset="0"/>
                <a:ea typeface="Calibri" pitchFamily="34" charset="0"/>
                <a:cs typeface="Times New Roman" pitchFamily="18" charset="0"/>
              </a:rPr>
              <a:t>міської</a:t>
            </a:r>
            <a:r>
              <a:rPr kumimoji="0" lang="ru-RU" sz="24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ради</a:t>
            </a:r>
            <a:endParaRPr kumimoji="0" lang="ru-RU" sz="2400" b="0" i="0" u="none" strike="noStrike" cap="none" normalizeH="0" baseline="0" dirty="0" smtClean="0">
              <a:ln>
                <a:noFill/>
              </a:ln>
              <a:solidFill>
                <a:schemeClr val="tx1"/>
              </a:solidFill>
              <a:effectLst/>
              <a:latin typeface="Arial" pitchFamily="34" charset="0"/>
            </a:endParaRPr>
          </a:p>
        </p:txBody>
      </p:sp>
      <p:pic>
        <p:nvPicPr>
          <p:cNvPr id="6" name="Picture 2" descr="D:\міська рада\герб і прапор Бібрки\H1BIBRK0.jpg"/>
          <p:cNvPicPr>
            <a:picLocks noChangeAspect="1" noChangeArrowheads="1"/>
          </p:cNvPicPr>
          <p:nvPr/>
        </p:nvPicPr>
        <p:blipFill>
          <a:blip r:embed="rId2" cstate="print"/>
          <a:srcRect/>
          <a:stretch>
            <a:fillRect/>
          </a:stretch>
        </p:blipFill>
        <p:spPr bwMode="auto">
          <a:xfrm>
            <a:off x="0" y="0"/>
            <a:ext cx="963718" cy="1214422"/>
          </a:xfrm>
          <a:prstGeom prst="rect">
            <a:avLst/>
          </a:prstGeom>
          <a:noFill/>
        </p:spPr>
      </p:pic>
      <p:pic>
        <p:nvPicPr>
          <p:cNvPr id="9" name="Picture 3"/>
          <p:cNvPicPr>
            <a:picLocks noChangeAspect="1" noChangeArrowheads="1"/>
          </p:cNvPicPr>
          <p:nvPr/>
        </p:nvPicPr>
        <p:blipFill>
          <a:blip r:embed="rId3" cstate="print"/>
          <a:srcRect/>
          <a:stretch>
            <a:fillRect/>
          </a:stretch>
        </p:blipFill>
        <p:spPr bwMode="auto">
          <a:xfrm>
            <a:off x="1428728" y="857232"/>
            <a:ext cx="7500991" cy="5625743"/>
          </a:xfrm>
          <a:prstGeom prst="rect">
            <a:avLst/>
          </a:prstGeom>
          <a:noFill/>
          <a:ln w="9525">
            <a:noFill/>
            <a:miter lim="800000"/>
            <a:headEnd/>
            <a:tailEnd/>
          </a:ln>
          <a:effectLst/>
        </p:spPr>
      </p:pic>
      <p:pic>
        <p:nvPicPr>
          <p:cNvPr id="108548" name="Picture 4"/>
          <p:cNvPicPr>
            <a:picLocks noChangeAspect="1" noChangeArrowheads="1"/>
          </p:cNvPicPr>
          <p:nvPr/>
        </p:nvPicPr>
        <p:blipFill>
          <a:blip r:embed="rId4" cstate="print"/>
          <a:srcRect/>
          <a:stretch>
            <a:fillRect/>
          </a:stretch>
        </p:blipFill>
        <p:spPr bwMode="auto">
          <a:xfrm>
            <a:off x="1000099" y="1428736"/>
            <a:ext cx="6843239" cy="5072494"/>
          </a:xfrm>
          <a:prstGeom prst="rect">
            <a:avLst/>
          </a:prstGeom>
          <a:noFill/>
          <a:ln w="9525">
            <a:noFill/>
            <a:miter lim="800000"/>
            <a:headEnd/>
            <a:tailEnd/>
          </a:ln>
          <a:effectLst/>
        </p:spPr>
      </p:pic>
      <p:sp>
        <p:nvSpPr>
          <p:cNvPr id="12" name="Rectangle 2"/>
          <p:cNvSpPr>
            <a:spLocks noChangeArrowheads="1"/>
          </p:cNvSpPr>
          <p:nvPr/>
        </p:nvSpPr>
        <p:spPr bwMode="auto">
          <a:xfrm>
            <a:off x="642910" y="1003426"/>
            <a:ext cx="8501090" cy="5924699"/>
          </a:xfrm>
          <a:prstGeom prst="rect">
            <a:avLst/>
          </a:prstGeom>
          <a:solidFill>
            <a:srgbClr val="FFFFFF"/>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uk-UA" sz="1900" b="0" i="0" u="none" strike="noStrike" cap="none" normalizeH="0" baseline="0" dirty="0" smtClean="0">
                <a:ln>
                  <a:noFill/>
                </a:ln>
                <a:solidFill>
                  <a:schemeClr val="tx1"/>
                </a:solidFill>
                <a:effectLst/>
                <a:ea typeface="Calibri" pitchFamily="34" charset="0"/>
                <a:cs typeface="Times New Roman" pitchFamily="18" charset="0"/>
              </a:rPr>
              <a:t>   </a:t>
            </a:r>
            <a:r>
              <a:rPr kumimoji="0" lang="uk-UA" sz="1900" b="1" i="0" u="none" strike="noStrike" cap="none" normalizeH="0" baseline="0" dirty="0" smtClean="0">
                <a:ln>
                  <a:noFill/>
                </a:ln>
                <a:solidFill>
                  <a:schemeClr val="tx1"/>
                </a:solidFill>
                <a:effectLst/>
                <a:ea typeface="Calibri" pitchFamily="34" charset="0"/>
                <a:cs typeface="Times New Roman" pitchFamily="18" charset="0"/>
              </a:rPr>
              <a:t>КНП «Центр первинної медико-санітарної допомоги» Бібрської міської ради</a:t>
            </a:r>
            <a:r>
              <a:rPr kumimoji="0" lang="uk-UA" sz="1900" b="1" i="0" u="none" strike="noStrike" cap="none" normalizeH="0" baseline="0" dirty="0" smtClean="0">
                <a:ln>
                  <a:noFill/>
                </a:ln>
                <a:solidFill>
                  <a:schemeClr val="tx1"/>
                </a:solidFill>
                <a:effectLst/>
                <a:ea typeface="Arial Unicode MS" pitchFamily="34" charset="-128"/>
                <a:cs typeface="Times New Roman" pitchFamily="18" charset="0"/>
              </a:rPr>
              <a:t> утворений відповідно до рішення Бібрської міської ради  від 08.02.2019 р.     № 60. До складу Центру входять: </a:t>
            </a:r>
            <a:endParaRPr kumimoji="0" lang="ru-RU" sz="1900" b="1"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uk-UA" sz="1900" b="1" i="0" u="none" strike="noStrike" cap="none" normalizeH="0" baseline="0" dirty="0" smtClean="0">
                <a:ln>
                  <a:noFill/>
                </a:ln>
                <a:solidFill>
                  <a:schemeClr val="tx1"/>
                </a:solidFill>
                <a:effectLst/>
                <a:ea typeface="Arial Unicode MS" pitchFamily="34" charset="-128"/>
                <a:cs typeface="Times New Roman" pitchFamily="18" charset="0"/>
              </a:rPr>
              <a:t>Лікувально-профілактичні підрозділи:</a:t>
            </a:r>
            <a:endParaRPr kumimoji="0" lang="ru-RU" sz="1900" b="1"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ru-RU" sz="1900" b="1" i="0" u="none" strike="noStrike" cap="none" normalizeH="0" baseline="0" dirty="0" err="1" smtClean="0">
                <a:ln>
                  <a:noFill/>
                </a:ln>
                <a:solidFill>
                  <a:schemeClr val="tx1"/>
                </a:solidFill>
                <a:effectLst/>
                <a:ea typeface="Calibri" pitchFamily="34" charset="0"/>
                <a:cs typeface="Times New Roman" pitchFamily="18" charset="0"/>
              </a:rPr>
              <a:t>Амбулаторія</a:t>
            </a:r>
            <a:r>
              <a:rPr kumimoji="0" lang="ru-RU" sz="1900" b="1" i="0" u="none" strike="noStrike" cap="none" normalizeH="0" baseline="0" dirty="0" smtClean="0">
                <a:ln>
                  <a:noFill/>
                </a:ln>
                <a:solidFill>
                  <a:schemeClr val="tx1"/>
                </a:solidFill>
                <a:effectLst/>
                <a:ea typeface="Calibri" pitchFamily="34" charset="0"/>
                <a:cs typeface="Times New Roman" pitchFamily="18" charset="0"/>
              </a:rPr>
              <a:t> ЗПСМ м. </a:t>
            </a:r>
            <a:r>
              <a:rPr kumimoji="0" lang="ru-RU" sz="1900" b="1" i="0" u="none" strike="noStrike" cap="none" normalizeH="0" baseline="0" dirty="0" err="1" smtClean="0">
                <a:ln>
                  <a:noFill/>
                </a:ln>
                <a:solidFill>
                  <a:schemeClr val="tx1"/>
                </a:solidFill>
                <a:effectLst/>
                <a:ea typeface="Calibri" pitchFamily="34" charset="0"/>
                <a:cs typeface="Times New Roman" pitchFamily="18" charset="0"/>
              </a:rPr>
              <a:t>Бібрка</a:t>
            </a:r>
            <a:r>
              <a:rPr kumimoji="0" lang="ru-RU" sz="1900" b="1" i="0" u="none" strike="noStrike" cap="none" normalizeH="0" baseline="0" dirty="0" smtClean="0">
                <a:ln>
                  <a:noFill/>
                </a:ln>
                <a:solidFill>
                  <a:schemeClr val="tx1"/>
                </a:solidFill>
                <a:effectLst/>
                <a:ea typeface="Calibri" pitchFamily="34" charset="0"/>
                <a:cs typeface="Times New Roman" pitchFamily="18" charset="0"/>
              </a:rPr>
              <a:t>;</a:t>
            </a:r>
            <a:endParaRPr kumimoji="0" lang="ru-RU" sz="1900" b="1"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ru-RU" sz="1900" b="1" i="0" u="none" strike="noStrike" cap="none" normalizeH="0" baseline="0" dirty="0" err="1" smtClean="0">
                <a:ln>
                  <a:noFill/>
                </a:ln>
                <a:solidFill>
                  <a:schemeClr val="tx1"/>
                </a:solidFill>
                <a:effectLst/>
                <a:ea typeface="Calibri" pitchFamily="34" charset="0"/>
                <a:cs typeface="Times New Roman" pitchFamily="18" charset="0"/>
              </a:rPr>
              <a:t>Романівська</a:t>
            </a:r>
            <a:r>
              <a:rPr kumimoji="0" lang="ru-RU" sz="1900" b="1" i="0" u="none" strike="noStrike" cap="none" normalizeH="0" baseline="0" dirty="0" smtClean="0">
                <a:ln>
                  <a:noFill/>
                </a:ln>
                <a:solidFill>
                  <a:schemeClr val="tx1"/>
                </a:solidFill>
                <a:effectLst/>
                <a:ea typeface="Calibri" pitchFamily="34" charset="0"/>
                <a:cs typeface="Times New Roman" pitchFamily="18" charset="0"/>
              </a:rPr>
              <a:t> </a:t>
            </a:r>
            <a:r>
              <a:rPr kumimoji="0" lang="ru-RU" sz="1900" b="1" i="0" u="none" strike="noStrike" cap="none" normalizeH="0" baseline="0" dirty="0" err="1" smtClean="0">
                <a:ln>
                  <a:noFill/>
                </a:ln>
                <a:solidFill>
                  <a:schemeClr val="tx1"/>
                </a:solidFill>
                <a:effectLst/>
                <a:ea typeface="Calibri" pitchFamily="34" charset="0"/>
                <a:cs typeface="Times New Roman" pitchFamily="18" charset="0"/>
              </a:rPr>
              <a:t>амбулаторія</a:t>
            </a:r>
            <a:r>
              <a:rPr kumimoji="0" lang="ru-RU" sz="1900" b="1" i="0" u="none" strike="noStrike" cap="none" normalizeH="0" baseline="0" dirty="0" smtClean="0">
                <a:ln>
                  <a:noFill/>
                </a:ln>
                <a:solidFill>
                  <a:schemeClr val="tx1"/>
                </a:solidFill>
                <a:effectLst/>
                <a:ea typeface="Calibri" pitchFamily="34" charset="0"/>
                <a:cs typeface="Times New Roman" pitchFamily="18" charset="0"/>
              </a:rPr>
              <a:t> ЗПСМ;</a:t>
            </a:r>
            <a:endParaRPr kumimoji="0" lang="ru-RU" sz="1900" b="1"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ru-RU" sz="1900" b="1" i="0" u="none" strike="noStrike" cap="none" normalizeH="0" baseline="0" dirty="0" err="1" smtClean="0">
                <a:ln>
                  <a:noFill/>
                </a:ln>
                <a:solidFill>
                  <a:schemeClr val="tx1"/>
                </a:solidFill>
                <a:effectLst/>
                <a:ea typeface="Calibri" pitchFamily="34" charset="0"/>
                <a:cs typeface="Times New Roman" pitchFamily="18" charset="0"/>
              </a:rPr>
              <a:t>Фельдшерсько-акушерський</a:t>
            </a:r>
            <a:r>
              <a:rPr kumimoji="0" lang="ru-RU" sz="1900" b="1" i="0" u="none" strike="noStrike" cap="none" normalizeH="0" baseline="0" dirty="0" smtClean="0">
                <a:ln>
                  <a:noFill/>
                </a:ln>
                <a:solidFill>
                  <a:schemeClr val="tx1"/>
                </a:solidFill>
                <a:effectLst/>
                <a:ea typeface="Calibri" pitchFamily="34" charset="0"/>
                <a:cs typeface="Times New Roman" pitchFamily="18" charset="0"/>
              </a:rPr>
              <a:t> пункт (ФАП) с. </a:t>
            </a:r>
            <a:r>
              <a:rPr kumimoji="0" lang="ru-RU" sz="1900" b="1" i="0" u="none" strike="noStrike" cap="none" normalizeH="0" baseline="0" dirty="0" err="1" smtClean="0">
                <a:ln>
                  <a:noFill/>
                </a:ln>
                <a:solidFill>
                  <a:schemeClr val="tx1"/>
                </a:solidFill>
                <a:effectLst/>
                <a:ea typeface="Calibri" pitchFamily="34" charset="0"/>
                <a:cs typeface="Times New Roman" pitchFamily="18" charset="0"/>
              </a:rPr>
              <a:t>Підгородище</a:t>
            </a:r>
            <a:r>
              <a:rPr kumimoji="0" lang="ru-RU" sz="1900" b="1" i="0" u="none" strike="noStrike" cap="none" normalizeH="0" baseline="0" dirty="0" smtClean="0">
                <a:ln>
                  <a:noFill/>
                </a:ln>
                <a:solidFill>
                  <a:schemeClr val="tx1"/>
                </a:solidFill>
                <a:effectLst/>
                <a:ea typeface="Calibri" pitchFamily="34" charset="0"/>
                <a:cs typeface="Times New Roman" pitchFamily="18" charset="0"/>
              </a:rPr>
              <a:t>, </a:t>
            </a:r>
            <a:endParaRPr kumimoji="0" lang="ru-RU" sz="1900" b="1"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ru-RU" sz="1900" b="1" i="0" u="none" strike="noStrike" cap="none" normalizeH="0" baseline="0" dirty="0" err="1" smtClean="0">
                <a:ln>
                  <a:noFill/>
                </a:ln>
                <a:solidFill>
                  <a:schemeClr val="tx1"/>
                </a:solidFill>
                <a:effectLst/>
                <a:ea typeface="Calibri" pitchFamily="34" charset="0"/>
                <a:cs typeface="Times New Roman" pitchFamily="18" charset="0"/>
              </a:rPr>
              <a:t>Фельдшерсько-акушерський</a:t>
            </a:r>
            <a:r>
              <a:rPr kumimoji="0" lang="ru-RU" sz="1900" b="1" i="0" u="none" strike="noStrike" cap="none" normalizeH="0" baseline="0" dirty="0" smtClean="0">
                <a:ln>
                  <a:noFill/>
                </a:ln>
                <a:solidFill>
                  <a:schemeClr val="tx1"/>
                </a:solidFill>
                <a:effectLst/>
                <a:ea typeface="Calibri" pitchFamily="34" charset="0"/>
                <a:cs typeface="Times New Roman" pitchFamily="18" charset="0"/>
              </a:rPr>
              <a:t> пункт (ФАП) с. </a:t>
            </a:r>
            <a:r>
              <a:rPr kumimoji="0" lang="ru-RU" sz="1900" b="1" i="0" u="none" strike="noStrike" cap="none" normalizeH="0" baseline="0" dirty="0" err="1" smtClean="0">
                <a:ln>
                  <a:noFill/>
                </a:ln>
                <a:solidFill>
                  <a:schemeClr val="tx1"/>
                </a:solidFill>
                <a:effectLst/>
                <a:ea typeface="Calibri" pitchFamily="34" charset="0"/>
                <a:cs typeface="Times New Roman" pitchFamily="18" charset="0"/>
              </a:rPr>
              <a:t>Під’ярків</a:t>
            </a:r>
            <a:r>
              <a:rPr kumimoji="0" lang="ru-RU" sz="1900" b="1" i="0" u="none" strike="noStrike" cap="none" normalizeH="0" baseline="0" dirty="0" smtClean="0">
                <a:ln>
                  <a:noFill/>
                </a:ln>
                <a:solidFill>
                  <a:schemeClr val="tx1"/>
                </a:solidFill>
                <a:effectLst/>
                <a:ea typeface="Calibri" pitchFamily="34" charset="0"/>
                <a:cs typeface="Times New Roman" pitchFamily="18" charset="0"/>
              </a:rPr>
              <a:t>, </a:t>
            </a:r>
            <a:endParaRPr kumimoji="0" lang="ru-RU" sz="1900" b="1"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ru-RU" sz="1900" b="1" i="0" u="none" strike="noStrike" cap="none" normalizeH="0" baseline="0" dirty="0" err="1" smtClean="0">
                <a:ln>
                  <a:noFill/>
                </a:ln>
                <a:solidFill>
                  <a:schemeClr val="tx1"/>
                </a:solidFill>
                <a:effectLst/>
                <a:ea typeface="Calibri" pitchFamily="34" charset="0"/>
                <a:cs typeface="Times New Roman" pitchFamily="18" charset="0"/>
              </a:rPr>
              <a:t>Свірзька</a:t>
            </a:r>
            <a:r>
              <a:rPr kumimoji="0" lang="ru-RU" sz="1900" b="1" i="0" u="none" strike="noStrike" cap="none" normalizeH="0" baseline="0" dirty="0" smtClean="0">
                <a:ln>
                  <a:noFill/>
                </a:ln>
                <a:solidFill>
                  <a:schemeClr val="tx1"/>
                </a:solidFill>
                <a:effectLst/>
                <a:ea typeface="Calibri" pitchFamily="34" charset="0"/>
                <a:cs typeface="Times New Roman" pitchFamily="18" charset="0"/>
              </a:rPr>
              <a:t> </a:t>
            </a:r>
            <a:r>
              <a:rPr kumimoji="0" lang="ru-RU" sz="1900" b="1" i="0" u="none" strike="noStrike" cap="none" normalizeH="0" baseline="0" dirty="0" err="1" smtClean="0">
                <a:ln>
                  <a:noFill/>
                </a:ln>
                <a:solidFill>
                  <a:schemeClr val="tx1"/>
                </a:solidFill>
                <a:effectLst/>
                <a:ea typeface="Calibri" pitchFamily="34" charset="0"/>
                <a:cs typeface="Times New Roman" pitchFamily="18" charset="0"/>
              </a:rPr>
              <a:t>амбулаторія</a:t>
            </a:r>
            <a:r>
              <a:rPr kumimoji="0" lang="ru-RU" sz="1900" b="1" i="0" u="none" strike="noStrike" cap="none" normalizeH="0" baseline="0" dirty="0" smtClean="0">
                <a:ln>
                  <a:noFill/>
                </a:ln>
                <a:solidFill>
                  <a:schemeClr val="tx1"/>
                </a:solidFill>
                <a:effectLst/>
                <a:ea typeface="Calibri" pitchFamily="34" charset="0"/>
                <a:cs typeface="Times New Roman" pitchFamily="18" charset="0"/>
              </a:rPr>
              <a:t> ЗПСМ, </a:t>
            </a:r>
            <a:endParaRPr kumimoji="0" lang="ru-RU" sz="1900" b="1"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ru-RU" sz="1900" b="1" i="0" u="none" strike="noStrike" cap="none" normalizeH="0" baseline="0" dirty="0" err="1" smtClean="0">
                <a:ln>
                  <a:noFill/>
                </a:ln>
                <a:solidFill>
                  <a:schemeClr val="tx1"/>
                </a:solidFill>
                <a:effectLst/>
                <a:ea typeface="Calibri" pitchFamily="34" charset="0"/>
                <a:cs typeface="Times New Roman" pitchFamily="18" charset="0"/>
              </a:rPr>
              <a:t>Фельдшерсько-акушерський</a:t>
            </a:r>
            <a:r>
              <a:rPr kumimoji="0" lang="ru-RU" sz="1900" b="1" i="0" u="none" strike="noStrike" cap="none" normalizeH="0" baseline="0" dirty="0" smtClean="0">
                <a:ln>
                  <a:noFill/>
                </a:ln>
                <a:solidFill>
                  <a:schemeClr val="tx1"/>
                </a:solidFill>
                <a:effectLst/>
                <a:ea typeface="Calibri" pitchFamily="34" charset="0"/>
                <a:cs typeface="Times New Roman" pitchFamily="18" charset="0"/>
              </a:rPr>
              <a:t> пункт (ФАП) с. </a:t>
            </a:r>
            <a:r>
              <a:rPr kumimoji="0" lang="ru-RU" sz="1900" b="1" i="0" u="none" strike="noStrike" cap="none" normalizeH="0" baseline="0" dirty="0" err="1" smtClean="0">
                <a:ln>
                  <a:noFill/>
                </a:ln>
                <a:solidFill>
                  <a:schemeClr val="tx1"/>
                </a:solidFill>
                <a:effectLst/>
                <a:ea typeface="Calibri" pitchFamily="34" charset="0"/>
                <a:cs typeface="Times New Roman" pitchFamily="18" charset="0"/>
              </a:rPr>
              <a:t>Глібовичі</a:t>
            </a:r>
            <a:r>
              <a:rPr kumimoji="0" lang="ru-RU" sz="1900" b="1" i="0" u="none" strike="noStrike" cap="none" normalizeH="0" baseline="0" dirty="0" smtClean="0">
                <a:ln>
                  <a:noFill/>
                </a:ln>
                <a:solidFill>
                  <a:schemeClr val="tx1"/>
                </a:solidFill>
                <a:effectLst/>
                <a:ea typeface="Calibri" pitchFamily="34" charset="0"/>
                <a:cs typeface="Times New Roman" pitchFamily="18" charset="0"/>
              </a:rPr>
              <a:t>,</a:t>
            </a:r>
            <a:endParaRPr kumimoji="0" lang="ru-RU" sz="1900" b="1"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ru-RU" sz="1900" b="1" i="0" u="none" strike="noStrike" cap="none" normalizeH="0" baseline="0" dirty="0" err="1" smtClean="0">
                <a:ln>
                  <a:noFill/>
                </a:ln>
                <a:solidFill>
                  <a:schemeClr val="tx1"/>
                </a:solidFill>
                <a:effectLst/>
                <a:ea typeface="Calibri" pitchFamily="34" charset="0"/>
                <a:cs typeface="Times New Roman" pitchFamily="18" charset="0"/>
              </a:rPr>
              <a:t>Фельдшерсько-акушерський</a:t>
            </a:r>
            <a:r>
              <a:rPr kumimoji="0" lang="ru-RU" sz="1900" b="1" i="0" u="none" strike="noStrike" cap="none" normalizeH="0" baseline="0" dirty="0" smtClean="0">
                <a:ln>
                  <a:noFill/>
                </a:ln>
                <a:solidFill>
                  <a:schemeClr val="tx1"/>
                </a:solidFill>
                <a:effectLst/>
                <a:ea typeface="Calibri" pitchFamily="34" charset="0"/>
                <a:cs typeface="Times New Roman" pitchFamily="18" charset="0"/>
              </a:rPr>
              <a:t> пункт (ФАП) с. </a:t>
            </a:r>
            <a:r>
              <a:rPr kumimoji="0" lang="ru-RU" sz="1900" b="1" i="0" u="none" strike="noStrike" cap="none" normalizeH="0" baseline="0" dirty="0" err="1" smtClean="0">
                <a:ln>
                  <a:noFill/>
                </a:ln>
                <a:solidFill>
                  <a:schemeClr val="tx1"/>
                </a:solidFill>
                <a:effectLst/>
                <a:ea typeface="Calibri" pitchFamily="34" charset="0"/>
                <a:cs typeface="Times New Roman" pitchFamily="18" charset="0"/>
              </a:rPr>
              <a:t>Великі</a:t>
            </a:r>
            <a:r>
              <a:rPr kumimoji="0" lang="ru-RU" sz="1900" b="1" i="0" u="none" strike="noStrike" cap="none" normalizeH="0" baseline="0" dirty="0" smtClean="0">
                <a:ln>
                  <a:noFill/>
                </a:ln>
                <a:solidFill>
                  <a:schemeClr val="tx1"/>
                </a:solidFill>
                <a:effectLst/>
                <a:ea typeface="Calibri" pitchFamily="34" charset="0"/>
                <a:cs typeface="Times New Roman" pitchFamily="18" charset="0"/>
              </a:rPr>
              <a:t> </a:t>
            </a:r>
            <a:r>
              <a:rPr kumimoji="0" lang="ru-RU" sz="1900" b="1" i="0" u="none" strike="noStrike" cap="none" normalizeH="0" baseline="0" dirty="0" err="1" smtClean="0">
                <a:ln>
                  <a:noFill/>
                </a:ln>
                <a:solidFill>
                  <a:schemeClr val="tx1"/>
                </a:solidFill>
                <a:effectLst/>
                <a:ea typeface="Calibri" pitchFamily="34" charset="0"/>
                <a:cs typeface="Times New Roman" pitchFamily="18" charset="0"/>
              </a:rPr>
              <a:t>Глібовичі</a:t>
            </a:r>
            <a:r>
              <a:rPr kumimoji="0" lang="ru-RU" sz="1900" b="1" i="0" u="none" strike="noStrike" cap="none" normalizeH="0" baseline="0" dirty="0" smtClean="0">
                <a:ln>
                  <a:noFill/>
                </a:ln>
                <a:solidFill>
                  <a:schemeClr val="tx1"/>
                </a:solidFill>
                <a:effectLst/>
                <a:ea typeface="Calibri" pitchFamily="34" charset="0"/>
                <a:cs typeface="Times New Roman" pitchFamily="18" charset="0"/>
              </a:rPr>
              <a:t>, </a:t>
            </a:r>
            <a:endParaRPr kumimoji="0" lang="ru-RU" sz="1900" b="1"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ru-RU" sz="1900" b="1" i="0" u="none" strike="noStrike" cap="none" normalizeH="0" baseline="0" dirty="0" err="1" smtClean="0">
                <a:ln>
                  <a:noFill/>
                </a:ln>
                <a:solidFill>
                  <a:schemeClr val="tx1"/>
                </a:solidFill>
                <a:effectLst/>
                <a:ea typeface="Calibri" pitchFamily="34" charset="0"/>
                <a:cs typeface="Times New Roman" pitchFamily="18" charset="0"/>
              </a:rPr>
              <a:t>Фельдшерсько-акушерський</a:t>
            </a:r>
            <a:r>
              <a:rPr kumimoji="0" lang="ru-RU" sz="1900" b="1" i="0" u="none" strike="noStrike" cap="none" normalizeH="0" baseline="0" dirty="0" smtClean="0">
                <a:ln>
                  <a:noFill/>
                </a:ln>
                <a:solidFill>
                  <a:schemeClr val="tx1"/>
                </a:solidFill>
                <a:effectLst/>
                <a:ea typeface="Calibri" pitchFamily="34" charset="0"/>
                <a:cs typeface="Times New Roman" pitchFamily="18" charset="0"/>
              </a:rPr>
              <a:t> пункт (ФАП) с. Лани, </a:t>
            </a:r>
            <a:endParaRPr kumimoji="0" lang="ru-RU" sz="1900" b="1"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ru-RU" sz="1900" b="1" i="0" u="none" strike="noStrike" cap="none" normalizeH="0" baseline="0" dirty="0" err="1" smtClean="0">
                <a:ln>
                  <a:noFill/>
                </a:ln>
                <a:solidFill>
                  <a:schemeClr val="tx1"/>
                </a:solidFill>
                <a:effectLst/>
                <a:ea typeface="Calibri" pitchFamily="34" charset="0"/>
                <a:cs typeface="Times New Roman" pitchFamily="18" charset="0"/>
              </a:rPr>
              <a:t>Фельдшерсько-акушерський</a:t>
            </a:r>
            <a:r>
              <a:rPr kumimoji="0" lang="ru-RU" sz="1900" b="1" i="0" u="none" strike="noStrike" cap="none" normalizeH="0" baseline="0" dirty="0" smtClean="0">
                <a:ln>
                  <a:noFill/>
                </a:ln>
                <a:solidFill>
                  <a:schemeClr val="tx1"/>
                </a:solidFill>
                <a:effectLst/>
                <a:ea typeface="Calibri" pitchFamily="34" charset="0"/>
                <a:cs typeface="Times New Roman" pitchFamily="18" charset="0"/>
              </a:rPr>
              <a:t> пункт (ФАП) с. </a:t>
            </a:r>
            <a:r>
              <a:rPr kumimoji="0" lang="ru-RU" sz="1900" b="1" i="0" u="none" strike="noStrike" cap="none" normalizeH="0" baseline="0" dirty="0" err="1" smtClean="0">
                <a:ln>
                  <a:noFill/>
                </a:ln>
                <a:solidFill>
                  <a:schemeClr val="tx1"/>
                </a:solidFill>
                <a:effectLst/>
                <a:ea typeface="Calibri" pitchFamily="34" charset="0"/>
                <a:cs typeface="Times New Roman" pitchFamily="18" charset="0"/>
              </a:rPr>
              <a:t>Любешка</a:t>
            </a:r>
            <a:r>
              <a:rPr kumimoji="0" lang="ru-RU" sz="1900" b="1" i="0" u="none" strike="noStrike" cap="none" normalizeH="0" baseline="0" dirty="0" smtClean="0">
                <a:ln>
                  <a:noFill/>
                </a:ln>
                <a:solidFill>
                  <a:schemeClr val="tx1"/>
                </a:solidFill>
                <a:effectLst/>
                <a:ea typeface="Calibri" pitchFamily="34" charset="0"/>
                <a:cs typeface="Times New Roman" pitchFamily="18" charset="0"/>
              </a:rPr>
              <a:t>, </a:t>
            </a:r>
            <a:endParaRPr kumimoji="0" lang="ru-RU" sz="1900" b="1"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ru-RU" sz="1900" b="1" i="0" u="none" strike="noStrike" cap="none" normalizeH="0" baseline="0" dirty="0" err="1" smtClean="0">
                <a:ln>
                  <a:noFill/>
                </a:ln>
                <a:solidFill>
                  <a:schemeClr val="tx1"/>
                </a:solidFill>
                <a:effectLst/>
                <a:ea typeface="Calibri" pitchFamily="34" charset="0"/>
                <a:cs typeface="Times New Roman" pitchFamily="18" charset="0"/>
              </a:rPr>
              <a:t>Фельдшерсько-акушерський</a:t>
            </a:r>
            <a:r>
              <a:rPr kumimoji="0" lang="ru-RU" sz="1900" b="1" i="0" u="none" strike="noStrike" cap="none" normalizeH="0" baseline="0" dirty="0" smtClean="0">
                <a:ln>
                  <a:noFill/>
                </a:ln>
                <a:solidFill>
                  <a:schemeClr val="tx1"/>
                </a:solidFill>
                <a:effectLst/>
                <a:ea typeface="Calibri" pitchFamily="34" charset="0"/>
                <a:cs typeface="Times New Roman" pitchFamily="18" charset="0"/>
              </a:rPr>
              <a:t> пункт (ФАП) с. </a:t>
            </a:r>
            <a:r>
              <a:rPr kumimoji="0" lang="ru-RU" sz="1900" b="1" i="0" u="none" strike="noStrike" cap="none" normalizeH="0" baseline="0" dirty="0" err="1" smtClean="0">
                <a:ln>
                  <a:noFill/>
                </a:ln>
                <a:solidFill>
                  <a:schemeClr val="tx1"/>
                </a:solidFill>
                <a:effectLst/>
                <a:ea typeface="Calibri" pitchFamily="34" charset="0"/>
                <a:cs typeface="Times New Roman" pitchFamily="18" charset="0"/>
              </a:rPr>
              <a:t>Стрілки</a:t>
            </a:r>
            <a:r>
              <a:rPr kumimoji="0" lang="ru-RU" sz="1900" b="1" i="0" u="none" strike="noStrike" cap="none" normalizeH="0" baseline="0" dirty="0" smtClean="0">
                <a:ln>
                  <a:noFill/>
                </a:ln>
                <a:solidFill>
                  <a:schemeClr val="tx1"/>
                </a:solidFill>
                <a:effectLst/>
                <a:ea typeface="Calibri" pitchFamily="34" charset="0"/>
                <a:cs typeface="Times New Roman" pitchFamily="18" charset="0"/>
              </a:rPr>
              <a:t>, </a:t>
            </a:r>
            <a:endParaRPr kumimoji="0" lang="ru-RU" sz="1900" b="1"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ru-RU" sz="1900" b="1" i="0" u="none" strike="noStrike" cap="none" normalizeH="0" baseline="0" dirty="0" err="1" smtClean="0">
                <a:ln>
                  <a:noFill/>
                </a:ln>
                <a:solidFill>
                  <a:schemeClr val="tx1"/>
                </a:solidFill>
                <a:effectLst/>
                <a:ea typeface="Calibri" pitchFamily="34" charset="0"/>
                <a:cs typeface="Times New Roman" pitchFamily="18" charset="0"/>
              </a:rPr>
              <a:t>Фельдшерсько-акушерський</a:t>
            </a:r>
            <a:r>
              <a:rPr kumimoji="0" lang="ru-RU" sz="1900" b="1" i="0" u="none" strike="noStrike" cap="none" normalizeH="0" baseline="0" dirty="0" smtClean="0">
                <a:ln>
                  <a:noFill/>
                </a:ln>
                <a:solidFill>
                  <a:schemeClr val="tx1"/>
                </a:solidFill>
                <a:effectLst/>
                <a:ea typeface="Calibri" pitchFamily="34" charset="0"/>
                <a:cs typeface="Times New Roman" pitchFamily="18" charset="0"/>
              </a:rPr>
              <a:t> пункт (ФАП) с. Стоки, </a:t>
            </a:r>
            <a:endParaRPr kumimoji="0" lang="ru-RU" sz="1900" b="1"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ru-RU" sz="1900" b="1" i="0" u="none" strike="noStrike" cap="none" normalizeH="0" baseline="0" dirty="0" err="1" smtClean="0">
                <a:ln>
                  <a:noFill/>
                </a:ln>
                <a:solidFill>
                  <a:schemeClr val="tx1"/>
                </a:solidFill>
                <a:effectLst/>
                <a:ea typeface="Calibri" pitchFamily="34" charset="0"/>
                <a:cs typeface="Times New Roman" pitchFamily="18" charset="0"/>
              </a:rPr>
              <a:t>Фельдшерсько-акушерський</a:t>
            </a:r>
            <a:r>
              <a:rPr kumimoji="0" lang="ru-RU" sz="1900" b="1" i="0" u="none" strike="noStrike" cap="none" normalizeH="0" baseline="0" dirty="0" smtClean="0">
                <a:ln>
                  <a:noFill/>
                </a:ln>
                <a:solidFill>
                  <a:schemeClr val="tx1"/>
                </a:solidFill>
                <a:effectLst/>
                <a:ea typeface="Calibri" pitchFamily="34" charset="0"/>
                <a:cs typeface="Times New Roman" pitchFamily="18" charset="0"/>
              </a:rPr>
              <a:t> пункт (ФАП) с. </a:t>
            </a:r>
            <a:r>
              <a:rPr kumimoji="0" lang="ru-RU" sz="1900" b="1" i="0" u="none" strike="noStrike" cap="none" normalizeH="0" baseline="0" dirty="0" err="1" smtClean="0">
                <a:ln>
                  <a:noFill/>
                </a:ln>
                <a:solidFill>
                  <a:schemeClr val="tx1"/>
                </a:solidFill>
                <a:effectLst/>
                <a:ea typeface="Calibri" pitchFamily="34" charset="0"/>
                <a:cs typeface="Times New Roman" pitchFamily="18" charset="0"/>
              </a:rPr>
              <a:t>Селиська</a:t>
            </a:r>
            <a:r>
              <a:rPr kumimoji="0" lang="ru-RU" sz="1900" b="1" i="0" u="none" strike="noStrike" cap="none" normalizeH="0" baseline="0" dirty="0" smtClean="0">
                <a:ln>
                  <a:noFill/>
                </a:ln>
                <a:solidFill>
                  <a:schemeClr val="tx1"/>
                </a:solidFill>
                <a:effectLst/>
                <a:ea typeface="Calibri" pitchFamily="34" charset="0"/>
                <a:cs typeface="Times New Roman" pitchFamily="18" charset="0"/>
              </a:rPr>
              <a:t>, </a:t>
            </a:r>
            <a:endParaRPr kumimoji="0" lang="ru-RU" sz="1900" b="1"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ru-RU" sz="1900" b="1" i="0" u="none" strike="noStrike" cap="none" normalizeH="0" baseline="0" dirty="0" err="1" smtClean="0">
                <a:ln>
                  <a:noFill/>
                </a:ln>
                <a:solidFill>
                  <a:schemeClr val="tx1"/>
                </a:solidFill>
                <a:effectLst/>
                <a:ea typeface="Calibri" pitchFamily="34" charset="0"/>
                <a:cs typeface="Times New Roman" pitchFamily="18" charset="0"/>
              </a:rPr>
              <a:t>Фельдшерсько-акушерський</a:t>
            </a:r>
            <a:r>
              <a:rPr kumimoji="0" lang="ru-RU" sz="1900" b="1" i="0" u="none" strike="noStrike" cap="none" normalizeH="0" baseline="0" dirty="0" smtClean="0">
                <a:ln>
                  <a:noFill/>
                </a:ln>
                <a:solidFill>
                  <a:schemeClr val="tx1"/>
                </a:solidFill>
                <a:effectLst/>
                <a:ea typeface="Calibri" pitchFamily="34" charset="0"/>
                <a:cs typeface="Times New Roman" pitchFamily="18" charset="0"/>
              </a:rPr>
              <a:t> пункт (ФАП) с. </a:t>
            </a:r>
            <a:r>
              <a:rPr kumimoji="0" lang="ru-RU" sz="1900" b="1" i="0" u="none" strike="noStrike" cap="none" normalizeH="0" baseline="0" dirty="0" err="1" smtClean="0">
                <a:ln>
                  <a:noFill/>
                </a:ln>
                <a:solidFill>
                  <a:schemeClr val="tx1"/>
                </a:solidFill>
                <a:effectLst/>
                <a:ea typeface="Calibri" pitchFamily="34" charset="0"/>
                <a:cs typeface="Times New Roman" pitchFamily="18" charset="0"/>
              </a:rPr>
              <a:t>Підмонастир</a:t>
            </a:r>
            <a:r>
              <a:rPr kumimoji="0" lang="ru-RU" sz="1900" b="1" i="0" u="none" strike="noStrike" cap="none" normalizeH="0" baseline="0" dirty="0" smtClean="0">
                <a:ln>
                  <a:noFill/>
                </a:ln>
                <a:solidFill>
                  <a:schemeClr val="tx1"/>
                </a:solidFill>
                <a:effectLst/>
                <a:ea typeface="Calibri" pitchFamily="34" charset="0"/>
                <a:cs typeface="Times New Roman" pitchFamily="18" charset="0"/>
              </a:rPr>
              <a:t>, </a:t>
            </a:r>
            <a:endParaRPr kumimoji="0" lang="ru-RU" sz="1900" b="1"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ru-RU" sz="1900" b="1" i="0" u="none" strike="noStrike" cap="none" normalizeH="0" baseline="0" dirty="0" err="1" smtClean="0">
                <a:ln>
                  <a:noFill/>
                </a:ln>
                <a:solidFill>
                  <a:schemeClr val="tx1"/>
                </a:solidFill>
                <a:effectLst/>
                <a:ea typeface="Calibri" pitchFamily="34" charset="0"/>
                <a:cs typeface="Times New Roman" pitchFamily="18" charset="0"/>
              </a:rPr>
              <a:t>Фельдшерсько-акушерський</a:t>
            </a:r>
            <a:r>
              <a:rPr kumimoji="0" lang="ru-RU" sz="1900" b="1" i="0" u="none" strike="noStrike" cap="none" normalizeH="0" baseline="0" dirty="0" smtClean="0">
                <a:ln>
                  <a:noFill/>
                </a:ln>
                <a:solidFill>
                  <a:schemeClr val="tx1"/>
                </a:solidFill>
                <a:effectLst/>
                <a:ea typeface="Calibri" pitchFamily="34" charset="0"/>
                <a:cs typeface="Times New Roman" pitchFamily="18" charset="0"/>
              </a:rPr>
              <a:t> пункт (ФАП) с. Серники,</a:t>
            </a:r>
            <a:endParaRPr kumimoji="0" lang="ru-RU" sz="1900" b="1"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uk-UA" sz="1900" b="1" i="0" u="none" strike="noStrike" cap="none" normalizeH="0" baseline="0" dirty="0" smtClean="0">
                <a:ln>
                  <a:noFill/>
                </a:ln>
                <a:solidFill>
                  <a:schemeClr val="tx1"/>
                </a:solidFill>
                <a:effectLst/>
                <a:ea typeface="Calibri" pitchFamily="34" charset="0"/>
                <a:cs typeface="Times New Roman" pitchFamily="18" charset="0"/>
              </a:rPr>
              <a:t>а також адміністративно-управлінський відділ і допоміжні підрозділи.</a:t>
            </a:r>
            <a:endParaRPr kumimoji="0" lang="ru-RU" sz="1900" b="1"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sz="1800" b="0" i="0" u="none" strike="noStrike" cap="none" normalizeH="0" baseline="0" dirty="0" smtClean="0">
              <a:ln>
                <a:noFill/>
              </a:ln>
              <a:solidFill>
                <a:schemeClr val="tx1"/>
              </a:solidFill>
              <a:effectLst/>
              <a:latin typeface="Arial" pitchFamily="34" charset="0"/>
            </a:endParaRPr>
          </a:p>
        </p:txBody>
      </p:sp>
    </p:spTree>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D:\міська рада\герб і прапор Бібрки\H1BIBRK0.jpg"/>
          <p:cNvPicPr>
            <a:picLocks noChangeAspect="1" noChangeArrowheads="1"/>
          </p:cNvPicPr>
          <p:nvPr/>
        </p:nvPicPr>
        <p:blipFill>
          <a:blip r:embed="rId3" cstate="print"/>
          <a:srcRect/>
          <a:stretch>
            <a:fillRect/>
          </a:stretch>
        </p:blipFill>
        <p:spPr bwMode="auto">
          <a:xfrm>
            <a:off x="0" y="0"/>
            <a:ext cx="963718" cy="1214422"/>
          </a:xfrm>
          <a:prstGeom prst="rect">
            <a:avLst/>
          </a:prstGeom>
          <a:noFill/>
        </p:spPr>
      </p:pic>
      <p:sp>
        <p:nvSpPr>
          <p:cNvPr id="5" name="Rectangle 1"/>
          <p:cNvSpPr>
            <a:spLocks noChangeArrowheads="1"/>
          </p:cNvSpPr>
          <p:nvPr/>
        </p:nvSpPr>
        <p:spPr bwMode="auto">
          <a:xfrm>
            <a:off x="1000100" y="214290"/>
            <a:ext cx="8143900" cy="95410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28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КНП «Центр </a:t>
            </a:r>
            <a:r>
              <a:rPr kumimoji="0" lang="ru-RU" sz="2800" b="1" i="0" u="none" strike="noStrike" cap="none" normalizeH="0" baseline="0" dirty="0" err="1" smtClean="0">
                <a:ln>
                  <a:noFill/>
                </a:ln>
                <a:solidFill>
                  <a:schemeClr val="tx1"/>
                </a:solidFill>
                <a:effectLst/>
                <a:latin typeface="Calibri" pitchFamily="34" charset="0"/>
                <a:ea typeface="Calibri" pitchFamily="34" charset="0"/>
                <a:cs typeface="Times New Roman" pitchFamily="18" charset="0"/>
              </a:rPr>
              <a:t>первинної</a:t>
            </a:r>
            <a:r>
              <a:rPr kumimoji="0" lang="ru-RU" sz="28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a:t>
            </a:r>
            <a:r>
              <a:rPr kumimoji="0" lang="ru-RU" sz="2800" b="1" i="0" u="none" strike="noStrike" cap="none" normalizeH="0" baseline="0" dirty="0" err="1" smtClean="0">
                <a:ln>
                  <a:noFill/>
                </a:ln>
                <a:solidFill>
                  <a:schemeClr val="tx1"/>
                </a:solidFill>
                <a:effectLst/>
                <a:latin typeface="Calibri" pitchFamily="34" charset="0"/>
                <a:ea typeface="Calibri" pitchFamily="34" charset="0"/>
                <a:cs typeface="Times New Roman" pitchFamily="18" charset="0"/>
              </a:rPr>
              <a:t>медико-санітарної</a:t>
            </a:r>
            <a:r>
              <a:rPr kumimoji="0" lang="ru-RU" sz="28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a:t>
            </a:r>
            <a:r>
              <a:rPr kumimoji="0" lang="ru-RU" sz="2800" b="1" i="0" u="none" strike="noStrike" cap="none" normalizeH="0" baseline="0" dirty="0" err="1" smtClean="0">
                <a:ln>
                  <a:noFill/>
                </a:ln>
                <a:solidFill>
                  <a:schemeClr val="tx1"/>
                </a:solidFill>
                <a:effectLst/>
                <a:latin typeface="Calibri" pitchFamily="34" charset="0"/>
                <a:ea typeface="Calibri" pitchFamily="34" charset="0"/>
                <a:cs typeface="Times New Roman" pitchFamily="18" charset="0"/>
              </a:rPr>
              <a:t>допомоги</a:t>
            </a:r>
            <a:r>
              <a:rPr kumimoji="0" lang="ru-RU" sz="28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a:t>
            </a:r>
            <a:r>
              <a:rPr kumimoji="0" lang="ru-RU" sz="2800" b="1" i="0" u="none" strike="noStrike" cap="none" normalizeH="0" baseline="0" dirty="0" err="1" smtClean="0">
                <a:ln>
                  <a:noFill/>
                </a:ln>
                <a:solidFill>
                  <a:schemeClr val="tx1"/>
                </a:solidFill>
                <a:effectLst/>
                <a:latin typeface="Calibri" pitchFamily="34" charset="0"/>
                <a:ea typeface="Calibri" pitchFamily="34" charset="0"/>
                <a:cs typeface="Times New Roman" pitchFamily="18" charset="0"/>
              </a:rPr>
              <a:t>Бібрської</a:t>
            </a:r>
            <a:r>
              <a:rPr kumimoji="0" lang="ru-RU" sz="28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a:t>
            </a:r>
            <a:r>
              <a:rPr kumimoji="0" lang="ru-RU" sz="2800" b="1" i="0" u="none" strike="noStrike" cap="none" normalizeH="0" baseline="0" dirty="0" err="1" smtClean="0">
                <a:ln>
                  <a:noFill/>
                </a:ln>
                <a:solidFill>
                  <a:schemeClr val="tx1"/>
                </a:solidFill>
                <a:effectLst/>
                <a:latin typeface="Calibri" pitchFamily="34" charset="0"/>
                <a:ea typeface="Calibri" pitchFamily="34" charset="0"/>
                <a:cs typeface="Times New Roman" pitchFamily="18" charset="0"/>
              </a:rPr>
              <a:t>міської</a:t>
            </a:r>
            <a:r>
              <a:rPr kumimoji="0" lang="ru-RU" sz="28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ради</a:t>
            </a:r>
            <a:endParaRPr kumimoji="0" lang="ru-RU" sz="2800" b="0" i="0" u="none" strike="noStrike" cap="none" normalizeH="0" baseline="0" dirty="0" smtClean="0">
              <a:ln>
                <a:noFill/>
              </a:ln>
              <a:solidFill>
                <a:schemeClr val="tx1"/>
              </a:solidFill>
              <a:effectLst/>
              <a:latin typeface="Arial" pitchFamily="34" charset="0"/>
            </a:endParaRPr>
          </a:p>
        </p:txBody>
      </p:sp>
      <p:pic>
        <p:nvPicPr>
          <p:cNvPr id="112644" name="Picture 4"/>
          <p:cNvPicPr>
            <a:picLocks noChangeAspect="1" noChangeArrowheads="1"/>
          </p:cNvPicPr>
          <p:nvPr/>
        </p:nvPicPr>
        <p:blipFill>
          <a:blip r:embed="rId4" cstate="print"/>
          <a:srcRect/>
          <a:stretch>
            <a:fillRect/>
          </a:stretch>
        </p:blipFill>
        <p:spPr bwMode="auto">
          <a:xfrm>
            <a:off x="1142977" y="1119912"/>
            <a:ext cx="6286544" cy="4452227"/>
          </a:xfrm>
          <a:prstGeom prst="rect">
            <a:avLst/>
          </a:prstGeom>
          <a:noFill/>
          <a:ln w="9525">
            <a:noFill/>
            <a:miter lim="800000"/>
            <a:headEnd/>
            <a:tailEnd/>
          </a:ln>
          <a:effectLst/>
        </p:spPr>
      </p:pic>
      <p:sp>
        <p:nvSpPr>
          <p:cNvPr id="9" name="Rectangle 1"/>
          <p:cNvSpPr>
            <a:spLocks noChangeArrowheads="1"/>
          </p:cNvSpPr>
          <p:nvPr/>
        </p:nvSpPr>
        <p:spPr bwMode="auto">
          <a:xfrm>
            <a:off x="500034" y="1357298"/>
            <a:ext cx="7786742" cy="341632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uk-UA" sz="2400" b="1" i="0" u="none" strike="noStrike" cap="none" normalizeH="0" baseline="0" dirty="0" smtClean="0">
                <a:ln>
                  <a:noFill/>
                </a:ln>
                <a:solidFill>
                  <a:schemeClr val="tx1"/>
                </a:solidFill>
                <a:effectLst/>
                <a:ea typeface="Calibri" pitchFamily="34" charset="0"/>
                <a:cs typeface="Times New Roman" pitchFamily="18" charset="0"/>
              </a:rPr>
              <a:t>Центр отримав ліцензію на  провадження діяльності  11.04.2019 року. Договір про медичне обслуговування населення за програмою медичних гарантій (договір з НСЗУ) підписаний 20.05.2019 року.</a:t>
            </a:r>
          </a:p>
          <a:p>
            <a:pPr marL="0" marR="0" lvl="0" indent="0" algn="just" defTabSz="914400" rtl="0" eaLnBrk="0" fontAlgn="base" latinLnBrk="0" hangingPunct="0">
              <a:lnSpc>
                <a:spcPct val="100000"/>
              </a:lnSpc>
              <a:spcBef>
                <a:spcPct val="0"/>
              </a:spcBef>
              <a:spcAft>
                <a:spcPct val="0"/>
              </a:spcAft>
              <a:buClrTx/>
              <a:buSzTx/>
              <a:buFontTx/>
              <a:buNone/>
              <a:tabLst/>
            </a:pPr>
            <a:r>
              <a:rPr kumimoji="0" lang="uk-UA" sz="2400" b="1" i="0" u="none" strike="noStrike" cap="none" normalizeH="0" baseline="0" dirty="0" smtClean="0">
                <a:ln>
                  <a:noFill/>
                </a:ln>
                <a:solidFill>
                  <a:schemeClr val="tx1"/>
                </a:solidFill>
                <a:effectLst/>
                <a:ea typeface="Calibri" pitchFamily="34" charset="0"/>
                <a:cs typeface="Times New Roman" pitchFamily="18" charset="0"/>
              </a:rPr>
              <a:t>Станом на 03.06.2019 року з лікарями було підписано </a:t>
            </a:r>
          </a:p>
          <a:p>
            <a:pPr marL="0" marR="0" lvl="0" indent="0" algn="just" defTabSz="914400" rtl="0" eaLnBrk="0" fontAlgn="base" latinLnBrk="0" hangingPunct="0">
              <a:lnSpc>
                <a:spcPct val="100000"/>
              </a:lnSpc>
              <a:spcBef>
                <a:spcPct val="0"/>
              </a:spcBef>
              <a:spcAft>
                <a:spcPct val="0"/>
              </a:spcAft>
              <a:buClrTx/>
              <a:buSzTx/>
              <a:buFontTx/>
              <a:buNone/>
              <a:tabLst/>
            </a:pPr>
            <a:r>
              <a:rPr kumimoji="0" lang="uk-UA" sz="2400" b="1" i="0" u="none" strike="noStrike" cap="none" normalizeH="0" baseline="0" dirty="0" smtClean="0">
                <a:ln>
                  <a:noFill/>
                </a:ln>
                <a:solidFill>
                  <a:schemeClr val="tx1"/>
                </a:solidFill>
                <a:effectLst/>
                <a:ea typeface="Calibri" pitchFamily="34" charset="0"/>
                <a:cs typeface="Times New Roman" pitchFamily="18" charset="0"/>
              </a:rPr>
              <a:t>10</a:t>
            </a:r>
            <a:r>
              <a:rPr kumimoji="0" lang="ru-RU" sz="2400" b="1" i="0" u="none" strike="noStrike" cap="none" normalizeH="0" baseline="0" dirty="0" smtClean="0">
                <a:ln>
                  <a:noFill/>
                </a:ln>
                <a:solidFill>
                  <a:schemeClr val="tx1"/>
                </a:solidFill>
                <a:effectLst/>
                <a:ea typeface="Calibri" pitchFamily="34" charset="0"/>
                <a:cs typeface="Times New Roman" pitchFamily="18" charset="0"/>
              </a:rPr>
              <a:t> </a:t>
            </a:r>
            <a:r>
              <a:rPr kumimoji="0" lang="uk-UA" sz="2400" b="1" i="0" u="none" strike="noStrike" cap="none" normalizeH="0" baseline="0" dirty="0" smtClean="0">
                <a:ln>
                  <a:noFill/>
                </a:ln>
                <a:solidFill>
                  <a:schemeClr val="tx1"/>
                </a:solidFill>
                <a:effectLst/>
                <a:ea typeface="Calibri" pitchFamily="34" charset="0"/>
                <a:cs typeface="Times New Roman" pitchFamily="18" charset="0"/>
              </a:rPr>
              <a:t>500 декларацій, станом на 09.01.2020 року з лікарями </a:t>
            </a:r>
          </a:p>
          <a:p>
            <a:pPr marL="0" marR="0" lvl="0" indent="0" algn="just" defTabSz="914400" rtl="0" eaLnBrk="0" fontAlgn="base" latinLnBrk="0" hangingPunct="0">
              <a:lnSpc>
                <a:spcPct val="100000"/>
              </a:lnSpc>
              <a:spcBef>
                <a:spcPct val="0"/>
              </a:spcBef>
              <a:spcAft>
                <a:spcPct val="0"/>
              </a:spcAft>
              <a:buClrTx/>
              <a:buSzTx/>
              <a:buFontTx/>
              <a:buNone/>
              <a:tabLst/>
            </a:pPr>
            <a:r>
              <a:rPr kumimoji="0" lang="uk-UA" sz="2400" b="1" i="0" u="none" strike="noStrike" cap="none" normalizeH="0" baseline="0" dirty="0" smtClean="0">
                <a:ln>
                  <a:noFill/>
                </a:ln>
                <a:solidFill>
                  <a:schemeClr val="tx1"/>
                </a:solidFill>
                <a:effectLst/>
                <a:ea typeface="Calibri" pitchFamily="34" charset="0"/>
                <a:cs typeface="Times New Roman" pitchFamily="18" charset="0"/>
              </a:rPr>
              <a:t>КНП «ЦПМСД» Бібрської міської ради підписано – </a:t>
            </a:r>
          </a:p>
          <a:p>
            <a:pPr marL="0" marR="0" lvl="0" indent="0" algn="just" defTabSz="914400" rtl="0" eaLnBrk="0" fontAlgn="base" latinLnBrk="0" hangingPunct="0">
              <a:lnSpc>
                <a:spcPct val="100000"/>
              </a:lnSpc>
              <a:spcBef>
                <a:spcPct val="0"/>
              </a:spcBef>
              <a:spcAft>
                <a:spcPct val="0"/>
              </a:spcAft>
              <a:buClrTx/>
              <a:buSzTx/>
              <a:buFontTx/>
              <a:buNone/>
              <a:tabLst/>
            </a:pPr>
            <a:r>
              <a:rPr kumimoji="0" lang="uk-UA" sz="2400" b="1" i="0" u="none" strike="noStrike" cap="none" normalizeH="0" baseline="0" dirty="0" smtClean="0">
                <a:ln>
                  <a:noFill/>
                </a:ln>
                <a:solidFill>
                  <a:srgbClr val="000000"/>
                </a:solidFill>
                <a:effectLst/>
                <a:ea typeface="Times New Roman" pitchFamily="18" charset="0"/>
                <a:cs typeface="Times New Roman" pitchFamily="18" charset="0"/>
              </a:rPr>
              <a:t>12</a:t>
            </a:r>
            <a:r>
              <a:rPr kumimoji="0" lang="ru-RU" sz="2400" b="1" i="0" u="none" strike="noStrike" cap="none" normalizeH="0" baseline="0" dirty="0" smtClean="0">
                <a:ln>
                  <a:noFill/>
                </a:ln>
                <a:solidFill>
                  <a:srgbClr val="000000"/>
                </a:solidFill>
                <a:effectLst/>
                <a:ea typeface="Times New Roman" pitchFamily="18" charset="0"/>
                <a:cs typeface="Times New Roman" pitchFamily="18" charset="0"/>
              </a:rPr>
              <a:t> </a:t>
            </a:r>
            <a:r>
              <a:rPr kumimoji="0" lang="uk-UA" sz="2400" b="1" i="0" u="none" strike="noStrike" cap="none" normalizeH="0" baseline="0" dirty="0" smtClean="0">
                <a:ln>
                  <a:noFill/>
                </a:ln>
                <a:solidFill>
                  <a:srgbClr val="000000"/>
                </a:solidFill>
                <a:effectLst/>
                <a:ea typeface="Times New Roman" pitchFamily="18" charset="0"/>
                <a:cs typeface="Times New Roman" pitchFamily="18" charset="0"/>
              </a:rPr>
              <a:t>390 декларацій з жителями Бібрської ОТГ </a:t>
            </a:r>
          </a:p>
          <a:p>
            <a:pPr marL="0" marR="0" lvl="0" indent="0" algn="just" defTabSz="914400" rtl="0" eaLnBrk="0" fontAlgn="base" latinLnBrk="0" hangingPunct="0">
              <a:lnSpc>
                <a:spcPct val="100000"/>
              </a:lnSpc>
              <a:spcBef>
                <a:spcPct val="0"/>
              </a:spcBef>
              <a:spcAft>
                <a:spcPct val="0"/>
              </a:spcAft>
              <a:buClrTx/>
              <a:buSzTx/>
              <a:buFontTx/>
              <a:buNone/>
              <a:tabLst/>
            </a:pPr>
            <a:r>
              <a:rPr kumimoji="0" lang="uk-UA" sz="2400" b="1" i="0" u="none" strike="noStrike" cap="none" normalizeH="0" baseline="0" dirty="0" smtClean="0">
                <a:ln>
                  <a:noFill/>
                </a:ln>
                <a:solidFill>
                  <a:srgbClr val="000000"/>
                </a:solidFill>
                <a:effectLst/>
                <a:ea typeface="Times New Roman" pitchFamily="18" charset="0"/>
                <a:cs typeface="Times New Roman" pitchFamily="18" charset="0"/>
              </a:rPr>
              <a:t>та навколишніх сіл.</a:t>
            </a:r>
            <a:endParaRPr kumimoji="0" lang="uk-UA" sz="2400" i="0" u="none" strike="noStrike" cap="none" normalizeH="0" baseline="0" dirty="0" smtClean="0">
              <a:ln>
                <a:noFill/>
              </a:ln>
              <a:solidFill>
                <a:schemeClr val="tx1"/>
              </a:solidFill>
              <a:effectLst/>
            </a:endParaRPr>
          </a:p>
        </p:txBody>
      </p:sp>
      <p:pic>
        <p:nvPicPr>
          <p:cNvPr id="112645" name="Picture 5"/>
          <p:cNvPicPr>
            <a:picLocks noChangeAspect="1" noChangeArrowheads="1"/>
          </p:cNvPicPr>
          <p:nvPr/>
        </p:nvPicPr>
        <p:blipFill>
          <a:blip r:embed="rId5" cstate="print"/>
          <a:srcRect/>
          <a:stretch>
            <a:fillRect/>
          </a:stretch>
        </p:blipFill>
        <p:spPr bwMode="auto">
          <a:xfrm>
            <a:off x="3286116" y="4429132"/>
            <a:ext cx="5683980" cy="214314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міська рада\герб і прапор Бібрки\H1BIBRK0.jpg"/>
          <p:cNvPicPr>
            <a:picLocks noChangeAspect="1" noChangeArrowheads="1"/>
          </p:cNvPicPr>
          <p:nvPr/>
        </p:nvPicPr>
        <p:blipFill>
          <a:blip r:embed="rId2" cstate="print"/>
          <a:srcRect/>
          <a:stretch>
            <a:fillRect/>
          </a:stretch>
        </p:blipFill>
        <p:spPr bwMode="auto">
          <a:xfrm>
            <a:off x="0" y="0"/>
            <a:ext cx="963718" cy="1214422"/>
          </a:xfrm>
          <a:prstGeom prst="rect">
            <a:avLst/>
          </a:prstGeom>
          <a:noFill/>
        </p:spPr>
      </p:pic>
      <p:sp>
        <p:nvSpPr>
          <p:cNvPr id="5" name="Rectangle 1"/>
          <p:cNvSpPr>
            <a:spLocks noChangeArrowheads="1"/>
          </p:cNvSpPr>
          <p:nvPr/>
        </p:nvSpPr>
        <p:spPr bwMode="auto">
          <a:xfrm>
            <a:off x="1000100" y="-12717"/>
            <a:ext cx="8143900" cy="95410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28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КНП «Центр </a:t>
            </a:r>
            <a:r>
              <a:rPr kumimoji="0" lang="ru-RU" sz="2800" b="1" i="0" u="none" strike="noStrike" cap="none" normalizeH="0" baseline="0" dirty="0" err="1" smtClean="0">
                <a:ln>
                  <a:noFill/>
                </a:ln>
                <a:solidFill>
                  <a:schemeClr val="tx1"/>
                </a:solidFill>
                <a:effectLst/>
                <a:latin typeface="Calibri" pitchFamily="34" charset="0"/>
                <a:ea typeface="Calibri" pitchFamily="34" charset="0"/>
                <a:cs typeface="Times New Roman" pitchFamily="18" charset="0"/>
              </a:rPr>
              <a:t>первинної</a:t>
            </a:r>
            <a:r>
              <a:rPr kumimoji="0" lang="ru-RU" sz="28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a:t>
            </a:r>
            <a:r>
              <a:rPr kumimoji="0" lang="ru-RU" sz="2800" b="1" i="0" u="none" strike="noStrike" cap="none" normalizeH="0" baseline="0" dirty="0" err="1" smtClean="0">
                <a:ln>
                  <a:noFill/>
                </a:ln>
                <a:solidFill>
                  <a:schemeClr val="tx1"/>
                </a:solidFill>
                <a:effectLst/>
                <a:latin typeface="Calibri" pitchFamily="34" charset="0"/>
                <a:ea typeface="Calibri" pitchFamily="34" charset="0"/>
                <a:cs typeface="Times New Roman" pitchFamily="18" charset="0"/>
              </a:rPr>
              <a:t>медико-санітарної</a:t>
            </a:r>
            <a:r>
              <a:rPr kumimoji="0" lang="ru-RU" sz="28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a:t>
            </a:r>
            <a:r>
              <a:rPr kumimoji="0" lang="ru-RU" sz="2800" b="1" i="0" u="none" strike="noStrike" cap="none" normalizeH="0" baseline="0" dirty="0" err="1" smtClean="0">
                <a:ln>
                  <a:noFill/>
                </a:ln>
                <a:solidFill>
                  <a:schemeClr val="tx1"/>
                </a:solidFill>
                <a:effectLst/>
                <a:latin typeface="Calibri" pitchFamily="34" charset="0"/>
                <a:ea typeface="Calibri" pitchFamily="34" charset="0"/>
                <a:cs typeface="Times New Roman" pitchFamily="18" charset="0"/>
              </a:rPr>
              <a:t>допомоги</a:t>
            </a:r>
            <a:r>
              <a:rPr kumimoji="0" lang="ru-RU" sz="28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a:t>
            </a:r>
            <a:r>
              <a:rPr kumimoji="0" lang="ru-RU" sz="2800" b="1" i="0" u="none" strike="noStrike" cap="none" normalizeH="0" baseline="0" dirty="0" err="1" smtClean="0">
                <a:ln>
                  <a:noFill/>
                </a:ln>
                <a:solidFill>
                  <a:schemeClr val="tx1"/>
                </a:solidFill>
                <a:effectLst/>
                <a:latin typeface="Calibri" pitchFamily="34" charset="0"/>
                <a:ea typeface="Calibri" pitchFamily="34" charset="0"/>
                <a:cs typeface="Times New Roman" pitchFamily="18" charset="0"/>
              </a:rPr>
              <a:t>Бібрської</a:t>
            </a:r>
            <a:r>
              <a:rPr kumimoji="0" lang="ru-RU" sz="28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a:t>
            </a:r>
            <a:r>
              <a:rPr kumimoji="0" lang="ru-RU" sz="2800" b="1" i="0" u="none" strike="noStrike" cap="none" normalizeH="0" baseline="0" dirty="0" err="1" smtClean="0">
                <a:ln>
                  <a:noFill/>
                </a:ln>
                <a:solidFill>
                  <a:schemeClr val="tx1"/>
                </a:solidFill>
                <a:effectLst/>
                <a:latin typeface="Calibri" pitchFamily="34" charset="0"/>
                <a:ea typeface="Calibri" pitchFamily="34" charset="0"/>
                <a:cs typeface="Times New Roman" pitchFamily="18" charset="0"/>
              </a:rPr>
              <a:t>міської</a:t>
            </a:r>
            <a:r>
              <a:rPr kumimoji="0" lang="ru-RU" sz="28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ради</a:t>
            </a:r>
            <a:endParaRPr kumimoji="0" lang="ru-RU" sz="2800" b="0" i="0" u="none" strike="noStrike" cap="none" normalizeH="0" baseline="0" dirty="0" smtClean="0">
              <a:ln>
                <a:noFill/>
              </a:ln>
              <a:solidFill>
                <a:schemeClr val="tx1"/>
              </a:solidFill>
              <a:effectLst/>
              <a:latin typeface="Arial" pitchFamily="34" charset="0"/>
            </a:endParaRPr>
          </a:p>
        </p:txBody>
      </p:sp>
      <p:pic>
        <p:nvPicPr>
          <p:cNvPr id="114692" name="Picture 4"/>
          <p:cNvPicPr>
            <a:picLocks noChangeAspect="1" noChangeArrowheads="1"/>
          </p:cNvPicPr>
          <p:nvPr/>
        </p:nvPicPr>
        <p:blipFill>
          <a:blip r:embed="rId3" cstate="print"/>
          <a:srcRect/>
          <a:stretch>
            <a:fillRect/>
          </a:stretch>
        </p:blipFill>
        <p:spPr bwMode="auto">
          <a:xfrm>
            <a:off x="2714612" y="3214686"/>
            <a:ext cx="2500330" cy="3333773"/>
          </a:xfrm>
          <a:prstGeom prst="rect">
            <a:avLst/>
          </a:prstGeom>
          <a:noFill/>
          <a:ln w="9525">
            <a:noFill/>
            <a:miter lim="800000"/>
            <a:headEnd/>
            <a:tailEnd/>
          </a:ln>
          <a:effectLst/>
        </p:spPr>
      </p:pic>
      <p:pic>
        <p:nvPicPr>
          <p:cNvPr id="11" name="Picture 2"/>
          <p:cNvPicPr>
            <a:picLocks noChangeAspect="1" noChangeArrowheads="1"/>
          </p:cNvPicPr>
          <p:nvPr/>
        </p:nvPicPr>
        <p:blipFill>
          <a:blip r:embed="rId4" cstate="print"/>
          <a:srcRect/>
          <a:stretch>
            <a:fillRect/>
          </a:stretch>
        </p:blipFill>
        <p:spPr bwMode="auto">
          <a:xfrm>
            <a:off x="4572000" y="2214554"/>
            <a:ext cx="3000396" cy="4000528"/>
          </a:xfrm>
          <a:prstGeom prst="rect">
            <a:avLst/>
          </a:prstGeom>
          <a:noFill/>
          <a:ln w="9525">
            <a:noFill/>
            <a:miter lim="800000"/>
            <a:headEnd/>
            <a:tailEnd/>
          </a:ln>
          <a:effectLst/>
        </p:spPr>
      </p:pic>
      <p:pic>
        <p:nvPicPr>
          <p:cNvPr id="12" name="Picture 3"/>
          <p:cNvPicPr>
            <a:picLocks noChangeAspect="1" noChangeArrowheads="1"/>
          </p:cNvPicPr>
          <p:nvPr/>
        </p:nvPicPr>
        <p:blipFill>
          <a:blip r:embed="rId5" cstate="print"/>
          <a:srcRect/>
          <a:stretch>
            <a:fillRect/>
          </a:stretch>
        </p:blipFill>
        <p:spPr bwMode="auto">
          <a:xfrm>
            <a:off x="6572264" y="1571612"/>
            <a:ext cx="2357454" cy="3143272"/>
          </a:xfrm>
          <a:prstGeom prst="rect">
            <a:avLst/>
          </a:prstGeom>
          <a:noFill/>
          <a:ln w="9525">
            <a:noFill/>
            <a:miter lim="800000"/>
            <a:headEnd/>
            <a:tailEnd/>
          </a:ln>
          <a:effectLst/>
        </p:spPr>
      </p:pic>
      <p:sp>
        <p:nvSpPr>
          <p:cNvPr id="13" name="Rectangle 1"/>
          <p:cNvSpPr>
            <a:spLocks noChangeArrowheads="1"/>
          </p:cNvSpPr>
          <p:nvPr/>
        </p:nvSpPr>
        <p:spPr bwMode="auto">
          <a:xfrm>
            <a:off x="214282" y="1357298"/>
            <a:ext cx="4071966" cy="378565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defTabSz="914400" rtl="0" eaLnBrk="1" fontAlgn="base" latinLnBrk="0" hangingPunct="1">
              <a:lnSpc>
                <a:spcPct val="100000"/>
              </a:lnSpc>
              <a:spcBef>
                <a:spcPct val="0"/>
              </a:spcBef>
              <a:spcAft>
                <a:spcPct val="0"/>
              </a:spcAft>
              <a:buClrTx/>
              <a:buSzTx/>
              <a:buFontTx/>
              <a:buNone/>
              <a:tabLst/>
            </a:pPr>
            <a:r>
              <a:rPr kumimoji="0" lang="ru-RU" sz="2400" b="1" i="0" u="none" strike="noStrike" cap="none" normalizeH="0" baseline="0" dirty="0" smtClean="0">
                <a:ln>
                  <a:noFill/>
                </a:ln>
                <a:solidFill>
                  <a:srgbClr val="000000"/>
                </a:solidFill>
                <a:effectLst/>
                <a:latin typeface="Calibri" pitchFamily="34" charset="0"/>
                <a:ea typeface="Times New Roman" pitchFamily="18" charset="0"/>
                <a:cs typeface="Times New Roman" pitchFamily="18" charset="0"/>
              </a:rPr>
              <a:t>В АЗПСМ  села </a:t>
            </a:r>
            <a:r>
              <a:rPr kumimoji="0" lang="ru-RU" sz="2400" b="1" i="0" u="none" strike="noStrike" cap="none" normalizeH="0" baseline="0" dirty="0" err="1" smtClean="0">
                <a:ln>
                  <a:noFill/>
                </a:ln>
                <a:solidFill>
                  <a:srgbClr val="000000"/>
                </a:solidFill>
                <a:effectLst/>
                <a:latin typeface="Calibri" pitchFamily="34" charset="0"/>
                <a:ea typeface="Times New Roman" pitchFamily="18" charset="0"/>
                <a:cs typeface="Times New Roman" pitchFamily="18" charset="0"/>
              </a:rPr>
              <a:t>Романів</a:t>
            </a:r>
            <a:r>
              <a:rPr kumimoji="0" lang="ru-RU" sz="2400" b="1" i="0" u="none" strike="noStrike" cap="none" normalizeH="0" baseline="0" dirty="0" smtClean="0">
                <a:ln>
                  <a:noFill/>
                </a:ln>
                <a:solidFill>
                  <a:srgbClr val="000000"/>
                </a:solidFill>
                <a:effectLst/>
                <a:latin typeface="Calibri" pitchFamily="34" charset="0"/>
                <a:ea typeface="Times New Roman" pitchFamily="18" charset="0"/>
                <a:cs typeface="Times New Roman" pitchFamily="18" charset="0"/>
              </a:rPr>
              <a:t> </a:t>
            </a:r>
            <a:r>
              <a:rPr kumimoji="0" lang="ru-RU" sz="2400" b="1" i="0" u="none" strike="noStrike" cap="none" normalizeH="0" baseline="0" dirty="0" err="1" smtClean="0">
                <a:ln>
                  <a:noFill/>
                </a:ln>
                <a:solidFill>
                  <a:srgbClr val="000000"/>
                </a:solidFill>
                <a:effectLst/>
                <a:latin typeface="Calibri" pitchFamily="34" charset="0"/>
                <a:ea typeface="Times New Roman" pitchFamily="18" charset="0"/>
                <a:cs typeface="Times New Roman" pitchFamily="18" charset="0"/>
              </a:rPr>
              <a:t>зроблено</a:t>
            </a:r>
            <a:r>
              <a:rPr kumimoji="0" lang="ru-RU" sz="2400" b="1" i="0" u="none" strike="noStrike" cap="none" normalizeH="0" baseline="0" dirty="0" smtClean="0">
                <a:ln>
                  <a:noFill/>
                </a:ln>
                <a:solidFill>
                  <a:srgbClr val="000000"/>
                </a:solidFill>
                <a:effectLst/>
                <a:latin typeface="Calibri" pitchFamily="34" charset="0"/>
                <a:ea typeface="Times New Roman" pitchFamily="18" charset="0"/>
                <a:cs typeface="Times New Roman" pitchFamily="18" charset="0"/>
              </a:rPr>
              <a:t> </a:t>
            </a:r>
            <a:r>
              <a:rPr kumimoji="0" lang="ru-RU" sz="2400" b="1" i="0" u="none" strike="noStrike" cap="none" normalizeH="0" baseline="0" dirty="0" err="1" smtClean="0">
                <a:ln>
                  <a:noFill/>
                </a:ln>
                <a:solidFill>
                  <a:srgbClr val="000000"/>
                </a:solidFill>
                <a:effectLst/>
                <a:latin typeface="Calibri" pitchFamily="34" charset="0"/>
                <a:ea typeface="Times New Roman" pitchFamily="18" charset="0"/>
                <a:cs typeface="Times New Roman" pitchFamily="18" charset="0"/>
              </a:rPr>
              <a:t>поточний</a:t>
            </a:r>
            <a:r>
              <a:rPr kumimoji="0" lang="ru-RU" sz="2400" b="1" i="0" u="none" strike="noStrike" cap="none" normalizeH="0" baseline="0" dirty="0" smtClean="0">
                <a:ln>
                  <a:noFill/>
                </a:ln>
                <a:solidFill>
                  <a:srgbClr val="000000"/>
                </a:solidFill>
                <a:effectLst/>
                <a:latin typeface="Calibri" pitchFamily="34" charset="0"/>
                <a:ea typeface="Times New Roman" pitchFamily="18" charset="0"/>
                <a:cs typeface="Times New Roman" pitchFamily="18" charset="0"/>
              </a:rPr>
              <a:t> ремонт 3-х </a:t>
            </a:r>
            <a:r>
              <a:rPr kumimoji="0" lang="ru-RU" sz="2400" b="1" i="0" u="none" strike="noStrike" cap="none" normalizeH="0" baseline="0" dirty="0" err="1" smtClean="0">
                <a:ln>
                  <a:noFill/>
                </a:ln>
                <a:solidFill>
                  <a:srgbClr val="000000"/>
                </a:solidFill>
                <a:effectLst/>
                <a:latin typeface="Calibri" pitchFamily="34" charset="0"/>
                <a:ea typeface="Times New Roman" pitchFamily="18" charset="0"/>
                <a:cs typeface="Times New Roman" pitchFamily="18" charset="0"/>
              </a:rPr>
              <a:t>кабінетів</a:t>
            </a:r>
            <a:r>
              <a:rPr kumimoji="0" lang="ru-RU" sz="2400" b="1" i="0" u="none" strike="noStrike" cap="none" normalizeH="0" baseline="0" dirty="0" smtClean="0">
                <a:ln>
                  <a:noFill/>
                </a:ln>
                <a:solidFill>
                  <a:srgbClr val="000000"/>
                </a:solidFill>
                <a:effectLst/>
                <a:latin typeface="Calibri" pitchFamily="34" charset="0"/>
                <a:ea typeface="Times New Roman" pitchFamily="18" charset="0"/>
                <a:cs typeface="Times New Roman" pitchFamily="18" charset="0"/>
              </a:rPr>
              <a:t>, а </a:t>
            </a:r>
            <a:r>
              <a:rPr kumimoji="0" lang="ru-RU" sz="2400" b="1" i="0" u="none" strike="noStrike" cap="none" normalizeH="0" baseline="0" dirty="0" err="1" smtClean="0">
                <a:ln>
                  <a:noFill/>
                </a:ln>
                <a:solidFill>
                  <a:srgbClr val="000000"/>
                </a:solidFill>
                <a:effectLst/>
                <a:latin typeface="Calibri" pitchFamily="34" charset="0"/>
                <a:ea typeface="Times New Roman" pitchFamily="18" charset="0"/>
                <a:cs typeface="Times New Roman" pitchFamily="18" charset="0"/>
              </a:rPr>
              <a:t>саме</a:t>
            </a:r>
            <a:r>
              <a:rPr kumimoji="0" lang="ru-RU" sz="2400" b="1" i="0" u="none" strike="noStrike" cap="none" normalizeH="0" baseline="0" dirty="0" smtClean="0">
                <a:ln>
                  <a:noFill/>
                </a:ln>
                <a:solidFill>
                  <a:srgbClr val="000000"/>
                </a:solidFill>
                <a:effectLst/>
                <a:latin typeface="Calibri" pitchFamily="34" charset="0"/>
                <a:ea typeface="Times New Roman" pitchFamily="18" charset="0"/>
                <a:cs typeface="Times New Roman" pitchFamily="18" charset="0"/>
              </a:rPr>
              <a:t> - палата денного </a:t>
            </a:r>
            <a:r>
              <a:rPr kumimoji="0" lang="ru-RU" sz="2400" b="1" i="0" u="none" strike="noStrike" cap="none" normalizeH="0" baseline="0" dirty="0" err="1" smtClean="0">
                <a:ln>
                  <a:noFill/>
                </a:ln>
                <a:solidFill>
                  <a:srgbClr val="000000"/>
                </a:solidFill>
                <a:effectLst/>
                <a:latin typeface="Calibri" pitchFamily="34" charset="0"/>
                <a:ea typeface="Times New Roman" pitchFamily="18" charset="0"/>
                <a:cs typeface="Times New Roman" pitchFamily="18" charset="0"/>
              </a:rPr>
              <a:t>стаціонару</a:t>
            </a:r>
            <a:r>
              <a:rPr kumimoji="0" lang="ru-RU" sz="2400" b="1" i="0" u="none" strike="noStrike" cap="none" normalizeH="0" baseline="0" dirty="0" smtClean="0">
                <a:ln>
                  <a:noFill/>
                </a:ln>
                <a:solidFill>
                  <a:srgbClr val="000000"/>
                </a:solidFill>
                <a:effectLst/>
                <a:latin typeface="Calibri" pitchFamily="34" charset="0"/>
                <a:ea typeface="Times New Roman" pitchFamily="18" charset="0"/>
                <a:cs typeface="Times New Roman" pitchFamily="18" charset="0"/>
              </a:rPr>
              <a:t>, </a:t>
            </a:r>
            <a:r>
              <a:rPr kumimoji="0" lang="ru-RU" sz="2400" b="1" i="0" u="none" strike="noStrike" cap="none" normalizeH="0" baseline="0" dirty="0" err="1" smtClean="0">
                <a:ln>
                  <a:noFill/>
                </a:ln>
                <a:solidFill>
                  <a:srgbClr val="000000"/>
                </a:solidFill>
                <a:effectLst/>
                <a:latin typeface="Calibri" pitchFamily="34" charset="0"/>
                <a:ea typeface="Times New Roman" pitchFamily="18" charset="0"/>
                <a:cs typeface="Times New Roman" pitchFamily="18" charset="0"/>
              </a:rPr>
              <a:t>лабораторія</a:t>
            </a:r>
            <a:r>
              <a:rPr kumimoji="0" lang="ru-RU" sz="2400" b="1" i="0" u="none" strike="noStrike" cap="none" normalizeH="0" baseline="0" dirty="0" smtClean="0">
                <a:ln>
                  <a:noFill/>
                </a:ln>
                <a:solidFill>
                  <a:srgbClr val="000000"/>
                </a:solidFill>
                <a:effectLst/>
                <a:latin typeface="Calibri" pitchFamily="34" charset="0"/>
                <a:ea typeface="Times New Roman" pitchFamily="18" charset="0"/>
                <a:cs typeface="Times New Roman" pitchFamily="18" charset="0"/>
              </a:rPr>
              <a:t> та </a:t>
            </a:r>
            <a:r>
              <a:rPr kumimoji="0" lang="ru-RU" sz="2400" b="1" i="0" u="none" strike="noStrike" cap="none" normalizeH="0" baseline="0" dirty="0" err="1" smtClean="0">
                <a:ln>
                  <a:noFill/>
                </a:ln>
                <a:solidFill>
                  <a:srgbClr val="000000"/>
                </a:solidFill>
                <a:effectLst/>
                <a:latin typeface="Calibri" pitchFamily="34" charset="0"/>
                <a:ea typeface="Times New Roman" pitchFamily="18" charset="0"/>
                <a:cs typeface="Times New Roman" pitchFamily="18" charset="0"/>
              </a:rPr>
              <a:t>маніпуляційний</a:t>
            </a:r>
            <a:endParaRPr kumimoji="0" lang="ru-RU" sz="2400" b="1" i="0" u="none" strike="noStrike" cap="none" normalizeH="0" baseline="0" dirty="0" smtClean="0">
              <a:ln>
                <a:noFill/>
              </a:ln>
              <a:solidFill>
                <a:srgbClr val="000000"/>
              </a:solidFill>
              <a:effectLst/>
              <a:latin typeface="Calibri" pitchFamily="34" charset="0"/>
              <a:ea typeface="Times New Roman" pitchFamily="18" charset="0"/>
              <a:cs typeface="Times New Roman" pitchFamily="18" charset="0"/>
            </a:endParaRPr>
          </a:p>
          <a:p>
            <a:pPr marL="0" marR="0" lvl="0" indent="0" defTabSz="914400" rtl="0" eaLnBrk="1" fontAlgn="base" latinLnBrk="0" hangingPunct="1">
              <a:lnSpc>
                <a:spcPct val="100000"/>
              </a:lnSpc>
              <a:spcBef>
                <a:spcPct val="0"/>
              </a:spcBef>
              <a:spcAft>
                <a:spcPct val="0"/>
              </a:spcAft>
              <a:buClrTx/>
              <a:buSzTx/>
              <a:buFontTx/>
              <a:buNone/>
              <a:tabLst/>
            </a:pPr>
            <a:r>
              <a:rPr kumimoji="0" lang="ru-RU" sz="2400" b="1" i="0" u="none" strike="noStrike" cap="none" normalizeH="0" baseline="0" dirty="0" smtClean="0">
                <a:ln>
                  <a:noFill/>
                </a:ln>
                <a:solidFill>
                  <a:srgbClr val="000000"/>
                </a:solidFill>
                <a:effectLst/>
                <a:latin typeface="Calibri" pitchFamily="34" charset="0"/>
                <a:ea typeface="Times New Roman" pitchFamily="18" charset="0"/>
                <a:cs typeface="Times New Roman" pitchFamily="18" charset="0"/>
              </a:rPr>
              <a:t> </a:t>
            </a:r>
            <a:r>
              <a:rPr kumimoji="0" lang="ru-RU" sz="2400" b="1" i="0" u="none" strike="noStrike" cap="none" normalizeH="0" baseline="0" dirty="0" err="1" smtClean="0">
                <a:ln>
                  <a:noFill/>
                </a:ln>
                <a:solidFill>
                  <a:srgbClr val="000000"/>
                </a:solidFill>
                <a:effectLst/>
                <a:latin typeface="Calibri" pitchFamily="34" charset="0"/>
                <a:ea typeface="Times New Roman" pitchFamily="18" charset="0"/>
                <a:cs typeface="Times New Roman" pitchFamily="18" charset="0"/>
              </a:rPr>
              <a:t>кабінет</a:t>
            </a:r>
            <a:r>
              <a:rPr kumimoji="0" lang="ru-RU" sz="2400" b="1" i="0" u="none" strike="noStrike" cap="none" normalizeH="0" baseline="0" dirty="0" smtClean="0">
                <a:ln>
                  <a:noFill/>
                </a:ln>
                <a:solidFill>
                  <a:srgbClr val="000000"/>
                </a:solidFill>
                <a:effectLst/>
                <a:latin typeface="Calibri" pitchFamily="34" charset="0"/>
                <a:ea typeface="Times New Roman" pitchFamily="18" charset="0"/>
                <a:cs typeface="Times New Roman" pitchFamily="18" charset="0"/>
              </a:rPr>
              <a:t>,</a:t>
            </a:r>
          </a:p>
          <a:p>
            <a:pPr marL="0" marR="0" lvl="0" indent="0" defTabSz="914400" rtl="0" eaLnBrk="1" fontAlgn="base" latinLnBrk="0" hangingPunct="1">
              <a:lnSpc>
                <a:spcPct val="100000"/>
              </a:lnSpc>
              <a:spcBef>
                <a:spcPct val="0"/>
              </a:spcBef>
              <a:spcAft>
                <a:spcPct val="0"/>
              </a:spcAft>
              <a:buClrTx/>
              <a:buSzTx/>
              <a:buFontTx/>
              <a:buNone/>
              <a:tabLst/>
            </a:pPr>
            <a:r>
              <a:rPr kumimoji="0" lang="ru-RU" sz="2400" b="1" i="0" u="none" strike="noStrike" cap="none" normalizeH="0" baseline="0" dirty="0" smtClean="0">
                <a:ln>
                  <a:noFill/>
                </a:ln>
                <a:solidFill>
                  <a:srgbClr val="000000"/>
                </a:solidFill>
                <a:effectLst/>
                <a:latin typeface="Calibri" pitchFamily="34" charset="0"/>
                <a:ea typeface="Times New Roman" pitchFamily="18" charset="0"/>
                <a:cs typeface="Times New Roman" pitchFamily="18" charset="0"/>
              </a:rPr>
              <a:t> </a:t>
            </a:r>
            <a:r>
              <a:rPr kumimoji="0" lang="ru-RU" sz="2400" b="1" i="0" u="none" strike="noStrike" cap="none" normalizeH="0" baseline="0" dirty="0" err="1" smtClean="0">
                <a:ln>
                  <a:noFill/>
                </a:ln>
                <a:solidFill>
                  <a:srgbClr val="000000"/>
                </a:solidFill>
                <a:effectLst/>
                <a:latin typeface="Calibri" pitchFamily="34" charset="0"/>
                <a:ea typeface="Times New Roman" pitchFamily="18" charset="0"/>
                <a:cs typeface="Times New Roman" pitchFamily="18" charset="0"/>
              </a:rPr>
              <a:t>відремонтований</a:t>
            </a:r>
            <a:endParaRPr kumimoji="0" lang="ru-RU" sz="2400" b="1" i="0" u="none" strike="noStrike" cap="none" normalizeH="0" baseline="0" dirty="0" smtClean="0">
              <a:ln>
                <a:noFill/>
              </a:ln>
              <a:solidFill>
                <a:srgbClr val="000000"/>
              </a:solidFill>
              <a:effectLst/>
              <a:latin typeface="Calibri" pitchFamily="34" charset="0"/>
              <a:ea typeface="Times New Roman" pitchFamily="18" charset="0"/>
              <a:cs typeface="Times New Roman" pitchFamily="18" charset="0"/>
            </a:endParaRPr>
          </a:p>
          <a:p>
            <a:pPr marL="0" marR="0" lvl="0" indent="0" defTabSz="914400" rtl="0" eaLnBrk="1" fontAlgn="base" latinLnBrk="0" hangingPunct="1">
              <a:lnSpc>
                <a:spcPct val="100000"/>
              </a:lnSpc>
              <a:spcBef>
                <a:spcPct val="0"/>
              </a:spcBef>
              <a:spcAft>
                <a:spcPct val="0"/>
              </a:spcAft>
              <a:buClrTx/>
              <a:buSzTx/>
              <a:buFontTx/>
              <a:buNone/>
              <a:tabLst/>
            </a:pPr>
            <a:r>
              <a:rPr kumimoji="0" lang="ru-RU" sz="2400" b="1" i="0" u="none" strike="noStrike" cap="none" normalizeH="0" baseline="0" dirty="0" smtClean="0">
                <a:ln>
                  <a:noFill/>
                </a:ln>
                <a:solidFill>
                  <a:srgbClr val="000000"/>
                </a:solidFill>
                <a:effectLst/>
                <a:latin typeface="Calibri" pitchFamily="34" charset="0"/>
                <a:ea typeface="Times New Roman" pitchFamily="18" charset="0"/>
                <a:cs typeface="Times New Roman" pitchFamily="18" charset="0"/>
              </a:rPr>
              <a:t> </a:t>
            </a:r>
            <a:r>
              <a:rPr kumimoji="0" lang="ru-RU" sz="2400" b="1" i="0" u="none" strike="noStrike" cap="none" normalizeH="0" baseline="0" dirty="0" err="1" smtClean="0">
                <a:ln>
                  <a:noFill/>
                </a:ln>
                <a:solidFill>
                  <a:srgbClr val="000000"/>
                </a:solidFill>
                <a:effectLst/>
                <a:latin typeface="Calibri" pitchFamily="34" charset="0"/>
                <a:ea typeface="Times New Roman" pitchFamily="18" charset="0"/>
                <a:cs typeface="Times New Roman" pitchFamily="18" charset="0"/>
              </a:rPr>
              <a:t>комин</a:t>
            </a:r>
            <a:r>
              <a:rPr kumimoji="0" lang="ru-RU" sz="2400" b="1" i="0" u="none" strike="noStrike" cap="none" normalizeH="0" baseline="0" dirty="0" smtClean="0">
                <a:ln>
                  <a:noFill/>
                </a:ln>
                <a:solidFill>
                  <a:srgbClr val="000000"/>
                </a:solidFill>
                <a:effectLst/>
                <a:latin typeface="Calibri" pitchFamily="34" charset="0"/>
                <a:ea typeface="Times New Roman" pitchFamily="18" charset="0"/>
                <a:cs typeface="Times New Roman" pitchFamily="18" charset="0"/>
              </a:rPr>
              <a:t> </a:t>
            </a:r>
            <a:r>
              <a:rPr kumimoji="0" lang="ru-RU" sz="2400" b="1" i="0" u="none" strike="noStrike" cap="none" normalizeH="0" baseline="0" dirty="0" err="1" smtClean="0">
                <a:ln>
                  <a:noFill/>
                </a:ln>
                <a:solidFill>
                  <a:srgbClr val="000000"/>
                </a:solidFill>
                <a:effectLst/>
                <a:latin typeface="Calibri" pitchFamily="34" charset="0"/>
                <a:ea typeface="Times New Roman" pitchFamily="18" charset="0"/>
                <a:cs typeface="Times New Roman" pitchFamily="18" charset="0"/>
              </a:rPr>
              <a:t>будівлі</a:t>
            </a:r>
            <a:r>
              <a:rPr kumimoji="0" lang="ru-RU" sz="2400" b="1" i="0" u="none" strike="noStrike" cap="none" normalizeH="0" baseline="0" dirty="0" smtClean="0">
                <a:ln>
                  <a:noFill/>
                </a:ln>
                <a:solidFill>
                  <a:srgbClr val="000000"/>
                </a:solidFill>
                <a:effectLst/>
                <a:latin typeface="Calibri" pitchFamily="34" charset="0"/>
                <a:ea typeface="Times New Roman" pitchFamily="18" charset="0"/>
                <a:cs typeface="Times New Roman" pitchFamily="18" charset="0"/>
              </a:rPr>
              <a:t> </a:t>
            </a:r>
          </a:p>
          <a:p>
            <a:pPr marL="0" marR="0" lvl="0" indent="0" defTabSz="914400" rtl="0" eaLnBrk="1" fontAlgn="base" latinLnBrk="0" hangingPunct="1">
              <a:lnSpc>
                <a:spcPct val="100000"/>
              </a:lnSpc>
              <a:spcBef>
                <a:spcPct val="0"/>
              </a:spcBef>
              <a:spcAft>
                <a:spcPct val="0"/>
              </a:spcAft>
              <a:buClrTx/>
              <a:buSzTx/>
              <a:buFontTx/>
              <a:buNone/>
              <a:tabLst/>
            </a:pPr>
            <a:r>
              <a:rPr kumimoji="0" lang="ru-RU" sz="2400" b="1" i="0" u="none" strike="noStrike" cap="none" normalizeH="0" baseline="0" dirty="0" err="1" smtClean="0">
                <a:ln>
                  <a:noFill/>
                </a:ln>
                <a:solidFill>
                  <a:srgbClr val="000000"/>
                </a:solidFill>
                <a:effectLst/>
                <a:latin typeface="Calibri" pitchFamily="34" charset="0"/>
                <a:ea typeface="Times New Roman" pitchFamily="18" charset="0"/>
                <a:cs typeface="Times New Roman" pitchFamily="18" charset="0"/>
              </a:rPr>
              <a:t>амбулаторії</a:t>
            </a:r>
            <a:r>
              <a:rPr kumimoji="0" lang="ru-RU" sz="2400" b="1" i="0" u="none" strike="noStrike" cap="none" normalizeH="0" baseline="0" dirty="0" smtClean="0">
                <a:ln>
                  <a:noFill/>
                </a:ln>
                <a:solidFill>
                  <a:srgbClr val="000000"/>
                </a:solidFill>
                <a:effectLst/>
                <a:latin typeface="Calibri" pitchFamily="34" charset="0"/>
                <a:ea typeface="Times New Roman" pitchFamily="18" charset="0"/>
                <a:cs typeface="Times New Roman" pitchFamily="18" charset="0"/>
              </a:rPr>
              <a:t>.</a:t>
            </a:r>
            <a:r>
              <a:rPr kumimoji="0" lang="uk-UA" sz="2400" b="1" i="0" u="none" strike="noStrike" cap="none" normalizeH="0" baseline="0" dirty="0" smtClean="0">
                <a:ln>
                  <a:noFill/>
                </a:ln>
                <a:solidFill>
                  <a:srgbClr val="000000"/>
                </a:solidFill>
                <a:effectLst/>
                <a:latin typeface="Calibri" pitchFamily="34" charset="0"/>
                <a:ea typeface="Times New Roman" pitchFamily="18" charset="0"/>
                <a:cs typeface="Times New Roman" pitchFamily="18" charset="0"/>
              </a:rPr>
              <a:t> </a:t>
            </a:r>
            <a:endParaRPr kumimoji="0" lang="uk-UA" sz="2400" b="1" i="0" u="none" strike="noStrike" cap="none" normalizeH="0" baseline="0" dirty="0" smtClean="0">
              <a:ln>
                <a:noFill/>
              </a:ln>
              <a:solidFill>
                <a:schemeClr val="tx1"/>
              </a:solidFill>
              <a:effectLst/>
              <a:latin typeface="Arial" pitchFamily="34" charset="0"/>
            </a:endParaRPr>
          </a:p>
        </p:txBody>
      </p:sp>
    </p:spTree>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p:cNvPicPr>
            <a:picLocks noChangeAspect="1" noChangeArrowheads="1"/>
          </p:cNvPicPr>
          <p:nvPr/>
        </p:nvPicPr>
        <p:blipFill>
          <a:blip r:embed="rId2" cstate="print"/>
          <a:srcRect/>
          <a:stretch>
            <a:fillRect/>
          </a:stretch>
        </p:blipFill>
        <p:spPr bwMode="auto">
          <a:xfrm>
            <a:off x="5929322" y="2571761"/>
            <a:ext cx="3214678" cy="4286239"/>
          </a:xfrm>
          <a:prstGeom prst="rect">
            <a:avLst/>
          </a:prstGeom>
          <a:noFill/>
          <a:ln w="9525">
            <a:noFill/>
            <a:miter lim="800000"/>
            <a:headEnd/>
            <a:tailEnd/>
          </a:ln>
          <a:effectLst/>
        </p:spPr>
      </p:pic>
      <p:sp>
        <p:nvSpPr>
          <p:cNvPr id="3" name="Прямоугольник 2"/>
          <p:cNvSpPr/>
          <p:nvPr/>
        </p:nvSpPr>
        <p:spPr>
          <a:xfrm>
            <a:off x="0" y="1785926"/>
            <a:ext cx="3500462" cy="1200329"/>
          </a:xfrm>
          <a:prstGeom prst="rect">
            <a:avLst/>
          </a:prstGeom>
        </p:spPr>
        <p:txBody>
          <a:bodyPr wrap="square">
            <a:spAutoFit/>
          </a:bodyPr>
          <a:lstStyle/>
          <a:p>
            <a:r>
              <a:rPr lang="uk-UA" sz="2400" b="1" dirty="0" smtClean="0">
                <a:solidFill>
                  <a:srgbClr val="000000"/>
                </a:solidFill>
                <a:latin typeface="Calibri" pitchFamily="34" charset="0"/>
                <a:ea typeface="Times New Roman" pitchFamily="18" charset="0"/>
                <a:cs typeface="Times New Roman" pitchFamily="18" charset="0"/>
              </a:rPr>
              <a:t>Закінчується капітальний ремонт АЗПСМ міста Бібрка.</a:t>
            </a:r>
            <a:endParaRPr lang="ru-RU" sz="2400" dirty="0"/>
          </a:p>
        </p:txBody>
      </p:sp>
      <p:pic>
        <p:nvPicPr>
          <p:cNvPr id="4" name="Picture 2" descr="D:\міська рада\герб і прапор Бібрки\H1BIBRK0.jpg"/>
          <p:cNvPicPr>
            <a:picLocks noChangeAspect="1" noChangeArrowheads="1"/>
          </p:cNvPicPr>
          <p:nvPr/>
        </p:nvPicPr>
        <p:blipFill>
          <a:blip r:embed="rId3" cstate="print"/>
          <a:srcRect/>
          <a:stretch>
            <a:fillRect/>
          </a:stretch>
        </p:blipFill>
        <p:spPr bwMode="auto">
          <a:xfrm>
            <a:off x="0" y="0"/>
            <a:ext cx="963718" cy="1214422"/>
          </a:xfrm>
          <a:prstGeom prst="rect">
            <a:avLst/>
          </a:prstGeom>
          <a:noFill/>
        </p:spPr>
      </p:pic>
      <p:sp>
        <p:nvSpPr>
          <p:cNvPr id="5" name="Rectangle 1"/>
          <p:cNvSpPr>
            <a:spLocks noChangeArrowheads="1"/>
          </p:cNvSpPr>
          <p:nvPr/>
        </p:nvSpPr>
        <p:spPr bwMode="auto">
          <a:xfrm>
            <a:off x="1000100" y="-12717"/>
            <a:ext cx="8143900" cy="95410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28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КНП «Центр </a:t>
            </a:r>
            <a:r>
              <a:rPr kumimoji="0" lang="ru-RU" sz="2800" b="1" i="0" u="none" strike="noStrike" cap="none" normalizeH="0" baseline="0" dirty="0" err="1" smtClean="0">
                <a:ln>
                  <a:noFill/>
                </a:ln>
                <a:solidFill>
                  <a:schemeClr val="tx1"/>
                </a:solidFill>
                <a:effectLst/>
                <a:latin typeface="Calibri" pitchFamily="34" charset="0"/>
                <a:ea typeface="Calibri" pitchFamily="34" charset="0"/>
                <a:cs typeface="Times New Roman" pitchFamily="18" charset="0"/>
              </a:rPr>
              <a:t>первинної</a:t>
            </a:r>
            <a:r>
              <a:rPr kumimoji="0" lang="ru-RU" sz="28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a:t>
            </a:r>
            <a:r>
              <a:rPr kumimoji="0" lang="ru-RU" sz="2800" b="1" i="0" u="none" strike="noStrike" cap="none" normalizeH="0" baseline="0" dirty="0" err="1" smtClean="0">
                <a:ln>
                  <a:noFill/>
                </a:ln>
                <a:solidFill>
                  <a:schemeClr val="tx1"/>
                </a:solidFill>
                <a:effectLst/>
                <a:latin typeface="Calibri" pitchFamily="34" charset="0"/>
                <a:ea typeface="Calibri" pitchFamily="34" charset="0"/>
                <a:cs typeface="Times New Roman" pitchFamily="18" charset="0"/>
              </a:rPr>
              <a:t>медико-санітарної</a:t>
            </a:r>
            <a:r>
              <a:rPr kumimoji="0" lang="ru-RU" sz="28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a:t>
            </a:r>
            <a:r>
              <a:rPr kumimoji="0" lang="ru-RU" sz="2800" b="1" i="0" u="none" strike="noStrike" cap="none" normalizeH="0" baseline="0" dirty="0" err="1" smtClean="0">
                <a:ln>
                  <a:noFill/>
                </a:ln>
                <a:solidFill>
                  <a:schemeClr val="tx1"/>
                </a:solidFill>
                <a:effectLst/>
                <a:latin typeface="Calibri" pitchFamily="34" charset="0"/>
                <a:ea typeface="Calibri" pitchFamily="34" charset="0"/>
                <a:cs typeface="Times New Roman" pitchFamily="18" charset="0"/>
              </a:rPr>
              <a:t>допомоги</a:t>
            </a:r>
            <a:r>
              <a:rPr kumimoji="0" lang="ru-RU" sz="28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a:t>
            </a:r>
            <a:r>
              <a:rPr kumimoji="0" lang="ru-RU" sz="2800" b="1" i="0" u="none" strike="noStrike" cap="none" normalizeH="0" baseline="0" dirty="0" err="1" smtClean="0">
                <a:ln>
                  <a:noFill/>
                </a:ln>
                <a:solidFill>
                  <a:schemeClr val="tx1"/>
                </a:solidFill>
                <a:effectLst/>
                <a:latin typeface="Calibri" pitchFamily="34" charset="0"/>
                <a:ea typeface="Calibri" pitchFamily="34" charset="0"/>
                <a:cs typeface="Times New Roman" pitchFamily="18" charset="0"/>
              </a:rPr>
              <a:t>Бібрської</a:t>
            </a:r>
            <a:r>
              <a:rPr kumimoji="0" lang="ru-RU" sz="28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a:t>
            </a:r>
            <a:r>
              <a:rPr kumimoji="0" lang="ru-RU" sz="2800" b="1" i="0" u="none" strike="noStrike" cap="none" normalizeH="0" baseline="0" dirty="0" err="1" smtClean="0">
                <a:ln>
                  <a:noFill/>
                </a:ln>
                <a:solidFill>
                  <a:schemeClr val="tx1"/>
                </a:solidFill>
                <a:effectLst/>
                <a:latin typeface="Calibri" pitchFamily="34" charset="0"/>
                <a:ea typeface="Calibri" pitchFamily="34" charset="0"/>
                <a:cs typeface="Times New Roman" pitchFamily="18" charset="0"/>
              </a:rPr>
              <a:t>міської</a:t>
            </a:r>
            <a:r>
              <a:rPr kumimoji="0" lang="ru-RU" sz="28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ради</a:t>
            </a:r>
            <a:endParaRPr kumimoji="0" lang="ru-RU" sz="2800" b="0" i="0" u="none" strike="noStrike" cap="none" normalizeH="0" baseline="0" dirty="0" smtClean="0">
              <a:ln>
                <a:noFill/>
              </a:ln>
              <a:solidFill>
                <a:schemeClr val="tx1"/>
              </a:solidFill>
              <a:effectLst/>
              <a:latin typeface="Arial" pitchFamily="34" charset="0"/>
            </a:endParaRPr>
          </a:p>
        </p:txBody>
      </p:sp>
      <p:pic>
        <p:nvPicPr>
          <p:cNvPr id="115714" name="Picture 2"/>
          <p:cNvPicPr>
            <a:picLocks noChangeAspect="1" noChangeArrowheads="1"/>
          </p:cNvPicPr>
          <p:nvPr/>
        </p:nvPicPr>
        <p:blipFill>
          <a:blip r:embed="rId4" cstate="print"/>
          <a:srcRect/>
          <a:stretch>
            <a:fillRect/>
          </a:stretch>
        </p:blipFill>
        <p:spPr bwMode="auto">
          <a:xfrm>
            <a:off x="-1" y="3429000"/>
            <a:ext cx="4286249" cy="3214688"/>
          </a:xfrm>
          <a:prstGeom prst="rect">
            <a:avLst/>
          </a:prstGeom>
          <a:noFill/>
          <a:ln w="9525">
            <a:noFill/>
            <a:miter lim="800000"/>
            <a:headEnd/>
            <a:tailEnd/>
          </a:ln>
          <a:effectLst/>
        </p:spPr>
      </p:pic>
      <p:pic>
        <p:nvPicPr>
          <p:cNvPr id="115715" name="Picture 3"/>
          <p:cNvPicPr>
            <a:picLocks noChangeAspect="1" noChangeArrowheads="1"/>
          </p:cNvPicPr>
          <p:nvPr/>
        </p:nvPicPr>
        <p:blipFill>
          <a:blip r:embed="rId5" cstate="print"/>
          <a:srcRect/>
          <a:stretch>
            <a:fillRect/>
          </a:stretch>
        </p:blipFill>
        <p:spPr bwMode="auto">
          <a:xfrm>
            <a:off x="2857488" y="1196538"/>
            <a:ext cx="4643470" cy="3482603"/>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D:\міська рада\герб і прапор Бібрки\H1BIBRK0.jpg"/>
          <p:cNvPicPr>
            <a:picLocks noChangeAspect="1" noChangeArrowheads="1"/>
          </p:cNvPicPr>
          <p:nvPr/>
        </p:nvPicPr>
        <p:blipFill>
          <a:blip r:embed="rId3" cstate="print"/>
          <a:srcRect/>
          <a:stretch>
            <a:fillRect/>
          </a:stretch>
        </p:blipFill>
        <p:spPr bwMode="auto">
          <a:xfrm>
            <a:off x="0" y="0"/>
            <a:ext cx="963718" cy="1214422"/>
          </a:xfrm>
          <a:prstGeom prst="rect">
            <a:avLst/>
          </a:prstGeom>
          <a:noFill/>
        </p:spPr>
      </p:pic>
      <p:sp>
        <p:nvSpPr>
          <p:cNvPr id="3" name="Прямоугольник 2"/>
          <p:cNvSpPr/>
          <p:nvPr/>
        </p:nvSpPr>
        <p:spPr>
          <a:xfrm>
            <a:off x="1071538" y="214290"/>
            <a:ext cx="7715304" cy="892552"/>
          </a:xfrm>
          <a:prstGeom prst="rect">
            <a:avLst/>
          </a:prstGeom>
        </p:spPr>
        <p:txBody>
          <a:bodyPr wrap="square">
            <a:spAutoFit/>
          </a:bodyPr>
          <a:lstStyle/>
          <a:p>
            <a:pPr lvl="0" algn="ctr" fontAlgn="base">
              <a:spcBef>
                <a:spcPct val="0"/>
              </a:spcBef>
              <a:spcAft>
                <a:spcPct val="0"/>
              </a:spcAft>
            </a:pPr>
            <a:r>
              <a:rPr lang="ru-RU" sz="2600" b="1" dirty="0" smtClean="0">
                <a:latin typeface="Calibri" pitchFamily="34" charset="0"/>
                <a:ea typeface="Calibri" pitchFamily="34" charset="0"/>
                <a:cs typeface="Times New Roman" pitchFamily="18" charset="0"/>
              </a:rPr>
              <a:t>КНП «Центр </a:t>
            </a:r>
            <a:r>
              <a:rPr lang="ru-RU" sz="2600" b="1" dirty="0" err="1" smtClean="0">
                <a:latin typeface="Calibri" pitchFamily="34" charset="0"/>
                <a:ea typeface="Calibri" pitchFamily="34" charset="0"/>
                <a:cs typeface="Times New Roman" pitchFamily="18" charset="0"/>
              </a:rPr>
              <a:t>первинної</a:t>
            </a:r>
            <a:r>
              <a:rPr lang="ru-RU" sz="2600" b="1" dirty="0" smtClean="0">
                <a:latin typeface="Calibri" pitchFamily="34" charset="0"/>
                <a:ea typeface="Calibri" pitchFamily="34" charset="0"/>
                <a:cs typeface="Times New Roman" pitchFamily="18" charset="0"/>
              </a:rPr>
              <a:t> </a:t>
            </a:r>
            <a:r>
              <a:rPr lang="ru-RU" sz="2600" b="1" dirty="0" err="1" smtClean="0">
                <a:latin typeface="Calibri" pitchFamily="34" charset="0"/>
                <a:ea typeface="Calibri" pitchFamily="34" charset="0"/>
                <a:cs typeface="Times New Roman" pitchFamily="18" charset="0"/>
              </a:rPr>
              <a:t>медико-санітарної</a:t>
            </a:r>
            <a:r>
              <a:rPr lang="ru-RU" sz="2600" b="1" dirty="0" smtClean="0">
                <a:latin typeface="Calibri" pitchFamily="34" charset="0"/>
                <a:ea typeface="Calibri" pitchFamily="34" charset="0"/>
                <a:cs typeface="Times New Roman" pitchFamily="18" charset="0"/>
              </a:rPr>
              <a:t> </a:t>
            </a:r>
            <a:r>
              <a:rPr lang="ru-RU" sz="2600" b="1" dirty="0" err="1" smtClean="0">
                <a:latin typeface="Calibri" pitchFamily="34" charset="0"/>
                <a:ea typeface="Calibri" pitchFamily="34" charset="0"/>
                <a:cs typeface="Times New Roman" pitchFamily="18" charset="0"/>
              </a:rPr>
              <a:t>допомоги</a:t>
            </a:r>
            <a:r>
              <a:rPr lang="ru-RU" sz="2600" b="1" dirty="0" smtClean="0">
                <a:latin typeface="Calibri" pitchFamily="34" charset="0"/>
                <a:ea typeface="Calibri" pitchFamily="34" charset="0"/>
                <a:cs typeface="Times New Roman" pitchFamily="18" charset="0"/>
              </a:rPr>
              <a:t>» </a:t>
            </a:r>
            <a:r>
              <a:rPr lang="ru-RU" sz="2600" b="1" dirty="0" err="1" smtClean="0">
                <a:latin typeface="Calibri" pitchFamily="34" charset="0"/>
                <a:ea typeface="Calibri" pitchFamily="34" charset="0"/>
                <a:cs typeface="Times New Roman" pitchFamily="18" charset="0"/>
              </a:rPr>
              <a:t>Бібрської</a:t>
            </a:r>
            <a:r>
              <a:rPr lang="ru-RU" sz="2600" b="1" dirty="0" smtClean="0">
                <a:latin typeface="Calibri" pitchFamily="34" charset="0"/>
                <a:ea typeface="Calibri" pitchFamily="34" charset="0"/>
                <a:cs typeface="Times New Roman" pitchFamily="18" charset="0"/>
              </a:rPr>
              <a:t> </a:t>
            </a:r>
            <a:r>
              <a:rPr lang="ru-RU" sz="2600" b="1" dirty="0" err="1" smtClean="0">
                <a:latin typeface="Calibri" pitchFamily="34" charset="0"/>
                <a:ea typeface="Calibri" pitchFamily="34" charset="0"/>
                <a:cs typeface="Times New Roman" pitchFamily="18" charset="0"/>
              </a:rPr>
              <a:t>міської</a:t>
            </a:r>
            <a:r>
              <a:rPr lang="ru-RU" sz="2600" b="1" dirty="0" smtClean="0">
                <a:latin typeface="Calibri" pitchFamily="34" charset="0"/>
                <a:ea typeface="Calibri" pitchFamily="34" charset="0"/>
                <a:cs typeface="Times New Roman" pitchFamily="18" charset="0"/>
              </a:rPr>
              <a:t> ради</a:t>
            </a:r>
            <a:endParaRPr lang="ru-RU" sz="2600" dirty="0" smtClean="0">
              <a:latin typeface="Arial" pitchFamily="34" charset="0"/>
            </a:endParaRPr>
          </a:p>
        </p:txBody>
      </p:sp>
      <p:sp>
        <p:nvSpPr>
          <p:cNvPr id="116738" name="Rectangle 2"/>
          <p:cNvSpPr>
            <a:spLocks noChangeArrowheads="1"/>
          </p:cNvSpPr>
          <p:nvPr/>
        </p:nvSpPr>
        <p:spPr bwMode="auto">
          <a:xfrm>
            <a:off x="0" y="1216468"/>
            <a:ext cx="3428992" cy="120032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uk-UA" sz="2400" b="1" i="0" u="none" strike="noStrike" cap="none" normalizeH="0" baseline="0" dirty="0" smtClean="0">
                <a:ln>
                  <a:noFill/>
                </a:ln>
                <a:solidFill>
                  <a:srgbClr val="000000"/>
                </a:solidFill>
                <a:effectLst/>
                <a:ea typeface="Times New Roman" pitchFamily="18" charset="0"/>
                <a:cs typeface="Times New Roman" pitchFamily="18" charset="0"/>
              </a:rPr>
              <a:t>Спільно з </a:t>
            </a:r>
            <a:r>
              <a:rPr kumimoji="0" lang="uk-UA" sz="2400" b="1" i="0" u="none" strike="noStrike" cap="none" normalizeH="0" baseline="0" dirty="0" err="1" smtClean="0">
                <a:ln>
                  <a:noFill/>
                </a:ln>
                <a:solidFill>
                  <a:srgbClr val="000000"/>
                </a:solidFill>
                <a:effectLst/>
                <a:ea typeface="Times New Roman" pitchFamily="18" charset="0"/>
                <a:cs typeface="Times New Roman" pitchFamily="18" charset="0"/>
              </a:rPr>
              <a:t>Бібрською</a:t>
            </a:r>
            <a:r>
              <a:rPr kumimoji="0" lang="uk-UA" sz="2400" b="1" i="0" u="none" strike="noStrike" cap="none" normalizeH="0" baseline="0" dirty="0" smtClean="0">
                <a:ln>
                  <a:noFill/>
                </a:ln>
                <a:solidFill>
                  <a:srgbClr val="000000"/>
                </a:solidFill>
                <a:effectLst/>
                <a:ea typeface="Times New Roman" pitchFamily="18" charset="0"/>
                <a:cs typeface="Times New Roman" pitchFamily="18" charset="0"/>
              </a:rPr>
              <a:t> міською радою було закуплено обладнання:</a:t>
            </a:r>
          </a:p>
        </p:txBody>
      </p:sp>
      <p:pic>
        <p:nvPicPr>
          <p:cNvPr id="116741" name="Picture 5"/>
          <p:cNvPicPr>
            <a:picLocks noChangeAspect="1" noChangeArrowheads="1"/>
          </p:cNvPicPr>
          <p:nvPr/>
        </p:nvPicPr>
        <p:blipFill>
          <a:blip r:embed="rId4" cstate="print"/>
          <a:srcRect/>
          <a:stretch>
            <a:fillRect/>
          </a:stretch>
        </p:blipFill>
        <p:spPr bwMode="auto">
          <a:xfrm>
            <a:off x="5857884" y="1142984"/>
            <a:ext cx="2315225" cy="2643206"/>
          </a:xfrm>
          <a:prstGeom prst="rect">
            <a:avLst/>
          </a:prstGeom>
          <a:noFill/>
          <a:ln w="9525">
            <a:noFill/>
            <a:miter lim="800000"/>
            <a:headEnd/>
            <a:tailEnd/>
          </a:ln>
          <a:effectLst/>
        </p:spPr>
      </p:pic>
      <p:pic>
        <p:nvPicPr>
          <p:cNvPr id="10" name="Picture 3"/>
          <p:cNvPicPr>
            <a:picLocks noChangeAspect="1" noChangeArrowheads="1"/>
          </p:cNvPicPr>
          <p:nvPr/>
        </p:nvPicPr>
        <p:blipFill>
          <a:blip r:embed="rId5" cstate="print"/>
          <a:srcRect/>
          <a:stretch>
            <a:fillRect/>
          </a:stretch>
        </p:blipFill>
        <p:spPr bwMode="auto">
          <a:xfrm>
            <a:off x="3500430" y="1214422"/>
            <a:ext cx="2446751" cy="3262335"/>
          </a:xfrm>
          <a:prstGeom prst="rect">
            <a:avLst/>
          </a:prstGeom>
          <a:noFill/>
          <a:ln w="9525">
            <a:noFill/>
            <a:miter lim="800000"/>
            <a:headEnd/>
            <a:tailEnd/>
          </a:ln>
          <a:effectLst/>
        </p:spPr>
      </p:pic>
      <p:sp>
        <p:nvSpPr>
          <p:cNvPr id="11" name="Прямоугольник 10"/>
          <p:cNvSpPr/>
          <p:nvPr/>
        </p:nvSpPr>
        <p:spPr>
          <a:xfrm>
            <a:off x="5072066" y="2643182"/>
            <a:ext cx="1695208" cy="369332"/>
          </a:xfrm>
          <a:prstGeom prst="rect">
            <a:avLst/>
          </a:prstGeom>
        </p:spPr>
        <p:txBody>
          <a:bodyPr wrap="none">
            <a:spAutoFit/>
          </a:bodyPr>
          <a:lstStyle/>
          <a:p>
            <a:r>
              <a:rPr lang="uk-UA" b="1" dirty="0" smtClean="0">
                <a:solidFill>
                  <a:srgbClr val="000000"/>
                </a:solidFill>
                <a:ea typeface="Times New Roman" pitchFamily="18" charset="0"/>
                <a:cs typeface="Times New Roman" pitchFamily="18" charset="0"/>
              </a:rPr>
              <a:t>аналізатор сечі</a:t>
            </a:r>
            <a:endParaRPr lang="ru-RU" dirty="0"/>
          </a:p>
        </p:txBody>
      </p:sp>
      <p:pic>
        <p:nvPicPr>
          <p:cNvPr id="116742" name="Picture 6"/>
          <p:cNvPicPr>
            <a:picLocks noChangeAspect="1" noChangeArrowheads="1"/>
          </p:cNvPicPr>
          <p:nvPr/>
        </p:nvPicPr>
        <p:blipFill>
          <a:blip r:embed="rId6" cstate="print"/>
          <a:srcRect/>
          <a:stretch>
            <a:fillRect/>
          </a:stretch>
        </p:blipFill>
        <p:spPr bwMode="auto">
          <a:xfrm>
            <a:off x="5214942" y="3428976"/>
            <a:ext cx="3429024" cy="3429024"/>
          </a:xfrm>
          <a:prstGeom prst="rect">
            <a:avLst/>
          </a:prstGeom>
          <a:noFill/>
          <a:ln w="9525">
            <a:noFill/>
            <a:miter lim="800000"/>
            <a:headEnd/>
            <a:tailEnd/>
          </a:ln>
          <a:effectLst/>
        </p:spPr>
      </p:pic>
      <p:pic>
        <p:nvPicPr>
          <p:cNvPr id="116743" name="Picture 7"/>
          <p:cNvPicPr>
            <a:picLocks noChangeAspect="1" noChangeArrowheads="1"/>
          </p:cNvPicPr>
          <p:nvPr/>
        </p:nvPicPr>
        <p:blipFill>
          <a:blip r:embed="rId7" cstate="print"/>
          <a:srcRect/>
          <a:stretch>
            <a:fillRect/>
          </a:stretch>
        </p:blipFill>
        <p:spPr bwMode="auto">
          <a:xfrm>
            <a:off x="500034" y="2643182"/>
            <a:ext cx="2911098" cy="3881464"/>
          </a:xfrm>
          <a:prstGeom prst="rect">
            <a:avLst/>
          </a:prstGeom>
          <a:noFill/>
          <a:ln w="9525">
            <a:noFill/>
            <a:miter lim="800000"/>
            <a:headEnd/>
            <a:tailEnd/>
          </a:ln>
          <a:effectLst/>
        </p:spPr>
      </p:pic>
      <p:sp>
        <p:nvSpPr>
          <p:cNvPr id="15" name="Прямоугольник 14"/>
          <p:cNvSpPr/>
          <p:nvPr/>
        </p:nvSpPr>
        <p:spPr>
          <a:xfrm>
            <a:off x="2357422" y="6488668"/>
            <a:ext cx="1678088" cy="369332"/>
          </a:xfrm>
          <a:prstGeom prst="rect">
            <a:avLst/>
          </a:prstGeom>
        </p:spPr>
        <p:txBody>
          <a:bodyPr wrap="none">
            <a:spAutoFit/>
          </a:bodyPr>
          <a:lstStyle/>
          <a:p>
            <a:pPr lvl="0" algn="just" eaLnBrk="0" fontAlgn="base" hangingPunct="0">
              <a:spcBef>
                <a:spcPct val="0"/>
              </a:spcBef>
              <a:spcAft>
                <a:spcPct val="0"/>
              </a:spcAft>
              <a:buFontTx/>
              <a:buChar char="•"/>
            </a:pPr>
            <a:r>
              <a:rPr lang="uk-UA" b="1" dirty="0" err="1" smtClean="0">
                <a:solidFill>
                  <a:schemeClr val="bg1"/>
                </a:solidFill>
                <a:ea typeface="Times New Roman" pitchFamily="18" charset="0"/>
                <a:cs typeface="Times New Roman" pitchFamily="18" charset="0"/>
              </a:rPr>
              <a:t>дерматоскоп</a:t>
            </a:r>
            <a:r>
              <a:rPr lang="uk-UA" b="1" dirty="0" smtClean="0">
                <a:solidFill>
                  <a:schemeClr val="bg1"/>
                </a:solidFill>
                <a:ea typeface="Times New Roman" pitchFamily="18" charset="0"/>
                <a:cs typeface="Times New Roman" pitchFamily="18" charset="0"/>
              </a:rPr>
              <a:t>;</a:t>
            </a:r>
            <a:endParaRPr lang="ru-RU" b="1" dirty="0" smtClean="0">
              <a:solidFill>
                <a:schemeClr val="bg1"/>
              </a:solidFill>
            </a:endParaRPr>
          </a:p>
        </p:txBody>
      </p:sp>
      <p:sp>
        <p:nvSpPr>
          <p:cNvPr id="16" name="Прямоугольник 15"/>
          <p:cNvSpPr/>
          <p:nvPr/>
        </p:nvSpPr>
        <p:spPr>
          <a:xfrm>
            <a:off x="5429256" y="5786454"/>
            <a:ext cx="3519938" cy="369332"/>
          </a:xfrm>
          <a:prstGeom prst="rect">
            <a:avLst/>
          </a:prstGeom>
        </p:spPr>
        <p:txBody>
          <a:bodyPr wrap="none">
            <a:spAutoFit/>
          </a:bodyPr>
          <a:lstStyle/>
          <a:p>
            <a:r>
              <a:rPr lang="uk-UA" b="1" dirty="0" smtClean="0">
                <a:solidFill>
                  <a:srgbClr val="000000"/>
                </a:solidFill>
                <a:ea typeface="Times New Roman" pitchFamily="18" charset="0"/>
                <a:cs typeface="Times New Roman" pitchFamily="18" charset="0"/>
              </a:rPr>
              <a:t>гематологічний аналізатор крові;</a:t>
            </a:r>
            <a:endParaRPr lang="ru-RU" dirty="0"/>
          </a:p>
        </p:txBody>
      </p:sp>
      <p:sp>
        <p:nvSpPr>
          <p:cNvPr id="17" name="Прямоугольник 16"/>
          <p:cNvSpPr/>
          <p:nvPr/>
        </p:nvSpPr>
        <p:spPr>
          <a:xfrm>
            <a:off x="1428728" y="6072206"/>
            <a:ext cx="1498552" cy="369332"/>
          </a:xfrm>
          <a:prstGeom prst="rect">
            <a:avLst/>
          </a:prstGeom>
        </p:spPr>
        <p:txBody>
          <a:bodyPr wrap="none">
            <a:spAutoFit/>
          </a:bodyPr>
          <a:lstStyle/>
          <a:p>
            <a:pPr lvl="0" algn="just" fontAlgn="base">
              <a:spcBef>
                <a:spcPct val="0"/>
              </a:spcBef>
              <a:spcAft>
                <a:spcPct val="0"/>
              </a:spcAft>
            </a:pPr>
            <a:r>
              <a:rPr lang="uk-UA" b="1" dirty="0" err="1" smtClean="0">
                <a:solidFill>
                  <a:schemeClr val="bg1"/>
                </a:solidFill>
                <a:cs typeface="Times New Roman" pitchFamily="18" charset="0"/>
              </a:rPr>
              <a:t>дерматоскоп</a:t>
            </a:r>
            <a:endParaRPr lang="ru-RU" b="1" dirty="0" smtClean="0">
              <a:solidFill>
                <a:schemeClr val="bg1"/>
              </a:solidFill>
            </a:endParaRPr>
          </a:p>
        </p:txBody>
      </p:sp>
    </p:spTree>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1428736"/>
            <a:ext cx="3500446" cy="4524315"/>
          </a:xfrm>
          <a:prstGeom prst="rect">
            <a:avLst/>
          </a:prstGeom>
        </p:spPr>
        <p:txBody>
          <a:bodyPr wrap="square">
            <a:spAutoFit/>
          </a:bodyPr>
          <a:lstStyle/>
          <a:p>
            <a:pPr algn="just" eaLnBrk="0" fontAlgn="base" hangingPunct="0">
              <a:spcBef>
                <a:spcPct val="0"/>
              </a:spcBef>
              <a:spcAft>
                <a:spcPct val="0"/>
              </a:spcAft>
            </a:pPr>
            <a:r>
              <a:rPr lang="uk-UA" sz="2400" b="1" dirty="0" smtClean="0">
                <a:solidFill>
                  <a:srgbClr val="000000"/>
                </a:solidFill>
                <a:ea typeface="Times New Roman" pitchFamily="18" charset="0"/>
                <a:cs typeface="Times New Roman" pitchFamily="18" charset="0"/>
              </a:rPr>
              <a:t>Спільно з </a:t>
            </a:r>
            <a:r>
              <a:rPr lang="uk-UA" sz="2400" b="1" dirty="0" err="1" smtClean="0">
                <a:solidFill>
                  <a:srgbClr val="000000"/>
                </a:solidFill>
                <a:ea typeface="Times New Roman" pitchFamily="18" charset="0"/>
                <a:cs typeface="Times New Roman" pitchFamily="18" charset="0"/>
              </a:rPr>
              <a:t>Бібрською</a:t>
            </a:r>
            <a:r>
              <a:rPr lang="uk-UA" sz="2400" b="1" dirty="0" smtClean="0">
                <a:solidFill>
                  <a:srgbClr val="000000"/>
                </a:solidFill>
                <a:ea typeface="Times New Roman" pitchFamily="18" charset="0"/>
                <a:cs typeface="Times New Roman" pitchFamily="18" charset="0"/>
              </a:rPr>
              <a:t> міською радою було закуплено обладнання:</a:t>
            </a:r>
          </a:p>
          <a:p>
            <a:pPr algn="just" eaLnBrk="0" fontAlgn="base" hangingPunct="0">
              <a:spcBef>
                <a:spcPct val="0"/>
              </a:spcBef>
              <a:spcAft>
                <a:spcPct val="0"/>
              </a:spcAft>
            </a:pPr>
            <a:endParaRPr lang="uk-UA" b="1" dirty="0" smtClean="0">
              <a:solidFill>
                <a:srgbClr val="000000"/>
              </a:solidFill>
              <a:cs typeface="Times New Roman" pitchFamily="18" charset="0"/>
            </a:endParaRPr>
          </a:p>
          <a:p>
            <a:pPr algn="just" eaLnBrk="0" fontAlgn="base" hangingPunct="0">
              <a:spcBef>
                <a:spcPct val="0"/>
              </a:spcBef>
              <a:spcAft>
                <a:spcPct val="0"/>
              </a:spcAft>
            </a:pPr>
            <a:endParaRPr lang="uk-UA" b="1" dirty="0" smtClean="0">
              <a:solidFill>
                <a:srgbClr val="000000"/>
              </a:solidFill>
              <a:cs typeface="Times New Roman" pitchFamily="18" charset="0"/>
            </a:endParaRPr>
          </a:p>
          <a:p>
            <a:pPr algn="just" eaLnBrk="0" fontAlgn="base" hangingPunct="0">
              <a:spcBef>
                <a:spcPct val="0"/>
              </a:spcBef>
              <a:spcAft>
                <a:spcPct val="0"/>
              </a:spcAft>
            </a:pPr>
            <a:endParaRPr lang="uk-UA" b="1" dirty="0" smtClean="0">
              <a:solidFill>
                <a:srgbClr val="000000"/>
              </a:solidFill>
              <a:cs typeface="Times New Roman" pitchFamily="18" charset="0"/>
            </a:endParaRPr>
          </a:p>
          <a:p>
            <a:pPr algn="just" eaLnBrk="0" fontAlgn="base" hangingPunct="0">
              <a:spcBef>
                <a:spcPct val="0"/>
              </a:spcBef>
              <a:spcAft>
                <a:spcPct val="0"/>
              </a:spcAft>
            </a:pPr>
            <a:endParaRPr lang="uk-UA" b="1" dirty="0" smtClean="0">
              <a:solidFill>
                <a:srgbClr val="000000"/>
              </a:solidFill>
              <a:cs typeface="Times New Roman" pitchFamily="18" charset="0"/>
            </a:endParaRPr>
          </a:p>
          <a:p>
            <a:pPr algn="just" eaLnBrk="0" fontAlgn="base" hangingPunct="0">
              <a:spcBef>
                <a:spcPct val="0"/>
              </a:spcBef>
              <a:spcAft>
                <a:spcPct val="0"/>
              </a:spcAft>
            </a:pPr>
            <a:endParaRPr lang="uk-UA" b="1" dirty="0" smtClean="0">
              <a:solidFill>
                <a:srgbClr val="000000"/>
              </a:solidFill>
              <a:cs typeface="Times New Roman" pitchFamily="18" charset="0"/>
            </a:endParaRPr>
          </a:p>
          <a:p>
            <a:pPr algn="just" eaLnBrk="0" fontAlgn="base" hangingPunct="0">
              <a:spcBef>
                <a:spcPct val="0"/>
              </a:spcBef>
              <a:spcAft>
                <a:spcPct val="0"/>
              </a:spcAft>
            </a:pPr>
            <a:endParaRPr lang="uk-UA" b="1" dirty="0" smtClean="0">
              <a:solidFill>
                <a:srgbClr val="000000"/>
              </a:solidFill>
              <a:cs typeface="Times New Roman" pitchFamily="18" charset="0"/>
            </a:endParaRPr>
          </a:p>
          <a:p>
            <a:pPr algn="just" eaLnBrk="0" fontAlgn="base" hangingPunct="0">
              <a:spcBef>
                <a:spcPct val="0"/>
              </a:spcBef>
              <a:spcAft>
                <a:spcPct val="0"/>
              </a:spcAft>
            </a:pPr>
            <a:endParaRPr lang="uk-UA" b="1" dirty="0" smtClean="0">
              <a:solidFill>
                <a:srgbClr val="000000"/>
              </a:solidFill>
              <a:cs typeface="Times New Roman" pitchFamily="18" charset="0"/>
            </a:endParaRPr>
          </a:p>
          <a:p>
            <a:pPr algn="just" eaLnBrk="0" fontAlgn="base" hangingPunct="0">
              <a:spcBef>
                <a:spcPct val="0"/>
              </a:spcBef>
              <a:spcAft>
                <a:spcPct val="0"/>
              </a:spcAft>
            </a:pPr>
            <a:endParaRPr lang="ru-RU" b="1" dirty="0" smtClean="0"/>
          </a:p>
          <a:p>
            <a:pPr lvl="0" algn="just" eaLnBrk="0" fontAlgn="base" hangingPunct="0">
              <a:spcBef>
                <a:spcPct val="0"/>
              </a:spcBef>
              <a:spcAft>
                <a:spcPct val="0"/>
              </a:spcAft>
            </a:pPr>
            <a:endParaRPr lang="ru-RU" b="1" dirty="0" smtClean="0"/>
          </a:p>
          <a:p>
            <a:pPr lvl="0" algn="just" eaLnBrk="0" fontAlgn="base" hangingPunct="0">
              <a:spcBef>
                <a:spcPct val="0"/>
              </a:spcBef>
              <a:spcAft>
                <a:spcPct val="0"/>
              </a:spcAft>
            </a:pPr>
            <a:endParaRPr lang="ru-RU" b="1" dirty="0" smtClean="0"/>
          </a:p>
          <a:p>
            <a:pPr lvl="0" algn="just" eaLnBrk="0" fontAlgn="base" hangingPunct="0">
              <a:spcBef>
                <a:spcPct val="0"/>
              </a:spcBef>
              <a:spcAft>
                <a:spcPct val="0"/>
              </a:spcAft>
              <a:buFontTx/>
              <a:buChar char="•"/>
            </a:pPr>
            <a:endParaRPr lang="ru-RU" b="1" dirty="0" smtClean="0"/>
          </a:p>
          <a:p>
            <a:pPr lvl="0" algn="just" eaLnBrk="0" fontAlgn="base" hangingPunct="0">
              <a:spcBef>
                <a:spcPct val="0"/>
              </a:spcBef>
              <a:spcAft>
                <a:spcPct val="0"/>
              </a:spcAft>
              <a:buFontTx/>
              <a:buChar char="•"/>
            </a:pPr>
            <a:endParaRPr lang="uk-UA" b="1" dirty="0" smtClean="0"/>
          </a:p>
        </p:txBody>
      </p:sp>
      <p:pic>
        <p:nvPicPr>
          <p:cNvPr id="4" name="Picture 2" descr="D:\міська рада\герб і прапор Бібрки\H1BIBRK0.jpg"/>
          <p:cNvPicPr>
            <a:picLocks noChangeAspect="1" noChangeArrowheads="1"/>
          </p:cNvPicPr>
          <p:nvPr/>
        </p:nvPicPr>
        <p:blipFill>
          <a:blip r:embed="rId2" cstate="print"/>
          <a:srcRect/>
          <a:stretch>
            <a:fillRect/>
          </a:stretch>
        </p:blipFill>
        <p:spPr bwMode="auto">
          <a:xfrm>
            <a:off x="0" y="0"/>
            <a:ext cx="963718" cy="1214422"/>
          </a:xfrm>
          <a:prstGeom prst="rect">
            <a:avLst/>
          </a:prstGeom>
          <a:noFill/>
        </p:spPr>
      </p:pic>
      <p:sp>
        <p:nvSpPr>
          <p:cNvPr id="5" name="Прямоугольник 4"/>
          <p:cNvSpPr/>
          <p:nvPr/>
        </p:nvSpPr>
        <p:spPr>
          <a:xfrm>
            <a:off x="1071538" y="214290"/>
            <a:ext cx="7715304" cy="892552"/>
          </a:xfrm>
          <a:prstGeom prst="rect">
            <a:avLst/>
          </a:prstGeom>
        </p:spPr>
        <p:txBody>
          <a:bodyPr wrap="square">
            <a:spAutoFit/>
          </a:bodyPr>
          <a:lstStyle/>
          <a:p>
            <a:pPr lvl="0" algn="ctr" fontAlgn="base">
              <a:spcBef>
                <a:spcPct val="0"/>
              </a:spcBef>
              <a:spcAft>
                <a:spcPct val="0"/>
              </a:spcAft>
            </a:pPr>
            <a:r>
              <a:rPr lang="ru-RU" sz="2600" b="1" dirty="0" smtClean="0">
                <a:latin typeface="Calibri" pitchFamily="34" charset="0"/>
                <a:ea typeface="Calibri" pitchFamily="34" charset="0"/>
                <a:cs typeface="Times New Roman" pitchFamily="18" charset="0"/>
              </a:rPr>
              <a:t>КНП «Центр </a:t>
            </a:r>
            <a:r>
              <a:rPr lang="ru-RU" sz="2600" b="1" dirty="0" err="1" smtClean="0">
                <a:latin typeface="Calibri" pitchFamily="34" charset="0"/>
                <a:ea typeface="Calibri" pitchFamily="34" charset="0"/>
                <a:cs typeface="Times New Roman" pitchFamily="18" charset="0"/>
              </a:rPr>
              <a:t>первинної</a:t>
            </a:r>
            <a:r>
              <a:rPr lang="ru-RU" sz="2600" b="1" dirty="0" smtClean="0">
                <a:latin typeface="Calibri" pitchFamily="34" charset="0"/>
                <a:ea typeface="Calibri" pitchFamily="34" charset="0"/>
                <a:cs typeface="Times New Roman" pitchFamily="18" charset="0"/>
              </a:rPr>
              <a:t> </a:t>
            </a:r>
            <a:r>
              <a:rPr lang="ru-RU" sz="2600" b="1" dirty="0" err="1" smtClean="0">
                <a:latin typeface="Calibri" pitchFamily="34" charset="0"/>
                <a:ea typeface="Calibri" pitchFamily="34" charset="0"/>
                <a:cs typeface="Times New Roman" pitchFamily="18" charset="0"/>
              </a:rPr>
              <a:t>медико-санітарної</a:t>
            </a:r>
            <a:r>
              <a:rPr lang="ru-RU" sz="2600" b="1" dirty="0" smtClean="0">
                <a:latin typeface="Calibri" pitchFamily="34" charset="0"/>
                <a:ea typeface="Calibri" pitchFamily="34" charset="0"/>
                <a:cs typeface="Times New Roman" pitchFamily="18" charset="0"/>
              </a:rPr>
              <a:t> </a:t>
            </a:r>
            <a:r>
              <a:rPr lang="ru-RU" sz="2600" b="1" dirty="0" err="1" smtClean="0">
                <a:latin typeface="Calibri" pitchFamily="34" charset="0"/>
                <a:ea typeface="Calibri" pitchFamily="34" charset="0"/>
                <a:cs typeface="Times New Roman" pitchFamily="18" charset="0"/>
              </a:rPr>
              <a:t>допомоги</a:t>
            </a:r>
            <a:r>
              <a:rPr lang="ru-RU" sz="2600" b="1" dirty="0" smtClean="0">
                <a:latin typeface="Calibri" pitchFamily="34" charset="0"/>
                <a:ea typeface="Calibri" pitchFamily="34" charset="0"/>
                <a:cs typeface="Times New Roman" pitchFamily="18" charset="0"/>
              </a:rPr>
              <a:t>» </a:t>
            </a:r>
            <a:r>
              <a:rPr lang="ru-RU" sz="2600" b="1" dirty="0" err="1" smtClean="0">
                <a:latin typeface="Calibri" pitchFamily="34" charset="0"/>
                <a:ea typeface="Calibri" pitchFamily="34" charset="0"/>
                <a:cs typeface="Times New Roman" pitchFamily="18" charset="0"/>
              </a:rPr>
              <a:t>Бібрської</a:t>
            </a:r>
            <a:r>
              <a:rPr lang="ru-RU" sz="2600" b="1" dirty="0" smtClean="0">
                <a:latin typeface="Calibri" pitchFamily="34" charset="0"/>
                <a:ea typeface="Calibri" pitchFamily="34" charset="0"/>
                <a:cs typeface="Times New Roman" pitchFamily="18" charset="0"/>
              </a:rPr>
              <a:t> </a:t>
            </a:r>
            <a:r>
              <a:rPr lang="ru-RU" sz="2600" b="1" dirty="0" err="1" smtClean="0">
                <a:latin typeface="Calibri" pitchFamily="34" charset="0"/>
                <a:ea typeface="Calibri" pitchFamily="34" charset="0"/>
                <a:cs typeface="Times New Roman" pitchFamily="18" charset="0"/>
              </a:rPr>
              <a:t>міської</a:t>
            </a:r>
            <a:r>
              <a:rPr lang="ru-RU" sz="2600" b="1" dirty="0" smtClean="0">
                <a:latin typeface="Calibri" pitchFamily="34" charset="0"/>
                <a:ea typeface="Calibri" pitchFamily="34" charset="0"/>
                <a:cs typeface="Times New Roman" pitchFamily="18" charset="0"/>
              </a:rPr>
              <a:t> ради</a:t>
            </a:r>
            <a:endParaRPr lang="ru-RU" sz="2600" dirty="0" smtClean="0">
              <a:latin typeface="Arial" pitchFamily="34" charset="0"/>
            </a:endParaRPr>
          </a:p>
        </p:txBody>
      </p:sp>
      <p:pic>
        <p:nvPicPr>
          <p:cNvPr id="117762" name="Picture 2"/>
          <p:cNvPicPr>
            <a:picLocks noChangeAspect="1" noChangeArrowheads="1"/>
          </p:cNvPicPr>
          <p:nvPr/>
        </p:nvPicPr>
        <p:blipFill>
          <a:blip r:embed="rId3" cstate="print"/>
          <a:srcRect/>
          <a:stretch>
            <a:fillRect/>
          </a:stretch>
        </p:blipFill>
        <p:spPr bwMode="auto">
          <a:xfrm>
            <a:off x="3523966" y="1214422"/>
            <a:ext cx="2952770" cy="2286016"/>
          </a:xfrm>
          <a:prstGeom prst="rect">
            <a:avLst/>
          </a:prstGeom>
          <a:noFill/>
          <a:ln w="9525">
            <a:noFill/>
            <a:miter lim="800000"/>
            <a:headEnd/>
            <a:tailEnd/>
          </a:ln>
          <a:effectLst/>
        </p:spPr>
      </p:pic>
      <p:pic>
        <p:nvPicPr>
          <p:cNvPr id="117765" name="Picture 5"/>
          <p:cNvPicPr>
            <a:picLocks noChangeAspect="1" noChangeArrowheads="1"/>
          </p:cNvPicPr>
          <p:nvPr/>
        </p:nvPicPr>
        <p:blipFill>
          <a:blip r:embed="rId4" cstate="print"/>
          <a:srcRect/>
          <a:stretch>
            <a:fillRect/>
          </a:stretch>
        </p:blipFill>
        <p:spPr bwMode="auto">
          <a:xfrm>
            <a:off x="47562" y="2786058"/>
            <a:ext cx="3048021" cy="2286016"/>
          </a:xfrm>
          <a:prstGeom prst="rect">
            <a:avLst/>
          </a:prstGeom>
          <a:noFill/>
          <a:ln w="9525">
            <a:noFill/>
            <a:miter lim="800000"/>
            <a:headEnd/>
            <a:tailEnd/>
          </a:ln>
          <a:effectLst/>
        </p:spPr>
      </p:pic>
      <p:pic>
        <p:nvPicPr>
          <p:cNvPr id="1026" name="Picture 2"/>
          <p:cNvPicPr>
            <a:picLocks noChangeAspect="1" noChangeArrowheads="1"/>
          </p:cNvPicPr>
          <p:nvPr/>
        </p:nvPicPr>
        <p:blipFill>
          <a:blip r:embed="rId5" cstate="print"/>
          <a:srcRect/>
          <a:stretch>
            <a:fillRect/>
          </a:stretch>
        </p:blipFill>
        <p:spPr bwMode="auto">
          <a:xfrm>
            <a:off x="3643306" y="3714752"/>
            <a:ext cx="2881332" cy="2160999"/>
          </a:xfrm>
          <a:prstGeom prst="rect">
            <a:avLst/>
          </a:prstGeom>
          <a:noFill/>
          <a:ln w="9525">
            <a:noFill/>
            <a:miter lim="800000"/>
            <a:headEnd/>
            <a:tailEnd/>
          </a:ln>
          <a:effectLst/>
        </p:spPr>
      </p:pic>
      <p:pic>
        <p:nvPicPr>
          <p:cNvPr id="1027" name="Picture 3"/>
          <p:cNvPicPr>
            <a:picLocks noChangeAspect="1" noChangeArrowheads="1"/>
          </p:cNvPicPr>
          <p:nvPr/>
        </p:nvPicPr>
        <p:blipFill>
          <a:blip r:embed="rId6" cstate="print"/>
          <a:srcRect/>
          <a:stretch>
            <a:fillRect/>
          </a:stretch>
        </p:blipFill>
        <p:spPr bwMode="auto">
          <a:xfrm>
            <a:off x="6572264" y="3857628"/>
            <a:ext cx="2250279" cy="3000372"/>
          </a:xfrm>
          <a:prstGeom prst="rect">
            <a:avLst/>
          </a:prstGeom>
          <a:noFill/>
          <a:ln w="9525">
            <a:noFill/>
            <a:miter lim="800000"/>
            <a:headEnd/>
            <a:tailEnd/>
          </a:ln>
          <a:effectLst/>
        </p:spPr>
      </p:pic>
      <p:pic>
        <p:nvPicPr>
          <p:cNvPr id="11" name="Picture 4"/>
          <p:cNvPicPr>
            <a:picLocks noChangeAspect="1" noChangeArrowheads="1"/>
          </p:cNvPicPr>
          <p:nvPr/>
        </p:nvPicPr>
        <p:blipFill>
          <a:blip r:embed="rId7" cstate="print"/>
          <a:srcRect/>
          <a:stretch>
            <a:fillRect/>
          </a:stretch>
        </p:blipFill>
        <p:spPr bwMode="auto">
          <a:xfrm>
            <a:off x="6357950" y="1071546"/>
            <a:ext cx="2411033" cy="3214710"/>
          </a:xfrm>
          <a:prstGeom prst="rect">
            <a:avLst/>
          </a:prstGeom>
          <a:noFill/>
          <a:ln w="9525">
            <a:noFill/>
            <a:miter lim="800000"/>
            <a:headEnd/>
            <a:tailEnd/>
          </a:ln>
          <a:effectLst/>
        </p:spPr>
      </p:pic>
      <p:pic>
        <p:nvPicPr>
          <p:cNvPr id="1028" name="Picture 4"/>
          <p:cNvPicPr>
            <a:picLocks noChangeAspect="1" noChangeArrowheads="1"/>
          </p:cNvPicPr>
          <p:nvPr/>
        </p:nvPicPr>
        <p:blipFill>
          <a:blip r:embed="rId8" cstate="print"/>
          <a:srcRect/>
          <a:stretch>
            <a:fillRect/>
          </a:stretch>
        </p:blipFill>
        <p:spPr bwMode="auto">
          <a:xfrm>
            <a:off x="2000232" y="4500498"/>
            <a:ext cx="1768127" cy="2357502"/>
          </a:xfrm>
          <a:prstGeom prst="rect">
            <a:avLst/>
          </a:prstGeom>
          <a:noFill/>
          <a:ln w="9525">
            <a:noFill/>
            <a:miter lim="800000"/>
            <a:headEnd/>
            <a:tailEnd/>
          </a:ln>
          <a:effectLst/>
        </p:spPr>
      </p:pic>
      <p:sp>
        <p:nvSpPr>
          <p:cNvPr id="13" name="Прямоугольник 12"/>
          <p:cNvSpPr/>
          <p:nvPr/>
        </p:nvSpPr>
        <p:spPr>
          <a:xfrm>
            <a:off x="714348" y="4357694"/>
            <a:ext cx="1845249" cy="369332"/>
          </a:xfrm>
          <a:prstGeom prst="rect">
            <a:avLst/>
          </a:prstGeom>
        </p:spPr>
        <p:txBody>
          <a:bodyPr wrap="none">
            <a:spAutoFit/>
          </a:bodyPr>
          <a:lstStyle/>
          <a:p>
            <a:r>
              <a:rPr lang="uk-UA" b="1" dirty="0" err="1" smtClean="0">
                <a:solidFill>
                  <a:schemeClr val="bg1"/>
                </a:solidFill>
                <a:ea typeface="Times New Roman" pitchFamily="18" charset="0"/>
                <a:cs typeface="Times New Roman" pitchFamily="18" charset="0"/>
              </a:rPr>
              <a:t>отоларингоскоп</a:t>
            </a:r>
            <a:r>
              <a:rPr lang="uk-UA" b="1" dirty="0" smtClean="0">
                <a:solidFill>
                  <a:schemeClr val="bg1"/>
                </a:solidFill>
                <a:ea typeface="Times New Roman" pitchFamily="18" charset="0"/>
                <a:cs typeface="Times New Roman" pitchFamily="18" charset="0"/>
              </a:rPr>
              <a:t>.</a:t>
            </a:r>
            <a:endParaRPr lang="ru-RU" dirty="0">
              <a:solidFill>
                <a:schemeClr val="bg1"/>
              </a:solidFill>
            </a:endParaRPr>
          </a:p>
        </p:txBody>
      </p:sp>
      <p:sp>
        <p:nvSpPr>
          <p:cNvPr id="15" name="Прямоугольник 14"/>
          <p:cNvSpPr/>
          <p:nvPr/>
        </p:nvSpPr>
        <p:spPr>
          <a:xfrm>
            <a:off x="6357950" y="3714752"/>
            <a:ext cx="2360967" cy="369332"/>
          </a:xfrm>
          <a:prstGeom prst="rect">
            <a:avLst/>
          </a:prstGeom>
        </p:spPr>
        <p:txBody>
          <a:bodyPr wrap="none">
            <a:spAutoFit/>
          </a:bodyPr>
          <a:lstStyle/>
          <a:p>
            <a:r>
              <a:rPr lang="uk-UA" b="1" dirty="0" smtClean="0">
                <a:solidFill>
                  <a:schemeClr val="bg1"/>
                </a:solidFill>
                <a:ea typeface="Times New Roman" pitchFamily="18" charset="0"/>
                <a:cs typeface="Times New Roman" pitchFamily="18" charset="0"/>
              </a:rPr>
              <a:t>сумка-укладка лікаря</a:t>
            </a:r>
            <a:endParaRPr lang="ru-RU" dirty="0">
              <a:solidFill>
                <a:schemeClr val="bg1"/>
              </a:solidFill>
            </a:endParaRPr>
          </a:p>
        </p:txBody>
      </p:sp>
      <p:sp>
        <p:nvSpPr>
          <p:cNvPr id="16" name="Прямоугольник 15"/>
          <p:cNvSpPr/>
          <p:nvPr/>
        </p:nvSpPr>
        <p:spPr>
          <a:xfrm>
            <a:off x="3571868" y="5357826"/>
            <a:ext cx="2957926" cy="369332"/>
          </a:xfrm>
          <a:prstGeom prst="rect">
            <a:avLst/>
          </a:prstGeom>
        </p:spPr>
        <p:txBody>
          <a:bodyPr wrap="none">
            <a:spAutoFit/>
          </a:bodyPr>
          <a:lstStyle/>
          <a:p>
            <a:pPr lvl="0" algn="just" eaLnBrk="0" fontAlgn="base" hangingPunct="0">
              <a:spcBef>
                <a:spcPct val="0"/>
              </a:spcBef>
              <a:spcAft>
                <a:spcPct val="0"/>
              </a:spcAft>
              <a:buFontTx/>
              <a:buChar char="•"/>
            </a:pPr>
            <a:r>
              <a:rPr lang="uk-UA" b="1" dirty="0" smtClean="0">
                <a:solidFill>
                  <a:schemeClr val="bg1"/>
                </a:solidFill>
                <a:ea typeface="Times New Roman" pitchFamily="18" charset="0"/>
                <a:cs typeface="Times New Roman" pitchFamily="18" charset="0"/>
              </a:rPr>
              <a:t>сумка-укладка медсестри;</a:t>
            </a:r>
            <a:endParaRPr lang="ru-RU" b="1" dirty="0" smtClean="0">
              <a:solidFill>
                <a:schemeClr val="bg1"/>
              </a:solidFill>
            </a:endParaRPr>
          </a:p>
        </p:txBody>
      </p:sp>
      <p:sp>
        <p:nvSpPr>
          <p:cNvPr id="17" name="Прямоугольник 16"/>
          <p:cNvSpPr/>
          <p:nvPr/>
        </p:nvSpPr>
        <p:spPr>
          <a:xfrm>
            <a:off x="7072330" y="6286520"/>
            <a:ext cx="1267398" cy="369332"/>
          </a:xfrm>
          <a:prstGeom prst="rect">
            <a:avLst/>
          </a:prstGeom>
        </p:spPr>
        <p:txBody>
          <a:bodyPr wrap="none">
            <a:spAutoFit/>
          </a:bodyPr>
          <a:lstStyle/>
          <a:p>
            <a:r>
              <a:rPr lang="uk-UA" b="1" dirty="0" smtClean="0">
                <a:solidFill>
                  <a:srgbClr val="FFFF00"/>
                </a:solidFill>
                <a:ea typeface="Times New Roman" pitchFamily="18" charset="0"/>
                <a:cs typeface="Times New Roman" pitchFamily="18" charset="0"/>
              </a:rPr>
              <a:t>тонометри</a:t>
            </a:r>
            <a:endParaRPr lang="ru-RU" dirty="0">
              <a:solidFill>
                <a:srgbClr val="FFFF00"/>
              </a:solidFill>
            </a:endParaRPr>
          </a:p>
        </p:txBody>
      </p:sp>
      <p:sp>
        <p:nvSpPr>
          <p:cNvPr id="19" name="Прямоугольник 18"/>
          <p:cNvSpPr/>
          <p:nvPr/>
        </p:nvSpPr>
        <p:spPr>
          <a:xfrm>
            <a:off x="2071670" y="6488668"/>
            <a:ext cx="1471044" cy="369332"/>
          </a:xfrm>
          <a:prstGeom prst="rect">
            <a:avLst/>
          </a:prstGeom>
        </p:spPr>
        <p:txBody>
          <a:bodyPr wrap="none">
            <a:spAutoFit/>
          </a:bodyPr>
          <a:lstStyle/>
          <a:p>
            <a:r>
              <a:rPr lang="uk-UA" b="1" dirty="0" err="1" smtClean="0">
                <a:solidFill>
                  <a:srgbClr val="000000"/>
                </a:solidFill>
                <a:ea typeface="Times New Roman" pitchFamily="18" charset="0"/>
                <a:cs typeface="Times New Roman" pitchFamily="18" charset="0"/>
              </a:rPr>
              <a:t>глюкометри</a:t>
            </a:r>
            <a:r>
              <a:rPr lang="uk-UA" b="1" dirty="0" smtClean="0">
                <a:solidFill>
                  <a:srgbClr val="000000"/>
                </a:solidFill>
                <a:ea typeface="Times New Roman" pitchFamily="18" charset="0"/>
                <a:cs typeface="Times New Roman" pitchFamily="18" charset="0"/>
              </a:rPr>
              <a:t>;</a:t>
            </a:r>
            <a:endParaRPr lang="ru-RU" dirty="0"/>
          </a:p>
        </p:txBody>
      </p:sp>
    </p:spTree>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міська рада\герб і прапор Бібрки\H1BIBRK0.jpg"/>
          <p:cNvPicPr>
            <a:picLocks noChangeAspect="1" noChangeArrowheads="1"/>
          </p:cNvPicPr>
          <p:nvPr/>
        </p:nvPicPr>
        <p:blipFill>
          <a:blip r:embed="rId2" cstate="print"/>
          <a:srcRect/>
          <a:stretch>
            <a:fillRect/>
          </a:stretch>
        </p:blipFill>
        <p:spPr bwMode="auto">
          <a:xfrm>
            <a:off x="0" y="0"/>
            <a:ext cx="963718" cy="1214422"/>
          </a:xfrm>
          <a:prstGeom prst="rect">
            <a:avLst/>
          </a:prstGeom>
          <a:noFill/>
        </p:spPr>
      </p:pic>
      <p:sp>
        <p:nvSpPr>
          <p:cNvPr id="4" name="Прямоугольник 3"/>
          <p:cNvSpPr/>
          <p:nvPr/>
        </p:nvSpPr>
        <p:spPr>
          <a:xfrm>
            <a:off x="1071538" y="214290"/>
            <a:ext cx="7715304" cy="892552"/>
          </a:xfrm>
          <a:prstGeom prst="rect">
            <a:avLst/>
          </a:prstGeom>
        </p:spPr>
        <p:txBody>
          <a:bodyPr wrap="square">
            <a:spAutoFit/>
          </a:bodyPr>
          <a:lstStyle/>
          <a:p>
            <a:pPr lvl="0" algn="ctr" fontAlgn="base">
              <a:spcBef>
                <a:spcPct val="0"/>
              </a:spcBef>
              <a:spcAft>
                <a:spcPct val="0"/>
              </a:spcAft>
            </a:pPr>
            <a:r>
              <a:rPr lang="ru-RU" sz="2600" b="1" dirty="0" smtClean="0">
                <a:latin typeface="Calibri" pitchFamily="34" charset="0"/>
                <a:ea typeface="Calibri" pitchFamily="34" charset="0"/>
                <a:cs typeface="Times New Roman" pitchFamily="18" charset="0"/>
              </a:rPr>
              <a:t>КНП «Центр </a:t>
            </a:r>
            <a:r>
              <a:rPr lang="ru-RU" sz="2600" b="1" dirty="0" err="1" smtClean="0">
                <a:latin typeface="Calibri" pitchFamily="34" charset="0"/>
                <a:ea typeface="Calibri" pitchFamily="34" charset="0"/>
                <a:cs typeface="Times New Roman" pitchFamily="18" charset="0"/>
              </a:rPr>
              <a:t>первинної</a:t>
            </a:r>
            <a:r>
              <a:rPr lang="ru-RU" sz="2600" b="1" dirty="0" smtClean="0">
                <a:latin typeface="Calibri" pitchFamily="34" charset="0"/>
                <a:ea typeface="Calibri" pitchFamily="34" charset="0"/>
                <a:cs typeface="Times New Roman" pitchFamily="18" charset="0"/>
              </a:rPr>
              <a:t> </a:t>
            </a:r>
            <a:r>
              <a:rPr lang="ru-RU" sz="2600" b="1" dirty="0" err="1" smtClean="0">
                <a:latin typeface="Calibri" pitchFamily="34" charset="0"/>
                <a:ea typeface="Calibri" pitchFamily="34" charset="0"/>
                <a:cs typeface="Times New Roman" pitchFamily="18" charset="0"/>
              </a:rPr>
              <a:t>медико-санітарної</a:t>
            </a:r>
            <a:r>
              <a:rPr lang="ru-RU" sz="2600" b="1" dirty="0" smtClean="0">
                <a:latin typeface="Calibri" pitchFamily="34" charset="0"/>
                <a:ea typeface="Calibri" pitchFamily="34" charset="0"/>
                <a:cs typeface="Times New Roman" pitchFamily="18" charset="0"/>
              </a:rPr>
              <a:t> </a:t>
            </a:r>
            <a:r>
              <a:rPr lang="ru-RU" sz="2600" b="1" dirty="0" err="1" smtClean="0">
                <a:latin typeface="Calibri" pitchFamily="34" charset="0"/>
                <a:ea typeface="Calibri" pitchFamily="34" charset="0"/>
                <a:cs typeface="Times New Roman" pitchFamily="18" charset="0"/>
              </a:rPr>
              <a:t>допомоги</a:t>
            </a:r>
            <a:r>
              <a:rPr lang="ru-RU" sz="2600" b="1" dirty="0" smtClean="0">
                <a:latin typeface="Calibri" pitchFamily="34" charset="0"/>
                <a:ea typeface="Calibri" pitchFamily="34" charset="0"/>
                <a:cs typeface="Times New Roman" pitchFamily="18" charset="0"/>
              </a:rPr>
              <a:t>» </a:t>
            </a:r>
            <a:r>
              <a:rPr lang="ru-RU" sz="2600" b="1" dirty="0" err="1" smtClean="0">
                <a:latin typeface="Calibri" pitchFamily="34" charset="0"/>
                <a:ea typeface="Calibri" pitchFamily="34" charset="0"/>
                <a:cs typeface="Times New Roman" pitchFamily="18" charset="0"/>
              </a:rPr>
              <a:t>Бібрської</a:t>
            </a:r>
            <a:r>
              <a:rPr lang="ru-RU" sz="2600" b="1" dirty="0" smtClean="0">
                <a:latin typeface="Calibri" pitchFamily="34" charset="0"/>
                <a:ea typeface="Calibri" pitchFamily="34" charset="0"/>
                <a:cs typeface="Times New Roman" pitchFamily="18" charset="0"/>
              </a:rPr>
              <a:t> </a:t>
            </a:r>
            <a:r>
              <a:rPr lang="ru-RU" sz="2600" b="1" dirty="0" err="1" smtClean="0">
                <a:latin typeface="Calibri" pitchFamily="34" charset="0"/>
                <a:ea typeface="Calibri" pitchFamily="34" charset="0"/>
                <a:cs typeface="Times New Roman" pitchFamily="18" charset="0"/>
              </a:rPr>
              <a:t>міської</a:t>
            </a:r>
            <a:r>
              <a:rPr lang="ru-RU" sz="2600" b="1" dirty="0" smtClean="0">
                <a:latin typeface="Calibri" pitchFamily="34" charset="0"/>
                <a:ea typeface="Calibri" pitchFamily="34" charset="0"/>
                <a:cs typeface="Times New Roman" pitchFamily="18" charset="0"/>
              </a:rPr>
              <a:t> ради</a:t>
            </a:r>
            <a:endParaRPr lang="ru-RU" sz="2600" dirty="0" smtClean="0">
              <a:latin typeface="Arial" pitchFamily="34" charset="0"/>
            </a:endParaRPr>
          </a:p>
        </p:txBody>
      </p:sp>
      <p:sp>
        <p:nvSpPr>
          <p:cNvPr id="2049" name="Rectangle 1"/>
          <p:cNvSpPr>
            <a:spLocks noChangeArrowheads="1"/>
          </p:cNvSpPr>
          <p:nvPr/>
        </p:nvSpPr>
        <p:spPr bwMode="auto">
          <a:xfrm>
            <a:off x="142844" y="1214422"/>
            <a:ext cx="4786346" cy="378565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uk-UA" sz="2400" b="1" i="0" u="none" strike="noStrike" cap="none" normalizeH="0" baseline="0" dirty="0" smtClean="0">
                <a:ln>
                  <a:noFill/>
                </a:ln>
                <a:solidFill>
                  <a:srgbClr val="000000"/>
                </a:solidFill>
                <a:effectLst/>
                <a:latin typeface="Calibri" pitchFamily="34" charset="0"/>
                <a:ea typeface="Times New Roman" pitchFamily="18" charset="0"/>
                <a:cs typeface="Times New Roman" pitchFamily="18" charset="0"/>
              </a:rPr>
              <a:t>У  2019 році  КНП «ЦПМСД» Бібрської міської ради стало переможцем  обласного конкурсу проектів місцевого </a:t>
            </a:r>
          </a:p>
          <a:p>
            <a:pPr marL="0" marR="0" lvl="0" indent="0" algn="just" defTabSz="914400" rtl="0" eaLnBrk="1" fontAlgn="base" latinLnBrk="0" hangingPunct="1">
              <a:lnSpc>
                <a:spcPct val="100000"/>
              </a:lnSpc>
              <a:spcBef>
                <a:spcPct val="0"/>
              </a:spcBef>
              <a:spcAft>
                <a:spcPct val="0"/>
              </a:spcAft>
              <a:buClrTx/>
              <a:buSzTx/>
              <a:buFontTx/>
              <a:buNone/>
              <a:tabLst/>
            </a:pPr>
            <a:r>
              <a:rPr kumimoji="0" lang="uk-UA" sz="2400" b="1" i="0" u="none" strike="noStrike" cap="none" normalizeH="0" baseline="0" dirty="0" smtClean="0">
                <a:ln>
                  <a:noFill/>
                </a:ln>
                <a:solidFill>
                  <a:srgbClr val="000000"/>
                </a:solidFill>
                <a:effectLst/>
                <a:latin typeface="Calibri" pitchFamily="34" charset="0"/>
                <a:ea typeface="Times New Roman" pitchFamily="18" charset="0"/>
                <a:cs typeface="Times New Roman" pitchFamily="18" charset="0"/>
              </a:rPr>
              <a:t>розвитку у Львівській</a:t>
            </a:r>
          </a:p>
          <a:p>
            <a:pPr marL="0" marR="0" lvl="0" indent="0" algn="just" defTabSz="914400" rtl="0" eaLnBrk="1" fontAlgn="base" latinLnBrk="0" hangingPunct="1">
              <a:lnSpc>
                <a:spcPct val="100000"/>
              </a:lnSpc>
              <a:spcBef>
                <a:spcPct val="0"/>
              </a:spcBef>
              <a:spcAft>
                <a:spcPct val="0"/>
              </a:spcAft>
              <a:buClrTx/>
              <a:buSzTx/>
              <a:buFontTx/>
              <a:buNone/>
              <a:tabLst/>
            </a:pPr>
            <a:r>
              <a:rPr kumimoji="0" lang="uk-UA" sz="2400" b="1" i="0" u="none" strike="noStrike" cap="none" normalizeH="0" baseline="0" dirty="0" smtClean="0">
                <a:ln>
                  <a:noFill/>
                </a:ln>
                <a:solidFill>
                  <a:srgbClr val="000000"/>
                </a:solidFill>
                <a:effectLst/>
                <a:latin typeface="Calibri" pitchFamily="34" charset="0"/>
                <a:ea typeface="Times New Roman" pitchFamily="18" charset="0"/>
                <a:cs typeface="Times New Roman" pitchFamily="18" charset="0"/>
              </a:rPr>
              <a:t> області з </a:t>
            </a:r>
          </a:p>
          <a:p>
            <a:pPr marL="0" marR="0" lvl="0" indent="0" algn="just" defTabSz="914400" rtl="0" eaLnBrk="1" fontAlgn="base" latinLnBrk="0" hangingPunct="1">
              <a:lnSpc>
                <a:spcPct val="100000"/>
              </a:lnSpc>
              <a:spcBef>
                <a:spcPct val="0"/>
              </a:spcBef>
              <a:spcAft>
                <a:spcPct val="0"/>
              </a:spcAft>
              <a:buClrTx/>
              <a:buSzTx/>
              <a:buFontTx/>
              <a:buNone/>
              <a:tabLst/>
            </a:pPr>
            <a:r>
              <a:rPr kumimoji="0" lang="uk-UA" sz="2400" b="1" i="0" u="none" strike="noStrike" cap="none" normalizeH="0" baseline="0" dirty="0" smtClean="0">
                <a:ln>
                  <a:noFill/>
                </a:ln>
                <a:solidFill>
                  <a:srgbClr val="000000"/>
                </a:solidFill>
                <a:effectLst/>
                <a:latin typeface="Calibri" pitchFamily="34" charset="0"/>
                <a:ea typeface="Times New Roman" pitchFamily="18" charset="0"/>
                <a:cs typeface="Times New Roman" pitchFamily="18" charset="0"/>
              </a:rPr>
              <a:t>придбанням </a:t>
            </a:r>
          </a:p>
          <a:p>
            <a:pPr marL="0" marR="0" lvl="0" indent="0" algn="just" defTabSz="914400" rtl="0" eaLnBrk="1" fontAlgn="base" latinLnBrk="0" hangingPunct="1">
              <a:lnSpc>
                <a:spcPct val="100000"/>
              </a:lnSpc>
              <a:spcBef>
                <a:spcPct val="0"/>
              </a:spcBef>
              <a:spcAft>
                <a:spcPct val="0"/>
              </a:spcAft>
              <a:buClrTx/>
              <a:buSzTx/>
              <a:buFontTx/>
              <a:buNone/>
              <a:tabLst/>
            </a:pPr>
            <a:r>
              <a:rPr kumimoji="0" lang="uk-UA" sz="2400" b="1" i="0" u="none" strike="noStrike" cap="none" normalizeH="0" baseline="0" dirty="0" smtClean="0">
                <a:ln>
                  <a:noFill/>
                </a:ln>
                <a:solidFill>
                  <a:srgbClr val="000000"/>
                </a:solidFill>
                <a:effectLst/>
                <a:latin typeface="Calibri" pitchFamily="34" charset="0"/>
                <a:ea typeface="Times New Roman" pitchFamily="18" charset="0"/>
                <a:cs typeface="Times New Roman" pitchFamily="18" charset="0"/>
              </a:rPr>
              <a:t>Електрокардіографа</a:t>
            </a:r>
          </a:p>
          <a:p>
            <a:pPr marL="0" marR="0" lvl="0" indent="0" algn="just" defTabSz="914400" rtl="0" eaLnBrk="1" fontAlgn="base" latinLnBrk="0" hangingPunct="1">
              <a:lnSpc>
                <a:spcPct val="100000"/>
              </a:lnSpc>
              <a:spcBef>
                <a:spcPct val="0"/>
              </a:spcBef>
              <a:spcAft>
                <a:spcPct val="0"/>
              </a:spcAft>
              <a:buClrTx/>
              <a:buSzTx/>
              <a:buFontTx/>
              <a:buNone/>
              <a:tabLst/>
            </a:pPr>
            <a:r>
              <a:rPr kumimoji="0" lang="uk-UA" sz="2400" b="1" i="0" u="none" strike="noStrike" cap="none" normalizeH="0" baseline="0" dirty="0" smtClean="0">
                <a:ln>
                  <a:noFill/>
                </a:ln>
                <a:solidFill>
                  <a:srgbClr val="000000"/>
                </a:solidFill>
                <a:effectLst/>
                <a:latin typeface="Calibri" pitchFamily="34" charset="0"/>
                <a:ea typeface="Times New Roman" pitchFamily="18" charset="0"/>
                <a:cs typeface="Times New Roman" pitchFamily="18" charset="0"/>
              </a:rPr>
              <a:t>  з модулем </a:t>
            </a:r>
          </a:p>
          <a:p>
            <a:pPr marL="0" marR="0" lvl="0" indent="0" algn="just" defTabSz="914400" rtl="0" eaLnBrk="1" fontAlgn="base" latinLnBrk="0" hangingPunct="1">
              <a:lnSpc>
                <a:spcPct val="100000"/>
              </a:lnSpc>
              <a:spcBef>
                <a:spcPct val="0"/>
              </a:spcBef>
              <a:spcAft>
                <a:spcPct val="0"/>
              </a:spcAft>
              <a:buClrTx/>
              <a:buSzTx/>
              <a:buFontTx/>
              <a:buNone/>
              <a:tabLst/>
            </a:pPr>
            <a:r>
              <a:rPr kumimoji="0" lang="uk-UA" sz="2400" b="1" i="0" u="none" strike="noStrike" cap="none" normalizeH="0" baseline="0" dirty="0" err="1" smtClean="0">
                <a:ln>
                  <a:noFill/>
                </a:ln>
                <a:solidFill>
                  <a:srgbClr val="000000"/>
                </a:solidFill>
                <a:effectLst/>
                <a:latin typeface="Calibri" pitchFamily="34" charset="0"/>
                <a:ea typeface="Times New Roman" pitchFamily="18" charset="0"/>
                <a:cs typeface="Times New Roman" pitchFamily="18" charset="0"/>
              </a:rPr>
              <a:t>Телемедицина</a:t>
            </a:r>
            <a:r>
              <a:rPr kumimoji="0" lang="uk-UA" sz="2400" b="0" i="0" u="none" strike="noStrike" cap="none" normalizeH="0" baseline="0" dirty="0" smtClean="0">
                <a:ln>
                  <a:noFill/>
                </a:ln>
                <a:solidFill>
                  <a:srgbClr val="000000"/>
                </a:solidFill>
                <a:effectLst/>
                <a:latin typeface="Calibri" pitchFamily="34" charset="0"/>
                <a:ea typeface="Times New Roman" pitchFamily="18" charset="0"/>
                <a:cs typeface="Times New Roman" pitchFamily="18" charset="0"/>
              </a:rPr>
              <a:t>.</a:t>
            </a:r>
            <a:endParaRPr kumimoji="0" lang="uk-UA" sz="2400" b="0" i="0" u="none" strike="noStrike" cap="none" normalizeH="0" baseline="0" dirty="0" smtClean="0">
              <a:ln>
                <a:noFill/>
              </a:ln>
              <a:solidFill>
                <a:schemeClr val="tx1"/>
              </a:solidFill>
              <a:effectLst/>
              <a:latin typeface="Arial" pitchFamily="34" charset="0"/>
            </a:endParaRPr>
          </a:p>
        </p:txBody>
      </p:sp>
      <p:pic>
        <p:nvPicPr>
          <p:cNvPr id="2050" name="Picture 2"/>
          <p:cNvPicPr>
            <a:picLocks noChangeAspect="1" noChangeArrowheads="1"/>
          </p:cNvPicPr>
          <p:nvPr/>
        </p:nvPicPr>
        <p:blipFill>
          <a:blip r:embed="rId3" cstate="print"/>
          <a:srcRect/>
          <a:stretch>
            <a:fillRect/>
          </a:stretch>
        </p:blipFill>
        <p:spPr bwMode="auto">
          <a:xfrm>
            <a:off x="3500429" y="2357430"/>
            <a:ext cx="5619757" cy="4214819"/>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міська рада\герб і прапор Бібрки\H1BIBRK0.jpg"/>
          <p:cNvPicPr>
            <a:picLocks noChangeAspect="1" noChangeArrowheads="1"/>
          </p:cNvPicPr>
          <p:nvPr/>
        </p:nvPicPr>
        <p:blipFill>
          <a:blip r:embed="rId2" cstate="print"/>
          <a:srcRect/>
          <a:stretch>
            <a:fillRect/>
          </a:stretch>
        </p:blipFill>
        <p:spPr bwMode="auto">
          <a:xfrm>
            <a:off x="0" y="0"/>
            <a:ext cx="963718" cy="1214422"/>
          </a:xfrm>
          <a:prstGeom prst="rect">
            <a:avLst/>
          </a:prstGeom>
          <a:noFill/>
        </p:spPr>
      </p:pic>
      <p:sp>
        <p:nvSpPr>
          <p:cNvPr id="4" name="Прямоугольник 3"/>
          <p:cNvSpPr/>
          <p:nvPr/>
        </p:nvSpPr>
        <p:spPr>
          <a:xfrm>
            <a:off x="1071538" y="214290"/>
            <a:ext cx="7715304" cy="892552"/>
          </a:xfrm>
          <a:prstGeom prst="rect">
            <a:avLst/>
          </a:prstGeom>
        </p:spPr>
        <p:txBody>
          <a:bodyPr wrap="square">
            <a:spAutoFit/>
          </a:bodyPr>
          <a:lstStyle/>
          <a:p>
            <a:pPr lvl="0" algn="ctr" fontAlgn="base">
              <a:spcBef>
                <a:spcPct val="0"/>
              </a:spcBef>
              <a:spcAft>
                <a:spcPct val="0"/>
              </a:spcAft>
            </a:pPr>
            <a:r>
              <a:rPr lang="ru-RU" sz="2600" b="1" dirty="0" smtClean="0">
                <a:latin typeface="Calibri" pitchFamily="34" charset="0"/>
                <a:ea typeface="Calibri" pitchFamily="34" charset="0"/>
                <a:cs typeface="Times New Roman" pitchFamily="18" charset="0"/>
              </a:rPr>
              <a:t>КНП «Центр </a:t>
            </a:r>
            <a:r>
              <a:rPr lang="ru-RU" sz="2600" b="1" dirty="0" err="1" smtClean="0">
                <a:latin typeface="Calibri" pitchFamily="34" charset="0"/>
                <a:ea typeface="Calibri" pitchFamily="34" charset="0"/>
                <a:cs typeface="Times New Roman" pitchFamily="18" charset="0"/>
              </a:rPr>
              <a:t>первинної</a:t>
            </a:r>
            <a:r>
              <a:rPr lang="ru-RU" sz="2600" b="1" dirty="0" smtClean="0">
                <a:latin typeface="Calibri" pitchFamily="34" charset="0"/>
                <a:ea typeface="Calibri" pitchFamily="34" charset="0"/>
                <a:cs typeface="Times New Roman" pitchFamily="18" charset="0"/>
              </a:rPr>
              <a:t> </a:t>
            </a:r>
            <a:r>
              <a:rPr lang="ru-RU" sz="2600" b="1" dirty="0" err="1" smtClean="0">
                <a:latin typeface="Calibri" pitchFamily="34" charset="0"/>
                <a:ea typeface="Calibri" pitchFamily="34" charset="0"/>
                <a:cs typeface="Times New Roman" pitchFamily="18" charset="0"/>
              </a:rPr>
              <a:t>медико-санітарної</a:t>
            </a:r>
            <a:r>
              <a:rPr lang="ru-RU" sz="2600" b="1" dirty="0" smtClean="0">
                <a:latin typeface="Calibri" pitchFamily="34" charset="0"/>
                <a:ea typeface="Calibri" pitchFamily="34" charset="0"/>
                <a:cs typeface="Times New Roman" pitchFamily="18" charset="0"/>
              </a:rPr>
              <a:t> </a:t>
            </a:r>
            <a:r>
              <a:rPr lang="ru-RU" sz="2600" b="1" dirty="0" err="1" smtClean="0">
                <a:latin typeface="Calibri" pitchFamily="34" charset="0"/>
                <a:ea typeface="Calibri" pitchFamily="34" charset="0"/>
                <a:cs typeface="Times New Roman" pitchFamily="18" charset="0"/>
              </a:rPr>
              <a:t>допомоги</a:t>
            </a:r>
            <a:r>
              <a:rPr lang="ru-RU" sz="2600" b="1" dirty="0" smtClean="0">
                <a:latin typeface="Calibri" pitchFamily="34" charset="0"/>
                <a:ea typeface="Calibri" pitchFamily="34" charset="0"/>
                <a:cs typeface="Times New Roman" pitchFamily="18" charset="0"/>
              </a:rPr>
              <a:t>» </a:t>
            </a:r>
            <a:r>
              <a:rPr lang="ru-RU" sz="2600" b="1" dirty="0" err="1" smtClean="0">
                <a:latin typeface="Calibri" pitchFamily="34" charset="0"/>
                <a:ea typeface="Calibri" pitchFamily="34" charset="0"/>
                <a:cs typeface="Times New Roman" pitchFamily="18" charset="0"/>
              </a:rPr>
              <a:t>Бібрської</a:t>
            </a:r>
            <a:r>
              <a:rPr lang="ru-RU" sz="2600" b="1" dirty="0" smtClean="0">
                <a:latin typeface="Calibri" pitchFamily="34" charset="0"/>
                <a:ea typeface="Calibri" pitchFamily="34" charset="0"/>
                <a:cs typeface="Times New Roman" pitchFamily="18" charset="0"/>
              </a:rPr>
              <a:t> </a:t>
            </a:r>
            <a:r>
              <a:rPr lang="ru-RU" sz="2600" b="1" dirty="0" err="1" smtClean="0">
                <a:latin typeface="Calibri" pitchFamily="34" charset="0"/>
                <a:ea typeface="Calibri" pitchFamily="34" charset="0"/>
                <a:cs typeface="Times New Roman" pitchFamily="18" charset="0"/>
              </a:rPr>
              <a:t>міської</a:t>
            </a:r>
            <a:r>
              <a:rPr lang="ru-RU" sz="2600" b="1" dirty="0" smtClean="0">
                <a:latin typeface="Calibri" pitchFamily="34" charset="0"/>
                <a:ea typeface="Calibri" pitchFamily="34" charset="0"/>
                <a:cs typeface="Times New Roman" pitchFamily="18" charset="0"/>
              </a:rPr>
              <a:t> ради</a:t>
            </a:r>
            <a:endParaRPr lang="ru-RU" sz="2600" dirty="0" smtClean="0">
              <a:latin typeface="Arial" pitchFamily="34" charset="0"/>
            </a:endParaRPr>
          </a:p>
        </p:txBody>
      </p:sp>
      <p:pic>
        <p:nvPicPr>
          <p:cNvPr id="120835" name="Picture 3"/>
          <p:cNvPicPr>
            <a:picLocks noChangeAspect="1" noChangeArrowheads="1"/>
          </p:cNvPicPr>
          <p:nvPr/>
        </p:nvPicPr>
        <p:blipFill>
          <a:blip r:embed="rId3" cstate="print"/>
          <a:srcRect/>
          <a:stretch>
            <a:fillRect/>
          </a:stretch>
        </p:blipFill>
        <p:spPr bwMode="auto">
          <a:xfrm>
            <a:off x="285720" y="1500174"/>
            <a:ext cx="8286750" cy="4572000"/>
          </a:xfrm>
          <a:prstGeom prst="rect">
            <a:avLst/>
          </a:prstGeom>
          <a:noFill/>
          <a:ln w="9525">
            <a:noFill/>
            <a:miter lim="800000"/>
            <a:headEnd/>
            <a:tailEnd/>
          </a:ln>
          <a:effectLst/>
        </p:spPr>
      </p:pic>
      <p:sp>
        <p:nvSpPr>
          <p:cNvPr id="120836" name="Rectangle 4"/>
          <p:cNvSpPr>
            <a:spLocks noChangeArrowheads="1"/>
          </p:cNvSpPr>
          <p:nvPr/>
        </p:nvSpPr>
        <p:spPr bwMode="auto">
          <a:xfrm>
            <a:off x="0" y="1357298"/>
            <a:ext cx="8786842" cy="513986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uk-UA" sz="2200" b="0" i="0" u="none" strike="noStrike" cap="none" normalizeH="0" baseline="0" dirty="0" smtClean="0">
                <a:ln>
                  <a:noFill/>
                </a:ln>
                <a:solidFill>
                  <a:schemeClr val="tx1"/>
                </a:solidFill>
                <a:effectLst/>
                <a:ea typeface="Calibri" pitchFamily="34" charset="0"/>
                <a:cs typeface="Times New Roman" pitchFamily="18" charset="0"/>
              </a:rPr>
              <a:t>У</a:t>
            </a:r>
            <a:r>
              <a:rPr kumimoji="0" lang="ru-RU" sz="2200" b="0" i="0" u="none" strike="noStrike" cap="none" normalizeH="0" baseline="0" dirty="0" smtClean="0">
                <a:ln>
                  <a:noFill/>
                </a:ln>
                <a:solidFill>
                  <a:schemeClr val="tx1"/>
                </a:solidFill>
                <a:effectLst/>
                <a:ea typeface="Calibri" pitchFamily="34" charset="0"/>
                <a:cs typeface="Times New Roman" pitchFamily="18" charset="0"/>
              </a:rPr>
              <a:t> </a:t>
            </a:r>
            <a:r>
              <a:rPr kumimoji="0" lang="ru-RU" b="1" i="0" u="none" strike="noStrike" cap="none" normalizeH="0" baseline="0" dirty="0" smtClean="0">
                <a:ln>
                  <a:noFill/>
                </a:ln>
                <a:solidFill>
                  <a:schemeClr val="tx1"/>
                </a:solidFill>
                <a:effectLst/>
                <a:ea typeface="Calibri" pitchFamily="34" charset="0"/>
                <a:cs typeface="Times New Roman" pitchFamily="18" charset="0"/>
              </a:rPr>
              <a:t>2020 </a:t>
            </a:r>
            <a:r>
              <a:rPr kumimoji="0" lang="uk-UA" b="1" i="0" u="none" strike="noStrike" cap="none" normalizeH="0" baseline="0" dirty="0" smtClean="0">
                <a:ln>
                  <a:noFill/>
                </a:ln>
                <a:solidFill>
                  <a:schemeClr val="tx1"/>
                </a:solidFill>
                <a:effectLst/>
                <a:ea typeface="Calibri" pitchFamily="34" charset="0"/>
                <a:cs typeface="Times New Roman" pitchFamily="18" charset="0"/>
              </a:rPr>
              <a:t>році  </a:t>
            </a:r>
            <a:r>
              <a:rPr kumimoji="0" lang="ru-RU" b="1" i="0" u="none" strike="noStrike" cap="none" normalizeH="0" baseline="0" dirty="0" smtClean="0">
                <a:ln>
                  <a:noFill/>
                </a:ln>
                <a:solidFill>
                  <a:srgbClr val="000000"/>
                </a:solidFill>
                <a:effectLst/>
                <a:ea typeface="Times New Roman" pitchFamily="18" charset="0"/>
                <a:cs typeface="Times New Roman" pitchFamily="18" charset="0"/>
              </a:rPr>
              <a:t>КНП «Центр </a:t>
            </a:r>
            <a:r>
              <a:rPr kumimoji="0" lang="ru-RU" b="1" i="0" u="none" strike="noStrike" cap="none" normalizeH="0" baseline="0" dirty="0" err="1" smtClean="0">
                <a:ln>
                  <a:noFill/>
                </a:ln>
                <a:solidFill>
                  <a:srgbClr val="000000"/>
                </a:solidFill>
                <a:effectLst/>
                <a:ea typeface="Times New Roman" pitchFamily="18" charset="0"/>
                <a:cs typeface="Times New Roman" pitchFamily="18" charset="0"/>
              </a:rPr>
              <a:t>первинної</a:t>
            </a:r>
            <a:r>
              <a:rPr kumimoji="0" lang="ru-RU" b="1" i="0" u="none" strike="noStrike" cap="none" normalizeH="0" baseline="0" dirty="0" smtClean="0">
                <a:ln>
                  <a:noFill/>
                </a:ln>
                <a:solidFill>
                  <a:srgbClr val="000000"/>
                </a:solidFill>
                <a:effectLst/>
                <a:ea typeface="Times New Roman" pitchFamily="18" charset="0"/>
                <a:cs typeface="Times New Roman" pitchFamily="18" charset="0"/>
              </a:rPr>
              <a:t> </a:t>
            </a:r>
            <a:r>
              <a:rPr kumimoji="0" lang="ru-RU" b="1" i="0" u="none" strike="noStrike" cap="none" normalizeH="0" baseline="0" dirty="0" err="1" smtClean="0">
                <a:ln>
                  <a:noFill/>
                </a:ln>
                <a:solidFill>
                  <a:srgbClr val="000000"/>
                </a:solidFill>
                <a:effectLst/>
                <a:ea typeface="Times New Roman" pitchFamily="18" charset="0"/>
                <a:cs typeface="Times New Roman" pitchFamily="18" charset="0"/>
              </a:rPr>
              <a:t>медико-санітарної</a:t>
            </a:r>
            <a:r>
              <a:rPr kumimoji="0" lang="ru-RU" b="1" i="0" u="none" strike="noStrike" cap="none" normalizeH="0" baseline="0" dirty="0" smtClean="0">
                <a:ln>
                  <a:noFill/>
                </a:ln>
                <a:solidFill>
                  <a:srgbClr val="000000"/>
                </a:solidFill>
                <a:effectLst/>
                <a:ea typeface="Times New Roman" pitchFamily="18" charset="0"/>
                <a:cs typeface="Times New Roman" pitchFamily="18" charset="0"/>
              </a:rPr>
              <a:t> </a:t>
            </a:r>
            <a:r>
              <a:rPr kumimoji="0" lang="ru-RU" b="1" i="0" u="none" strike="noStrike" cap="none" normalizeH="0" baseline="0" dirty="0" err="1" smtClean="0">
                <a:ln>
                  <a:noFill/>
                </a:ln>
                <a:solidFill>
                  <a:srgbClr val="000000"/>
                </a:solidFill>
                <a:effectLst/>
                <a:ea typeface="Times New Roman" pitchFamily="18" charset="0"/>
                <a:cs typeface="Times New Roman" pitchFamily="18" charset="0"/>
              </a:rPr>
              <a:t>допомоги</a:t>
            </a:r>
            <a:r>
              <a:rPr kumimoji="0" lang="ru-RU" b="1" i="0" u="none" strike="noStrike" cap="none" normalizeH="0" baseline="0" dirty="0" smtClean="0">
                <a:ln>
                  <a:noFill/>
                </a:ln>
                <a:solidFill>
                  <a:srgbClr val="000000"/>
                </a:solidFill>
                <a:effectLst/>
                <a:ea typeface="Times New Roman" pitchFamily="18" charset="0"/>
                <a:cs typeface="Times New Roman" pitchFamily="18" charset="0"/>
              </a:rPr>
              <a:t>» подало </a:t>
            </a:r>
            <a:r>
              <a:rPr kumimoji="0" lang="ru-RU" b="1" i="0" u="none" strike="noStrike" cap="none" normalizeH="0" baseline="0" dirty="0" err="1" smtClean="0">
                <a:ln>
                  <a:noFill/>
                </a:ln>
                <a:solidFill>
                  <a:srgbClr val="000000"/>
                </a:solidFill>
                <a:effectLst/>
                <a:ea typeface="Times New Roman" pitchFamily="18" charset="0"/>
                <a:cs typeface="Times New Roman" pitchFamily="18" charset="0"/>
              </a:rPr>
              <a:t>шість</a:t>
            </a:r>
            <a:r>
              <a:rPr kumimoji="0" lang="ru-RU" b="1" i="0" u="none" strike="noStrike" cap="none" normalizeH="0" baseline="0" dirty="0" smtClean="0">
                <a:ln>
                  <a:noFill/>
                </a:ln>
                <a:solidFill>
                  <a:srgbClr val="000000"/>
                </a:solidFill>
                <a:effectLst/>
                <a:ea typeface="Times New Roman" pitchFamily="18" charset="0"/>
                <a:cs typeface="Times New Roman" pitchFamily="18" charset="0"/>
              </a:rPr>
              <a:t> </a:t>
            </a:r>
            <a:r>
              <a:rPr kumimoji="0" lang="ru-RU" b="1" i="0" u="none" strike="noStrike" cap="none" normalizeH="0" baseline="0" dirty="0" smtClean="0">
                <a:ln>
                  <a:noFill/>
                </a:ln>
                <a:solidFill>
                  <a:schemeClr val="tx1"/>
                </a:solidFill>
                <a:effectLst/>
                <a:ea typeface="Calibri" pitchFamily="34" charset="0"/>
                <a:cs typeface="Times New Roman" pitchFamily="18" charset="0"/>
              </a:rPr>
              <a:t>заявок для </a:t>
            </a:r>
            <a:r>
              <a:rPr kumimoji="0" lang="ru-RU" b="1" i="0" u="none" strike="noStrike" cap="none" normalizeH="0" baseline="0" dirty="0" err="1" smtClean="0">
                <a:ln>
                  <a:noFill/>
                </a:ln>
                <a:solidFill>
                  <a:schemeClr val="tx1"/>
                </a:solidFill>
                <a:effectLst/>
                <a:ea typeface="Calibri" pitchFamily="34" charset="0"/>
                <a:cs typeface="Times New Roman" pitchFamily="18" charset="0"/>
              </a:rPr>
              <a:t>участі</a:t>
            </a:r>
            <a:r>
              <a:rPr kumimoji="0" lang="ru-RU" b="1" i="0" u="none" strike="noStrike" cap="none" normalizeH="0" baseline="0" dirty="0" smtClean="0">
                <a:ln>
                  <a:noFill/>
                </a:ln>
                <a:solidFill>
                  <a:schemeClr val="tx1"/>
                </a:solidFill>
                <a:effectLst/>
                <a:ea typeface="Calibri" pitchFamily="34" charset="0"/>
                <a:cs typeface="Times New Roman" pitchFamily="18" charset="0"/>
              </a:rPr>
              <a:t> в </a:t>
            </a:r>
            <a:r>
              <a:rPr kumimoji="0" lang="ru-RU" b="1" i="0" u="none" strike="noStrike" cap="none" normalizeH="0" baseline="0" dirty="0" err="1" smtClean="0">
                <a:ln>
                  <a:noFill/>
                </a:ln>
                <a:solidFill>
                  <a:schemeClr val="tx1"/>
                </a:solidFill>
                <a:effectLst/>
                <a:ea typeface="Calibri" pitchFamily="34" charset="0"/>
                <a:cs typeface="Times New Roman" pitchFamily="18" charset="0"/>
              </a:rPr>
              <a:t>обласному</a:t>
            </a:r>
            <a:r>
              <a:rPr kumimoji="0" lang="ru-RU" b="1" i="0" u="none" strike="noStrike" cap="none" normalizeH="0" baseline="0" dirty="0" smtClean="0">
                <a:ln>
                  <a:noFill/>
                </a:ln>
                <a:solidFill>
                  <a:schemeClr val="tx1"/>
                </a:solidFill>
                <a:effectLst/>
                <a:ea typeface="Calibri" pitchFamily="34" charset="0"/>
                <a:cs typeface="Times New Roman" pitchFamily="18" charset="0"/>
              </a:rPr>
              <a:t> </a:t>
            </a:r>
            <a:r>
              <a:rPr kumimoji="0" lang="ru-RU" b="1" i="0" u="none" strike="noStrike" cap="none" normalizeH="0" baseline="0" dirty="0" err="1" smtClean="0">
                <a:ln>
                  <a:noFill/>
                </a:ln>
                <a:solidFill>
                  <a:schemeClr val="tx1"/>
                </a:solidFill>
                <a:effectLst/>
                <a:ea typeface="Calibri" pitchFamily="34" charset="0"/>
                <a:cs typeface="Times New Roman" pitchFamily="18" charset="0"/>
              </a:rPr>
              <a:t>конкурсі</a:t>
            </a:r>
            <a:r>
              <a:rPr kumimoji="0" lang="ru-RU" b="1" i="0" u="none" strike="noStrike" cap="none" normalizeH="0" baseline="0" dirty="0" smtClean="0">
                <a:ln>
                  <a:noFill/>
                </a:ln>
                <a:solidFill>
                  <a:schemeClr val="tx1"/>
                </a:solidFill>
                <a:effectLst/>
                <a:ea typeface="Calibri" pitchFamily="34" charset="0"/>
                <a:cs typeface="Times New Roman" pitchFamily="18" charset="0"/>
              </a:rPr>
              <a:t> </a:t>
            </a:r>
            <a:r>
              <a:rPr kumimoji="0" lang="ru-RU" b="1" i="0" u="none" strike="noStrike" cap="none" normalizeH="0" baseline="0" dirty="0" err="1" smtClean="0">
                <a:ln>
                  <a:noFill/>
                </a:ln>
                <a:solidFill>
                  <a:schemeClr val="tx1"/>
                </a:solidFill>
                <a:effectLst/>
                <a:ea typeface="Calibri" pitchFamily="34" charset="0"/>
                <a:cs typeface="Times New Roman" pitchFamily="18" charset="0"/>
              </a:rPr>
              <a:t>проєктів</a:t>
            </a:r>
            <a:r>
              <a:rPr kumimoji="0" lang="ru-RU" b="1" i="0" u="none" strike="noStrike" cap="none" normalizeH="0" baseline="0" dirty="0" smtClean="0">
                <a:ln>
                  <a:noFill/>
                </a:ln>
                <a:solidFill>
                  <a:schemeClr val="tx1"/>
                </a:solidFill>
                <a:effectLst/>
                <a:ea typeface="Calibri" pitchFamily="34" charset="0"/>
                <a:cs typeface="Times New Roman" pitchFamily="18" charset="0"/>
              </a:rPr>
              <a:t> </a:t>
            </a:r>
            <a:r>
              <a:rPr kumimoji="0" lang="ru-RU" b="1" i="0" u="none" strike="noStrike" cap="none" normalizeH="0" baseline="0" dirty="0" err="1" smtClean="0">
                <a:ln>
                  <a:noFill/>
                </a:ln>
                <a:solidFill>
                  <a:schemeClr val="tx1"/>
                </a:solidFill>
                <a:effectLst/>
                <a:ea typeface="Calibri" pitchFamily="34" charset="0"/>
                <a:cs typeface="Times New Roman" pitchFamily="18" charset="0"/>
              </a:rPr>
              <a:t>місцевих</a:t>
            </a:r>
            <a:r>
              <a:rPr kumimoji="0" lang="ru-RU" b="1" i="0" u="none" strike="noStrike" cap="none" normalizeH="0" baseline="0" dirty="0" smtClean="0">
                <a:ln>
                  <a:noFill/>
                </a:ln>
                <a:solidFill>
                  <a:schemeClr val="tx1"/>
                </a:solidFill>
                <a:effectLst/>
                <a:ea typeface="Calibri" pitchFamily="34" charset="0"/>
                <a:cs typeface="Times New Roman" pitchFamily="18" charset="0"/>
              </a:rPr>
              <a:t> </a:t>
            </a:r>
            <a:r>
              <a:rPr kumimoji="0" lang="ru-RU" b="1" i="0" u="none" strike="noStrike" cap="none" normalizeH="0" baseline="0" dirty="0" err="1" smtClean="0">
                <a:ln>
                  <a:noFill/>
                </a:ln>
                <a:solidFill>
                  <a:schemeClr val="tx1"/>
                </a:solidFill>
                <a:effectLst/>
                <a:ea typeface="Calibri" pitchFamily="34" charset="0"/>
                <a:cs typeface="Times New Roman" pitchFamily="18" charset="0"/>
              </a:rPr>
              <a:t>ініціатив</a:t>
            </a:r>
            <a:r>
              <a:rPr kumimoji="0" lang="ru-RU" b="1" i="0" u="none" strike="noStrike" cap="none" normalizeH="0" baseline="0" dirty="0" smtClean="0">
                <a:ln>
                  <a:noFill/>
                </a:ln>
                <a:solidFill>
                  <a:schemeClr val="tx1"/>
                </a:solidFill>
                <a:effectLst/>
                <a:ea typeface="Calibri" pitchFamily="34" charset="0"/>
                <a:cs typeface="Times New Roman" pitchFamily="18" charset="0"/>
              </a:rPr>
              <a:t> у </a:t>
            </a:r>
            <a:r>
              <a:rPr kumimoji="0" lang="ru-RU" b="1" i="0" u="none" strike="noStrike" cap="none" normalizeH="0" baseline="0" dirty="0" err="1" smtClean="0">
                <a:ln>
                  <a:noFill/>
                </a:ln>
                <a:solidFill>
                  <a:schemeClr val="tx1"/>
                </a:solidFill>
                <a:effectLst/>
                <a:ea typeface="Calibri" pitchFamily="34" charset="0"/>
                <a:cs typeface="Times New Roman" pitchFamily="18" charset="0"/>
              </a:rPr>
              <a:t>Львівській</a:t>
            </a:r>
            <a:r>
              <a:rPr kumimoji="0" lang="ru-RU" b="1" i="0" u="none" strike="noStrike" cap="none" normalizeH="0" baseline="0" dirty="0" smtClean="0">
                <a:ln>
                  <a:noFill/>
                </a:ln>
                <a:solidFill>
                  <a:schemeClr val="tx1"/>
                </a:solidFill>
                <a:effectLst/>
                <a:ea typeface="Calibri" pitchFamily="34" charset="0"/>
                <a:cs typeface="Times New Roman" pitchFamily="18" charset="0"/>
              </a:rPr>
              <a:t> </a:t>
            </a:r>
            <a:r>
              <a:rPr kumimoji="0" lang="ru-RU" b="1" i="0" u="none" strike="noStrike" cap="none" normalizeH="0" baseline="0" dirty="0" err="1" smtClean="0">
                <a:ln>
                  <a:noFill/>
                </a:ln>
                <a:solidFill>
                  <a:schemeClr val="tx1"/>
                </a:solidFill>
                <a:effectLst/>
                <a:ea typeface="Calibri" pitchFamily="34" charset="0"/>
                <a:cs typeface="Times New Roman" pitchFamily="18" charset="0"/>
              </a:rPr>
              <a:t>області</a:t>
            </a:r>
            <a:r>
              <a:rPr kumimoji="0" lang="ru-RU" b="1" i="0" u="none" strike="noStrike" cap="none" normalizeH="0" baseline="0" dirty="0" smtClean="0">
                <a:ln>
                  <a:noFill/>
                </a:ln>
                <a:solidFill>
                  <a:schemeClr val="tx1"/>
                </a:solidFill>
                <a:effectLst/>
                <a:ea typeface="Calibri" pitchFamily="34" charset="0"/>
                <a:cs typeface="Times New Roman" pitchFamily="18" charset="0"/>
              </a:rPr>
              <a:t> </a:t>
            </a:r>
            <a:r>
              <a:rPr kumimoji="0" lang="ru-RU" b="1" i="0" u="none" strike="noStrike" cap="none" normalizeH="0" baseline="0" dirty="0" err="1" smtClean="0">
                <a:ln>
                  <a:noFill/>
                </a:ln>
                <a:solidFill>
                  <a:schemeClr val="tx1"/>
                </a:solidFill>
                <a:effectLst/>
                <a:ea typeface="Calibri" pitchFamily="34" charset="0"/>
                <a:cs typeface="Times New Roman" pitchFamily="18" charset="0"/>
              </a:rPr>
              <a:t>з</a:t>
            </a:r>
            <a:r>
              <a:rPr kumimoji="0" lang="ru-RU" b="1" i="0" u="none" strike="noStrike" cap="none" normalizeH="0" baseline="0" dirty="0" smtClean="0">
                <a:ln>
                  <a:noFill/>
                </a:ln>
                <a:solidFill>
                  <a:schemeClr val="tx1"/>
                </a:solidFill>
                <a:effectLst/>
                <a:ea typeface="Calibri" pitchFamily="34" charset="0"/>
                <a:cs typeface="Times New Roman" pitchFamily="18" charset="0"/>
              </a:rPr>
              <a:t> </a:t>
            </a:r>
            <a:r>
              <a:rPr kumimoji="0" lang="ru-RU" b="1" i="0" u="none" strike="noStrike" cap="none" normalizeH="0" baseline="0" dirty="0" err="1" smtClean="0">
                <a:ln>
                  <a:noFill/>
                </a:ln>
                <a:solidFill>
                  <a:schemeClr val="tx1"/>
                </a:solidFill>
                <a:effectLst/>
                <a:ea typeface="Calibri" pitchFamily="34" charset="0"/>
                <a:cs typeface="Times New Roman" pitchFamily="18" charset="0"/>
              </a:rPr>
              <a:t>наступними</a:t>
            </a:r>
            <a:r>
              <a:rPr kumimoji="0" lang="ru-RU" b="1" i="0" u="none" strike="noStrike" cap="none" normalizeH="0" baseline="0" dirty="0" smtClean="0">
                <a:ln>
                  <a:noFill/>
                </a:ln>
                <a:solidFill>
                  <a:schemeClr val="tx1"/>
                </a:solidFill>
                <a:effectLst/>
                <a:ea typeface="Calibri" pitchFamily="34" charset="0"/>
                <a:cs typeface="Times New Roman" pitchFamily="18" charset="0"/>
              </a:rPr>
              <a:t> </a:t>
            </a:r>
            <a:r>
              <a:rPr kumimoji="0" lang="ru-RU" b="1" i="0" u="none" strike="noStrike" cap="none" normalizeH="0" baseline="0" dirty="0" err="1" smtClean="0">
                <a:ln>
                  <a:noFill/>
                </a:ln>
                <a:solidFill>
                  <a:schemeClr val="tx1"/>
                </a:solidFill>
                <a:effectLst/>
                <a:ea typeface="Calibri" pitchFamily="34" charset="0"/>
                <a:cs typeface="Times New Roman" pitchFamily="18" charset="0"/>
              </a:rPr>
              <a:t>проєктами</a:t>
            </a:r>
            <a:r>
              <a:rPr kumimoji="0" lang="ru-RU" b="1" i="0" u="none" strike="noStrike" cap="none" normalizeH="0" baseline="0" dirty="0" smtClean="0">
                <a:ln>
                  <a:noFill/>
                </a:ln>
                <a:solidFill>
                  <a:schemeClr val="tx1"/>
                </a:solidFill>
                <a:effectLst/>
                <a:ea typeface="Calibri" pitchFamily="34" charset="0"/>
                <a:cs typeface="Times New Roman" pitchFamily="18" charset="0"/>
              </a:rPr>
              <a:t>. </a:t>
            </a:r>
            <a:r>
              <a:rPr kumimoji="0" lang="ru-RU" b="1" i="0" u="none" strike="noStrike" cap="none" normalizeH="0" baseline="0" dirty="0" err="1" smtClean="0">
                <a:ln>
                  <a:noFill/>
                </a:ln>
                <a:solidFill>
                  <a:schemeClr val="tx1"/>
                </a:solidFill>
                <a:effectLst/>
                <a:ea typeface="Calibri" pitchFamily="34" charset="0"/>
                <a:cs typeface="Times New Roman" pitchFamily="18" charset="0"/>
              </a:rPr>
              <a:t>Усі</a:t>
            </a:r>
            <a:r>
              <a:rPr kumimoji="0" lang="ru-RU" b="1" i="0" u="none" strike="noStrike" cap="none" normalizeH="0" baseline="0" dirty="0" smtClean="0">
                <a:ln>
                  <a:noFill/>
                </a:ln>
                <a:solidFill>
                  <a:schemeClr val="tx1"/>
                </a:solidFill>
                <a:effectLst/>
                <a:ea typeface="Calibri" pitchFamily="34" charset="0"/>
                <a:cs typeface="Times New Roman" pitchFamily="18" charset="0"/>
              </a:rPr>
              <a:t> </a:t>
            </a:r>
            <a:r>
              <a:rPr kumimoji="0" lang="ru-RU" b="1" i="0" u="none" strike="noStrike" cap="none" normalizeH="0" baseline="0" dirty="0" err="1" smtClean="0">
                <a:ln>
                  <a:noFill/>
                </a:ln>
                <a:solidFill>
                  <a:schemeClr val="tx1"/>
                </a:solidFill>
                <a:effectLst/>
                <a:ea typeface="Calibri" pitchFamily="34" charset="0"/>
                <a:cs typeface="Times New Roman" pitchFamily="18" charset="0"/>
              </a:rPr>
              <a:t>шість</a:t>
            </a:r>
            <a:r>
              <a:rPr kumimoji="0" lang="ru-RU" b="1" i="0" u="none" strike="noStrike" cap="none" normalizeH="0" baseline="0" dirty="0" smtClean="0">
                <a:ln>
                  <a:noFill/>
                </a:ln>
                <a:solidFill>
                  <a:schemeClr val="tx1"/>
                </a:solidFill>
                <a:effectLst/>
                <a:ea typeface="Calibri" pitchFamily="34" charset="0"/>
                <a:cs typeface="Times New Roman" pitchFamily="18" charset="0"/>
              </a:rPr>
              <a:t> </a:t>
            </a:r>
            <a:r>
              <a:rPr kumimoji="0" lang="ru-RU" b="1" i="0" u="none" strike="noStrike" cap="none" normalizeH="0" baseline="0" dirty="0" err="1" smtClean="0">
                <a:ln>
                  <a:noFill/>
                </a:ln>
                <a:solidFill>
                  <a:schemeClr val="tx1"/>
                </a:solidFill>
                <a:effectLst/>
                <a:ea typeface="Calibri" pitchFamily="34" charset="0"/>
                <a:cs typeface="Times New Roman" pitchFamily="18" charset="0"/>
              </a:rPr>
              <a:t>проєктів</a:t>
            </a:r>
            <a:r>
              <a:rPr kumimoji="0" lang="ru-RU" b="1" i="0" u="none" strike="noStrike" cap="none" normalizeH="0" baseline="0" smtClean="0">
                <a:ln>
                  <a:noFill/>
                </a:ln>
                <a:solidFill>
                  <a:schemeClr val="tx1"/>
                </a:solidFill>
                <a:effectLst/>
                <a:ea typeface="Calibri" pitchFamily="34" charset="0"/>
                <a:cs typeface="Times New Roman" pitchFamily="18" charset="0"/>
              </a:rPr>
              <a:t> стали </a:t>
            </a:r>
            <a:r>
              <a:rPr kumimoji="0" lang="ru-RU" b="1" i="0" u="none" strike="noStrike" cap="none" normalizeH="0" baseline="0" dirty="0" err="1" smtClean="0">
                <a:ln>
                  <a:noFill/>
                </a:ln>
                <a:solidFill>
                  <a:schemeClr val="tx1"/>
                </a:solidFill>
                <a:effectLst/>
                <a:ea typeface="Calibri" pitchFamily="34" charset="0"/>
                <a:cs typeface="Times New Roman" pitchFamily="18" charset="0"/>
              </a:rPr>
              <a:t>переможцями</a:t>
            </a:r>
            <a:r>
              <a:rPr kumimoji="0" lang="ru-RU" b="1" i="0" u="none" strike="noStrike" cap="none" normalizeH="0" baseline="0" dirty="0" smtClean="0">
                <a:ln>
                  <a:noFill/>
                </a:ln>
                <a:solidFill>
                  <a:schemeClr val="tx1"/>
                </a:solidFill>
                <a:effectLst/>
                <a:ea typeface="Calibri" pitchFamily="34" charset="0"/>
                <a:cs typeface="Times New Roman" pitchFamily="18" charset="0"/>
              </a:rPr>
              <a:t> :</a:t>
            </a:r>
            <a:endParaRPr kumimoji="0" lang="ru-RU" b="1" i="0" u="none" strike="noStrike" cap="none" normalizeH="0" baseline="0" dirty="0" smtClean="0">
              <a:ln>
                <a:noFill/>
              </a:ln>
              <a:solidFill>
                <a:schemeClr val="tx1"/>
              </a:solidFill>
              <a:effectLst/>
            </a:endParaRP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uk-UA" b="1" i="0" u="none" strike="noStrike" cap="none" normalizeH="0" baseline="0" dirty="0" smtClean="0">
                <a:ln>
                  <a:noFill/>
                </a:ln>
                <a:solidFill>
                  <a:srgbClr val="000000"/>
                </a:solidFill>
                <a:effectLst/>
                <a:ea typeface="Times New Roman" pitchFamily="18" charset="0"/>
                <a:cs typeface="Times New Roman" pitchFamily="18" charset="0"/>
              </a:rPr>
              <a:t>Капітальний ремонт (утеплення фасаду) будівлі амбулаторії загальної практики - сімейної медицини по вулиці Галицька,144, міста Бібрка, Перемишлянського району, Львівської області;</a:t>
            </a:r>
            <a:endParaRPr kumimoji="0" lang="ru-RU" b="1" i="0" u="none" strike="noStrike" cap="none" normalizeH="0" baseline="0" dirty="0" smtClean="0">
              <a:ln>
                <a:noFill/>
              </a:ln>
              <a:solidFill>
                <a:schemeClr val="tx1"/>
              </a:solidFill>
              <a:effectLst/>
            </a:endParaRP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uk-UA" b="1" i="0" u="none" strike="noStrike" cap="none" normalizeH="0" baseline="0" dirty="0" smtClean="0">
                <a:ln>
                  <a:noFill/>
                </a:ln>
                <a:solidFill>
                  <a:srgbClr val="000000"/>
                </a:solidFill>
                <a:effectLst/>
                <a:ea typeface="Times New Roman" pitchFamily="18" charset="0"/>
                <a:cs typeface="Times New Roman" pitchFamily="18" charset="0"/>
              </a:rPr>
              <a:t>Придбання медичного обладнання та інвентарю для амбулаторії ЗПСМ в м.Бібрка по </a:t>
            </a:r>
            <a:r>
              <a:rPr kumimoji="0" lang="uk-UA" b="1" i="0" u="none" strike="noStrike" cap="none" normalizeH="0" baseline="0" dirty="0" err="1" smtClean="0">
                <a:ln>
                  <a:noFill/>
                </a:ln>
                <a:solidFill>
                  <a:srgbClr val="000000"/>
                </a:solidFill>
                <a:effectLst/>
                <a:ea typeface="Times New Roman" pitchFamily="18" charset="0"/>
                <a:cs typeface="Times New Roman" pitchFamily="18" charset="0"/>
              </a:rPr>
              <a:t>вул.Галицька</a:t>
            </a:r>
            <a:r>
              <a:rPr kumimoji="0" lang="uk-UA" b="1" i="0" u="none" strike="noStrike" cap="none" normalizeH="0" baseline="0" dirty="0" smtClean="0">
                <a:ln>
                  <a:noFill/>
                </a:ln>
                <a:solidFill>
                  <a:srgbClr val="000000"/>
                </a:solidFill>
                <a:effectLst/>
                <a:ea typeface="Times New Roman" pitchFamily="18" charset="0"/>
                <a:cs typeface="Times New Roman" pitchFamily="18" charset="0"/>
              </a:rPr>
              <a:t>,144 Перемишлянського району Львівської області;</a:t>
            </a:r>
            <a:endParaRPr kumimoji="0" lang="ru-RU" b="1" i="0" u="none" strike="noStrike" cap="none" normalizeH="0" baseline="0" dirty="0" smtClean="0">
              <a:ln>
                <a:noFill/>
              </a:ln>
              <a:solidFill>
                <a:schemeClr val="tx1"/>
              </a:solidFill>
              <a:effectLst/>
            </a:endParaRP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uk-UA" b="1" i="0" u="none" strike="noStrike" cap="none" normalizeH="0" baseline="0" dirty="0" smtClean="0">
                <a:ln>
                  <a:noFill/>
                </a:ln>
                <a:solidFill>
                  <a:srgbClr val="000000"/>
                </a:solidFill>
                <a:effectLst/>
                <a:ea typeface="Times New Roman" pitchFamily="18" charset="0"/>
                <a:cs typeface="Times New Roman" pitchFamily="18" charset="0"/>
              </a:rPr>
              <a:t>Капітальний ремонт приміщень кабінетів комунального некомерційного підприємства "Центр первинної </a:t>
            </a:r>
            <a:r>
              <a:rPr kumimoji="0" lang="uk-UA" b="1" i="0" u="none" strike="noStrike" cap="none" normalizeH="0" baseline="0" dirty="0" err="1" smtClean="0">
                <a:ln>
                  <a:noFill/>
                </a:ln>
                <a:solidFill>
                  <a:srgbClr val="000000"/>
                </a:solidFill>
                <a:effectLst/>
                <a:ea typeface="Times New Roman" pitchFamily="18" charset="0"/>
                <a:cs typeface="Times New Roman" pitchFamily="18" charset="0"/>
              </a:rPr>
              <a:t>медико</a:t>
            </a:r>
            <a:r>
              <a:rPr kumimoji="0" lang="uk-UA" b="1" i="0" u="none" strike="noStrike" cap="none" normalizeH="0" baseline="0" dirty="0" smtClean="0">
                <a:ln>
                  <a:noFill/>
                </a:ln>
                <a:solidFill>
                  <a:srgbClr val="000000"/>
                </a:solidFill>
                <a:effectLst/>
                <a:ea typeface="Times New Roman" pitchFamily="18" charset="0"/>
                <a:cs typeface="Times New Roman" pitchFamily="18" charset="0"/>
              </a:rPr>
              <a:t> - санітарної допомоги" Бібрської міської ради по вулиці Галицька, 144, міста Бібрка, Львівської області, Перемишлянського району;</a:t>
            </a:r>
            <a:endParaRPr kumimoji="0" lang="ru-RU" b="1" i="0" u="none" strike="noStrike" cap="none" normalizeH="0" baseline="0" dirty="0" smtClean="0">
              <a:ln>
                <a:noFill/>
              </a:ln>
              <a:solidFill>
                <a:schemeClr val="tx1"/>
              </a:solidFill>
              <a:effectLst/>
            </a:endParaRP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uk-UA" b="1" i="0" u="none" strike="noStrike" cap="none" normalizeH="0" baseline="0" dirty="0" smtClean="0">
                <a:ln>
                  <a:noFill/>
                </a:ln>
                <a:solidFill>
                  <a:srgbClr val="000000"/>
                </a:solidFill>
                <a:effectLst/>
                <a:ea typeface="Times New Roman" pitchFamily="18" charset="0"/>
                <a:cs typeface="Times New Roman" pitchFamily="18" charset="0"/>
              </a:rPr>
              <a:t>Капітальний ремонт кабінетів амбулаторії ЗПСМ села </a:t>
            </a:r>
            <a:r>
              <a:rPr kumimoji="0" lang="uk-UA" b="1" i="0" u="none" strike="noStrike" cap="none" normalizeH="0" baseline="0" dirty="0" err="1" smtClean="0">
                <a:ln>
                  <a:noFill/>
                </a:ln>
                <a:solidFill>
                  <a:srgbClr val="000000"/>
                </a:solidFill>
                <a:effectLst/>
                <a:ea typeface="Times New Roman" pitchFamily="18" charset="0"/>
                <a:cs typeface="Times New Roman" pitchFamily="18" charset="0"/>
              </a:rPr>
              <a:t>Свірж</a:t>
            </a:r>
            <a:r>
              <a:rPr kumimoji="0" lang="uk-UA" b="1" i="0" u="none" strike="noStrike" cap="none" normalizeH="0" baseline="0" dirty="0" smtClean="0">
                <a:ln>
                  <a:noFill/>
                </a:ln>
                <a:solidFill>
                  <a:srgbClr val="000000"/>
                </a:solidFill>
                <a:effectLst/>
                <a:ea typeface="Times New Roman" pitchFamily="18" charset="0"/>
                <a:cs typeface="Times New Roman" pitchFamily="18" charset="0"/>
              </a:rPr>
              <a:t> Бібрської міської ради, Перемишлянського району, Львівської області;</a:t>
            </a:r>
            <a:endParaRPr kumimoji="0" lang="ru-RU" b="1" i="0" u="none" strike="noStrike" cap="none" normalizeH="0" baseline="0" dirty="0" smtClean="0">
              <a:ln>
                <a:noFill/>
              </a:ln>
              <a:solidFill>
                <a:schemeClr val="tx1"/>
              </a:solidFill>
              <a:effectLst/>
            </a:endParaRP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uk-UA" b="1" i="0" u="none" strike="noStrike" cap="none" normalizeH="0" baseline="0" dirty="0" smtClean="0">
                <a:ln>
                  <a:noFill/>
                </a:ln>
                <a:solidFill>
                  <a:srgbClr val="000000"/>
                </a:solidFill>
                <a:effectLst/>
                <a:ea typeface="Times New Roman" pitchFamily="18" charset="0"/>
                <a:cs typeface="Times New Roman" pitchFamily="18" charset="0"/>
              </a:rPr>
              <a:t>Придбання медичного обладнання та інвентарю для амбулаторії ЗПСМ </a:t>
            </a:r>
            <a:r>
              <a:rPr kumimoji="0" lang="uk-UA" b="1" i="0" u="none" strike="noStrike" cap="none" normalizeH="0" baseline="0" dirty="0" err="1" smtClean="0">
                <a:ln>
                  <a:noFill/>
                </a:ln>
                <a:solidFill>
                  <a:srgbClr val="000000"/>
                </a:solidFill>
                <a:effectLst/>
                <a:ea typeface="Times New Roman" pitchFamily="18" charset="0"/>
                <a:cs typeface="Times New Roman" pitchFamily="18" charset="0"/>
              </a:rPr>
              <a:t>с.Романів</a:t>
            </a:r>
            <a:r>
              <a:rPr kumimoji="0" lang="uk-UA" b="1" i="0" u="none" strike="noStrike" cap="none" normalizeH="0" baseline="0" dirty="0" smtClean="0">
                <a:ln>
                  <a:noFill/>
                </a:ln>
                <a:solidFill>
                  <a:srgbClr val="000000"/>
                </a:solidFill>
                <a:effectLst/>
                <a:ea typeface="Times New Roman" pitchFamily="18" charset="0"/>
                <a:cs typeface="Times New Roman" pitchFamily="18" charset="0"/>
              </a:rPr>
              <a:t> Бібрської міської ради Перемишлянського району Львівської області;</a:t>
            </a:r>
            <a:endParaRPr kumimoji="0" lang="ru-RU" b="1" i="0" u="none" strike="noStrike" cap="none" normalizeH="0" baseline="0" dirty="0" smtClean="0">
              <a:ln>
                <a:noFill/>
              </a:ln>
              <a:solidFill>
                <a:schemeClr val="tx1"/>
              </a:solidFill>
              <a:effectLst/>
            </a:endParaRP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uk-UA" b="1" i="0" u="none" strike="noStrike" cap="none" normalizeH="0" baseline="0" dirty="0" smtClean="0">
                <a:ln>
                  <a:noFill/>
                </a:ln>
                <a:solidFill>
                  <a:srgbClr val="000000"/>
                </a:solidFill>
                <a:effectLst/>
                <a:ea typeface="Times New Roman" pitchFamily="18" charset="0"/>
                <a:cs typeface="Times New Roman" pitchFamily="18" charset="0"/>
              </a:rPr>
              <a:t>Придбання медичного обладнання для амбулаторії ЗПСМ с,</a:t>
            </a:r>
            <a:r>
              <a:rPr kumimoji="0" lang="uk-UA" b="1" i="0" u="none" strike="noStrike" cap="none" normalizeH="0" baseline="0" dirty="0" err="1" smtClean="0">
                <a:ln>
                  <a:noFill/>
                </a:ln>
                <a:solidFill>
                  <a:srgbClr val="000000"/>
                </a:solidFill>
                <a:effectLst/>
                <a:ea typeface="Times New Roman" pitchFamily="18" charset="0"/>
                <a:cs typeface="Times New Roman" pitchFamily="18" charset="0"/>
              </a:rPr>
              <a:t>Свірж</a:t>
            </a:r>
            <a:r>
              <a:rPr kumimoji="0" lang="uk-UA" b="1" i="0" u="none" strike="noStrike" cap="none" normalizeH="0" baseline="0" dirty="0" smtClean="0">
                <a:ln>
                  <a:noFill/>
                </a:ln>
                <a:solidFill>
                  <a:srgbClr val="000000"/>
                </a:solidFill>
                <a:effectLst/>
                <a:ea typeface="Times New Roman" pitchFamily="18" charset="0"/>
                <a:cs typeface="Times New Roman" pitchFamily="18" charset="0"/>
              </a:rPr>
              <a:t> Бібрської міської ради, Перемишлянського </a:t>
            </a:r>
            <a:r>
              <a:rPr kumimoji="0" lang="uk-UA" b="1" i="0" u="none" strike="noStrike" cap="none" normalizeH="0" baseline="0" dirty="0" smtClean="0">
                <a:ln>
                  <a:noFill/>
                </a:ln>
                <a:solidFill>
                  <a:srgbClr val="000000"/>
                </a:solidFill>
                <a:effectLst/>
                <a:latin typeface="Calibri" pitchFamily="34" charset="0"/>
                <a:ea typeface="Times New Roman" pitchFamily="18" charset="0"/>
                <a:cs typeface="Times New Roman" pitchFamily="18" charset="0"/>
              </a:rPr>
              <a:t>району, Львівської області</a:t>
            </a:r>
            <a:r>
              <a:rPr kumimoji="0" lang="uk-UA" sz="1200" b="0" i="0" u="none" strike="noStrike" cap="none" normalizeH="0" baseline="0" dirty="0" smtClean="0">
                <a:ln>
                  <a:noFill/>
                </a:ln>
                <a:solidFill>
                  <a:srgbClr val="000000"/>
                </a:solidFill>
                <a:effectLst/>
                <a:latin typeface="Calibri" pitchFamily="34" charset="0"/>
                <a:ea typeface="Times New Roman" pitchFamily="18" charset="0"/>
                <a:cs typeface="Times New Roman" pitchFamily="18" charset="0"/>
              </a:rPr>
              <a:t>.</a:t>
            </a:r>
            <a:endParaRPr kumimoji="0" lang="uk-UA" sz="1800" b="0" i="0" u="none" strike="noStrike" cap="none" normalizeH="0" baseline="0" dirty="0" smtClean="0">
              <a:ln>
                <a:noFill/>
              </a:ln>
              <a:solidFill>
                <a:schemeClr val="tx1"/>
              </a:solidFill>
              <a:effectLst/>
              <a:latin typeface="Arial" pitchFamily="34" charset="0"/>
            </a:endParaRPr>
          </a:p>
        </p:txBody>
      </p:sp>
    </p:spTree>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D:\міська рада\герб і прапор Бібрки\H1BIBRK0.jpg"/>
          <p:cNvPicPr>
            <a:picLocks noChangeAspect="1" noChangeArrowheads="1"/>
          </p:cNvPicPr>
          <p:nvPr/>
        </p:nvPicPr>
        <p:blipFill>
          <a:blip r:embed="rId2" cstate="print"/>
          <a:srcRect/>
          <a:stretch>
            <a:fillRect/>
          </a:stretch>
        </p:blipFill>
        <p:spPr bwMode="auto">
          <a:xfrm>
            <a:off x="0" y="0"/>
            <a:ext cx="963718" cy="1214422"/>
          </a:xfrm>
          <a:prstGeom prst="rect">
            <a:avLst/>
          </a:prstGeom>
          <a:noFill/>
        </p:spPr>
      </p:pic>
      <p:sp>
        <p:nvSpPr>
          <p:cNvPr id="3" name="Прямоугольник 2"/>
          <p:cNvSpPr/>
          <p:nvPr/>
        </p:nvSpPr>
        <p:spPr>
          <a:xfrm>
            <a:off x="1071538" y="0"/>
            <a:ext cx="7715304" cy="892552"/>
          </a:xfrm>
          <a:prstGeom prst="rect">
            <a:avLst/>
          </a:prstGeom>
        </p:spPr>
        <p:txBody>
          <a:bodyPr wrap="square">
            <a:spAutoFit/>
          </a:bodyPr>
          <a:lstStyle/>
          <a:p>
            <a:pPr lvl="0" algn="ctr" fontAlgn="base">
              <a:spcBef>
                <a:spcPct val="0"/>
              </a:spcBef>
              <a:spcAft>
                <a:spcPct val="0"/>
              </a:spcAft>
            </a:pPr>
            <a:r>
              <a:rPr lang="ru-RU" sz="2600" b="1" dirty="0" smtClean="0">
                <a:latin typeface="Calibri" pitchFamily="34" charset="0"/>
                <a:ea typeface="Calibri" pitchFamily="34" charset="0"/>
                <a:cs typeface="Times New Roman" pitchFamily="18" charset="0"/>
              </a:rPr>
              <a:t>КНП «Центр </a:t>
            </a:r>
            <a:r>
              <a:rPr lang="ru-RU" sz="2600" b="1" dirty="0" err="1" smtClean="0">
                <a:latin typeface="Calibri" pitchFamily="34" charset="0"/>
                <a:ea typeface="Calibri" pitchFamily="34" charset="0"/>
                <a:cs typeface="Times New Roman" pitchFamily="18" charset="0"/>
              </a:rPr>
              <a:t>первинної</a:t>
            </a:r>
            <a:r>
              <a:rPr lang="ru-RU" sz="2600" b="1" dirty="0" smtClean="0">
                <a:latin typeface="Calibri" pitchFamily="34" charset="0"/>
                <a:ea typeface="Calibri" pitchFamily="34" charset="0"/>
                <a:cs typeface="Times New Roman" pitchFamily="18" charset="0"/>
              </a:rPr>
              <a:t> </a:t>
            </a:r>
            <a:r>
              <a:rPr lang="ru-RU" sz="2600" b="1" dirty="0" err="1" smtClean="0">
                <a:latin typeface="Calibri" pitchFamily="34" charset="0"/>
                <a:ea typeface="Calibri" pitchFamily="34" charset="0"/>
                <a:cs typeface="Times New Roman" pitchFamily="18" charset="0"/>
              </a:rPr>
              <a:t>медико-санітарної</a:t>
            </a:r>
            <a:r>
              <a:rPr lang="ru-RU" sz="2600" b="1" dirty="0" smtClean="0">
                <a:latin typeface="Calibri" pitchFamily="34" charset="0"/>
                <a:ea typeface="Calibri" pitchFamily="34" charset="0"/>
                <a:cs typeface="Times New Roman" pitchFamily="18" charset="0"/>
              </a:rPr>
              <a:t> </a:t>
            </a:r>
            <a:r>
              <a:rPr lang="ru-RU" sz="2600" b="1" dirty="0" err="1" smtClean="0">
                <a:latin typeface="Calibri" pitchFamily="34" charset="0"/>
                <a:ea typeface="Calibri" pitchFamily="34" charset="0"/>
                <a:cs typeface="Times New Roman" pitchFamily="18" charset="0"/>
              </a:rPr>
              <a:t>допомоги</a:t>
            </a:r>
            <a:r>
              <a:rPr lang="ru-RU" sz="2600" b="1" dirty="0" smtClean="0">
                <a:latin typeface="Calibri" pitchFamily="34" charset="0"/>
                <a:ea typeface="Calibri" pitchFamily="34" charset="0"/>
                <a:cs typeface="Times New Roman" pitchFamily="18" charset="0"/>
              </a:rPr>
              <a:t>» </a:t>
            </a:r>
            <a:r>
              <a:rPr lang="ru-RU" sz="2600" b="1" dirty="0" err="1" smtClean="0">
                <a:latin typeface="Calibri" pitchFamily="34" charset="0"/>
                <a:ea typeface="Calibri" pitchFamily="34" charset="0"/>
                <a:cs typeface="Times New Roman" pitchFamily="18" charset="0"/>
              </a:rPr>
              <a:t>Бібрської</a:t>
            </a:r>
            <a:r>
              <a:rPr lang="ru-RU" sz="2600" b="1" dirty="0" smtClean="0">
                <a:latin typeface="Calibri" pitchFamily="34" charset="0"/>
                <a:ea typeface="Calibri" pitchFamily="34" charset="0"/>
                <a:cs typeface="Times New Roman" pitchFamily="18" charset="0"/>
              </a:rPr>
              <a:t> </a:t>
            </a:r>
            <a:r>
              <a:rPr lang="ru-RU" sz="2600" b="1" dirty="0" err="1" smtClean="0">
                <a:latin typeface="Calibri" pitchFamily="34" charset="0"/>
                <a:ea typeface="Calibri" pitchFamily="34" charset="0"/>
                <a:cs typeface="Times New Roman" pitchFamily="18" charset="0"/>
              </a:rPr>
              <a:t>міської</a:t>
            </a:r>
            <a:r>
              <a:rPr lang="ru-RU" sz="2600" b="1" dirty="0" smtClean="0">
                <a:latin typeface="Calibri" pitchFamily="34" charset="0"/>
                <a:ea typeface="Calibri" pitchFamily="34" charset="0"/>
                <a:cs typeface="Times New Roman" pitchFamily="18" charset="0"/>
              </a:rPr>
              <a:t> ради</a:t>
            </a:r>
            <a:endParaRPr lang="ru-RU" sz="2600" dirty="0" smtClean="0">
              <a:latin typeface="Arial" pitchFamily="34" charset="0"/>
            </a:endParaRPr>
          </a:p>
        </p:txBody>
      </p:sp>
      <p:pic>
        <p:nvPicPr>
          <p:cNvPr id="121858" name="Picture 2"/>
          <p:cNvPicPr>
            <a:picLocks noChangeAspect="1" noChangeArrowheads="1"/>
          </p:cNvPicPr>
          <p:nvPr/>
        </p:nvPicPr>
        <p:blipFill>
          <a:blip r:embed="rId3" cstate="print"/>
          <a:srcRect/>
          <a:stretch>
            <a:fillRect/>
          </a:stretch>
        </p:blipFill>
        <p:spPr bwMode="auto">
          <a:xfrm>
            <a:off x="928662" y="1643050"/>
            <a:ext cx="7084285" cy="4533942"/>
          </a:xfrm>
          <a:prstGeom prst="rect">
            <a:avLst/>
          </a:prstGeom>
          <a:noFill/>
          <a:ln w="9525">
            <a:noFill/>
            <a:miter lim="800000"/>
            <a:headEnd/>
            <a:tailEnd/>
          </a:ln>
          <a:effectLst/>
        </p:spPr>
      </p:pic>
      <p:sp>
        <p:nvSpPr>
          <p:cNvPr id="121859" name="Rectangle 3"/>
          <p:cNvSpPr>
            <a:spLocks noChangeArrowheads="1"/>
          </p:cNvSpPr>
          <p:nvPr/>
        </p:nvSpPr>
        <p:spPr bwMode="auto">
          <a:xfrm>
            <a:off x="428596" y="1643050"/>
            <a:ext cx="8429652" cy="415498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ru-RU" sz="2400" b="1" i="0" u="none" strike="noStrike" cap="none" normalizeH="0" baseline="0" dirty="0" err="1" smtClean="0">
                <a:ln>
                  <a:noFill/>
                </a:ln>
                <a:solidFill>
                  <a:srgbClr val="000000"/>
                </a:solidFill>
                <a:effectLst/>
                <a:ea typeface="Times New Roman" pitchFamily="18" charset="0"/>
                <a:cs typeface="Times New Roman" pitchFamily="18" charset="0"/>
              </a:rPr>
              <a:t>Спільно</a:t>
            </a:r>
            <a:r>
              <a:rPr kumimoji="0" lang="ru-RU" sz="2400" b="1" i="0" u="none" strike="noStrike" cap="none" normalizeH="0" baseline="0" dirty="0" smtClean="0">
                <a:ln>
                  <a:noFill/>
                </a:ln>
                <a:solidFill>
                  <a:srgbClr val="000000"/>
                </a:solidFill>
                <a:effectLst/>
                <a:ea typeface="Times New Roman" pitchFamily="18" charset="0"/>
                <a:cs typeface="Times New Roman" pitchFamily="18" charset="0"/>
              </a:rPr>
              <a:t> </a:t>
            </a:r>
            <a:r>
              <a:rPr kumimoji="0" lang="ru-RU" sz="2400" b="1" i="0" u="none" strike="noStrike" cap="none" normalizeH="0" baseline="0" dirty="0" err="1" smtClean="0">
                <a:ln>
                  <a:noFill/>
                </a:ln>
                <a:solidFill>
                  <a:srgbClr val="000000"/>
                </a:solidFill>
                <a:effectLst/>
                <a:ea typeface="Times New Roman" pitchFamily="18" charset="0"/>
                <a:cs typeface="Times New Roman" pitchFamily="18" charset="0"/>
              </a:rPr>
              <a:t>з</a:t>
            </a:r>
            <a:r>
              <a:rPr kumimoji="0" lang="ru-RU" sz="2400" b="1" i="0" u="none" strike="noStrike" cap="none" normalizeH="0" baseline="0" dirty="0" smtClean="0">
                <a:ln>
                  <a:noFill/>
                </a:ln>
                <a:solidFill>
                  <a:srgbClr val="000000"/>
                </a:solidFill>
                <a:effectLst/>
                <a:ea typeface="Times New Roman" pitchFamily="18" charset="0"/>
                <a:cs typeface="Times New Roman" pitchFamily="18" charset="0"/>
              </a:rPr>
              <a:t> </a:t>
            </a:r>
            <a:r>
              <a:rPr kumimoji="0" lang="ru-RU" sz="2400" b="1" i="0" u="none" strike="noStrike" cap="none" normalizeH="0" baseline="0" dirty="0" err="1" smtClean="0">
                <a:ln>
                  <a:noFill/>
                </a:ln>
                <a:solidFill>
                  <a:srgbClr val="000000"/>
                </a:solidFill>
                <a:effectLst/>
                <a:ea typeface="Times New Roman" pitchFamily="18" charset="0"/>
                <a:cs typeface="Times New Roman" pitchFamily="18" charset="0"/>
              </a:rPr>
              <a:t>Бібрською</a:t>
            </a:r>
            <a:r>
              <a:rPr kumimoji="0" lang="ru-RU" sz="2400" b="1" i="0" u="none" strike="noStrike" cap="none" normalizeH="0" baseline="0" dirty="0" smtClean="0">
                <a:ln>
                  <a:noFill/>
                </a:ln>
                <a:solidFill>
                  <a:srgbClr val="000000"/>
                </a:solidFill>
                <a:effectLst/>
                <a:ea typeface="Times New Roman" pitchFamily="18" charset="0"/>
                <a:cs typeface="Times New Roman" pitchFamily="18" charset="0"/>
              </a:rPr>
              <a:t> </a:t>
            </a:r>
            <a:r>
              <a:rPr kumimoji="0" lang="ru-RU" sz="2400" b="1" i="0" u="none" strike="noStrike" cap="none" normalizeH="0" baseline="0" dirty="0" err="1" smtClean="0">
                <a:ln>
                  <a:noFill/>
                </a:ln>
                <a:solidFill>
                  <a:srgbClr val="000000"/>
                </a:solidFill>
                <a:effectLst/>
                <a:ea typeface="Times New Roman" pitchFamily="18" charset="0"/>
                <a:cs typeface="Times New Roman" pitchFamily="18" charset="0"/>
              </a:rPr>
              <a:t>міською</a:t>
            </a:r>
            <a:r>
              <a:rPr kumimoji="0" lang="ru-RU" sz="2400" b="1" i="0" u="none" strike="noStrike" cap="none" normalizeH="0" baseline="0" dirty="0" smtClean="0">
                <a:ln>
                  <a:noFill/>
                </a:ln>
                <a:solidFill>
                  <a:srgbClr val="000000"/>
                </a:solidFill>
                <a:effectLst/>
                <a:ea typeface="Times New Roman" pitchFamily="18" charset="0"/>
                <a:cs typeface="Times New Roman" pitchFamily="18" charset="0"/>
              </a:rPr>
              <a:t> радою подано два </a:t>
            </a:r>
            <a:r>
              <a:rPr kumimoji="0" lang="ru-RU" sz="2400" b="1" i="0" u="none" strike="noStrike" cap="none" normalizeH="0" baseline="0" dirty="0" err="1" smtClean="0">
                <a:ln>
                  <a:noFill/>
                </a:ln>
                <a:solidFill>
                  <a:srgbClr val="000000"/>
                </a:solidFill>
                <a:effectLst/>
                <a:ea typeface="Times New Roman" pitchFamily="18" charset="0"/>
                <a:cs typeface="Times New Roman" pitchFamily="18" charset="0"/>
              </a:rPr>
              <a:t>проєкти</a:t>
            </a:r>
            <a:r>
              <a:rPr kumimoji="0" lang="ru-RU" sz="2400" b="1" i="0" u="none" strike="noStrike" cap="none" normalizeH="0" baseline="0" dirty="0" smtClean="0">
                <a:ln>
                  <a:noFill/>
                </a:ln>
                <a:solidFill>
                  <a:srgbClr val="000000"/>
                </a:solidFill>
                <a:effectLst/>
                <a:ea typeface="Times New Roman" pitchFamily="18" charset="0"/>
                <a:cs typeface="Times New Roman" pitchFamily="18" charset="0"/>
              </a:rPr>
              <a:t> для </a:t>
            </a:r>
            <a:r>
              <a:rPr kumimoji="0" lang="ru-RU" sz="2400" b="1" i="0" u="none" strike="noStrike" cap="none" normalizeH="0" baseline="0" dirty="0" err="1" smtClean="0">
                <a:ln>
                  <a:noFill/>
                </a:ln>
                <a:solidFill>
                  <a:srgbClr val="000000"/>
                </a:solidFill>
                <a:effectLst/>
                <a:ea typeface="Times New Roman" pitchFamily="18" charset="0"/>
                <a:cs typeface="Times New Roman" pitchFamily="18" charset="0"/>
              </a:rPr>
              <a:t>отримання</a:t>
            </a:r>
            <a:r>
              <a:rPr kumimoji="0" lang="ru-RU" sz="2400" b="1" i="0" u="none" strike="noStrike" cap="none" normalizeH="0" baseline="0" dirty="0" smtClean="0">
                <a:ln>
                  <a:noFill/>
                </a:ln>
                <a:solidFill>
                  <a:srgbClr val="000000"/>
                </a:solidFill>
                <a:effectLst/>
                <a:ea typeface="Times New Roman" pitchFamily="18" charset="0"/>
                <a:cs typeface="Times New Roman" pitchFamily="18" charset="0"/>
              </a:rPr>
              <a:t> авто та </a:t>
            </a:r>
            <a:r>
              <a:rPr kumimoji="0" lang="ru-RU" sz="2400" b="1" i="0" u="none" strike="noStrike" cap="none" normalizeH="0" baseline="0" dirty="0" err="1" smtClean="0">
                <a:ln>
                  <a:noFill/>
                </a:ln>
                <a:solidFill>
                  <a:srgbClr val="000000"/>
                </a:solidFill>
                <a:effectLst/>
                <a:ea typeface="Times New Roman" pitchFamily="18" charset="0"/>
                <a:cs typeface="Times New Roman" pitchFamily="18" charset="0"/>
              </a:rPr>
              <a:t>обладнання</a:t>
            </a:r>
            <a:r>
              <a:rPr kumimoji="0" lang="ru-RU" sz="2400" b="1" i="0" u="none" strike="noStrike" cap="none" normalizeH="0" baseline="0" dirty="0" smtClean="0">
                <a:ln>
                  <a:noFill/>
                </a:ln>
                <a:solidFill>
                  <a:srgbClr val="000000"/>
                </a:solidFill>
                <a:effectLst/>
                <a:ea typeface="Times New Roman" pitchFamily="18" charset="0"/>
                <a:cs typeface="Times New Roman" pitchFamily="18" charset="0"/>
              </a:rPr>
              <a:t> для </a:t>
            </a:r>
            <a:r>
              <a:rPr kumimoji="0" lang="ru-RU" sz="2400" b="1" i="0" u="none" strike="noStrike" cap="none" normalizeH="0" baseline="0" dirty="0" err="1" smtClean="0">
                <a:ln>
                  <a:noFill/>
                </a:ln>
                <a:solidFill>
                  <a:srgbClr val="000000"/>
                </a:solidFill>
                <a:effectLst/>
                <a:ea typeface="Times New Roman" pitchFamily="18" charset="0"/>
                <a:cs typeface="Times New Roman" pitchFamily="18" charset="0"/>
              </a:rPr>
              <a:t>лабораторії</a:t>
            </a:r>
            <a:r>
              <a:rPr kumimoji="0" lang="ru-RU" sz="2400" b="1" i="0" u="none" strike="noStrike" cap="none" normalizeH="0" baseline="0" dirty="0" smtClean="0">
                <a:ln>
                  <a:noFill/>
                </a:ln>
                <a:solidFill>
                  <a:srgbClr val="000000"/>
                </a:solidFill>
                <a:effectLst/>
                <a:ea typeface="Times New Roman" pitchFamily="18" charset="0"/>
                <a:cs typeface="Times New Roman" pitchFamily="18" charset="0"/>
              </a:rPr>
              <a:t> на </a:t>
            </a:r>
            <a:r>
              <a:rPr kumimoji="0" lang="ru-RU" sz="2400" b="1" i="0" u="none" strike="noStrike" cap="none" normalizeH="0" baseline="0" dirty="0" err="1" smtClean="0">
                <a:ln>
                  <a:noFill/>
                </a:ln>
                <a:solidFill>
                  <a:srgbClr val="000000"/>
                </a:solidFill>
                <a:effectLst/>
                <a:ea typeface="Times New Roman" pitchFamily="18" charset="0"/>
                <a:cs typeface="Times New Roman" pitchFamily="18" charset="0"/>
              </a:rPr>
              <a:t>програму</a:t>
            </a:r>
            <a:r>
              <a:rPr kumimoji="0" lang="ru-RU" sz="2400" b="1" i="0" u="none" strike="noStrike" cap="none" normalizeH="0" baseline="0" dirty="0" smtClean="0">
                <a:ln>
                  <a:noFill/>
                </a:ln>
                <a:solidFill>
                  <a:srgbClr val="000000"/>
                </a:solidFill>
                <a:effectLst/>
                <a:ea typeface="Times New Roman" pitchFamily="18" charset="0"/>
                <a:cs typeface="Times New Roman" pitchFamily="18" charset="0"/>
              </a:rPr>
              <a:t> </a:t>
            </a:r>
            <a:r>
              <a:rPr kumimoji="0" lang="ru-RU" sz="2400" b="1" i="0" u="none" strike="noStrike" cap="none" normalizeH="0" baseline="0" dirty="0" err="1" smtClean="0">
                <a:ln>
                  <a:noFill/>
                </a:ln>
                <a:solidFill>
                  <a:srgbClr val="000000"/>
                </a:solidFill>
                <a:effectLst/>
                <a:ea typeface="Times New Roman" pitchFamily="18" charset="0"/>
                <a:cs typeface="Times New Roman" pitchFamily="18" charset="0"/>
              </a:rPr>
              <a:t>Кусаноне</a:t>
            </a:r>
            <a:r>
              <a:rPr kumimoji="0" lang="ru-RU" sz="2400" b="1" i="0" u="none" strike="noStrike" cap="none" normalizeH="0" baseline="0" dirty="0" smtClean="0">
                <a:ln>
                  <a:noFill/>
                </a:ln>
                <a:solidFill>
                  <a:srgbClr val="000000"/>
                </a:solidFill>
                <a:effectLst/>
                <a:ea typeface="Times New Roman" pitchFamily="18" charset="0"/>
                <a:cs typeface="Times New Roman" pitchFamily="18" charset="0"/>
              </a:rPr>
              <a:t>:</a:t>
            </a:r>
            <a:endParaRPr kumimoji="0" lang="ru-RU" sz="2400" b="1" i="0" u="none" strike="noStrike" cap="none" normalizeH="0" baseline="0" dirty="0" smtClean="0">
              <a:ln>
                <a:noFill/>
              </a:ln>
              <a:solidFill>
                <a:schemeClr val="tx1"/>
              </a:solidFill>
              <a:effectLst/>
            </a:endParaRP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uk-UA" sz="2400" b="1" i="0" u="none" strike="noStrike" cap="none" normalizeH="0" baseline="0" dirty="0" smtClean="0">
                <a:ln>
                  <a:noFill/>
                </a:ln>
                <a:solidFill>
                  <a:srgbClr val="000000"/>
                </a:solidFill>
                <a:effectLst/>
                <a:ea typeface="Times New Roman" pitchFamily="18" charset="0"/>
                <a:cs typeface="Times New Roman" pitchFamily="18" charset="0"/>
              </a:rPr>
              <a:t>«Забезпечення Амбулаторії загальної практики-сімейної медицини міста Бібрка КНП «ЦПМСД» Бібрської міської ради автомобілем підвищеної прохідності для медичного обслуговування населення на дому»;</a:t>
            </a:r>
            <a:endParaRPr kumimoji="0" lang="ru-RU" sz="2400" b="1" i="0" u="none" strike="noStrike" cap="none" normalizeH="0" baseline="0" dirty="0" smtClean="0">
              <a:ln>
                <a:noFill/>
              </a:ln>
              <a:solidFill>
                <a:schemeClr val="tx1"/>
              </a:solidFill>
              <a:effectLst/>
            </a:endParaRP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uk-UA" sz="2400" b="1" i="0" u="none" strike="noStrike" cap="none" normalizeH="0" baseline="0" dirty="0" smtClean="0">
                <a:ln>
                  <a:noFill/>
                </a:ln>
                <a:solidFill>
                  <a:srgbClr val="000000"/>
                </a:solidFill>
                <a:effectLst/>
                <a:ea typeface="Times New Roman" pitchFamily="18" charset="0"/>
                <a:cs typeface="Times New Roman" pitchFamily="18" charset="0"/>
              </a:rPr>
              <a:t>«Забезпечення Амбулаторії загальної практики-сімейної медицини села Романів  КНП «ЦПМСД» Бібрської міської ради автоматичним гематологічним аналізатором та напівавтоматичним аналізатором сечі».</a:t>
            </a:r>
            <a:endParaRPr kumimoji="0" lang="uk-UA" sz="2400" b="1" i="0" u="none" strike="noStrike" cap="none" normalizeH="0" baseline="0" dirty="0" smtClean="0">
              <a:ln>
                <a:noFill/>
              </a:ln>
              <a:solidFill>
                <a:schemeClr val="tx1"/>
              </a:solidFill>
              <a:effectLst/>
            </a:endParaRPr>
          </a:p>
        </p:txBody>
      </p:sp>
    </p:spTree>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D:\міська рада\герб і прапор Бібрки\H1BIBRK0.jpg"/>
          <p:cNvPicPr>
            <a:picLocks noChangeAspect="1" noChangeArrowheads="1"/>
          </p:cNvPicPr>
          <p:nvPr/>
        </p:nvPicPr>
        <p:blipFill>
          <a:blip r:embed="rId2" cstate="print"/>
          <a:srcRect/>
          <a:stretch>
            <a:fillRect/>
          </a:stretch>
        </p:blipFill>
        <p:spPr bwMode="auto">
          <a:xfrm>
            <a:off x="0" y="0"/>
            <a:ext cx="963718" cy="1214422"/>
          </a:xfrm>
          <a:prstGeom prst="rect">
            <a:avLst/>
          </a:prstGeom>
          <a:noFill/>
        </p:spPr>
      </p:pic>
      <p:sp>
        <p:nvSpPr>
          <p:cNvPr id="4" name="Прямоугольник 3"/>
          <p:cNvSpPr/>
          <p:nvPr/>
        </p:nvSpPr>
        <p:spPr>
          <a:xfrm>
            <a:off x="1071538" y="0"/>
            <a:ext cx="7715304" cy="892552"/>
          </a:xfrm>
          <a:prstGeom prst="rect">
            <a:avLst/>
          </a:prstGeom>
        </p:spPr>
        <p:txBody>
          <a:bodyPr wrap="square">
            <a:spAutoFit/>
          </a:bodyPr>
          <a:lstStyle/>
          <a:p>
            <a:pPr lvl="0" algn="ctr" fontAlgn="base">
              <a:spcBef>
                <a:spcPct val="0"/>
              </a:spcBef>
              <a:spcAft>
                <a:spcPct val="0"/>
              </a:spcAft>
            </a:pPr>
            <a:r>
              <a:rPr lang="ru-RU" sz="2600" b="1" dirty="0" smtClean="0">
                <a:latin typeface="Calibri" pitchFamily="34" charset="0"/>
                <a:ea typeface="Calibri" pitchFamily="34" charset="0"/>
                <a:cs typeface="Times New Roman" pitchFamily="18" charset="0"/>
              </a:rPr>
              <a:t>КНП «Центр </a:t>
            </a:r>
            <a:r>
              <a:rPr lang="ru-RU" sz="2600" b="1" dirty="0" err="1" smtClean="0">
                <a:latin typeface="Calibri" pitchFamily="34" charset="0"/>
                <a:ea typeface="Calibri" pitchFamily="34" charset="0"/>
                <a:cs typeface="Times New Roman" pitchFamily="18" charset="0"/>
              </a:rPr>
              <a:t>первинної</a:t>
            </a:r>
            <a:r>
              <a:rPr lang="ru-RU" sz="2600" b="1" dirty="0" smtClean="0">
                <a:latin typeface="Calibri" pitchFamily="34" charset="0"/>
                <a:ea typeface="Calibri" pitchFamily="34" charset="0"/>
                <a:cs typeface="Times New Roman" pitchFamily="18" charset="0"/>
              </a:rPr>
              <a:t> </a:t>
            </a:r>
            <a:r>
              <a:rPr lang="ru-RU" sz="2600" b="1" dirty="0" err="1" smtClean="0">
                <a:latin typeface="Calibri" pitchFamily="34" charset="0"/>
                <a:ea typeface="Calibri" pitchFamily="34" charset="0"/>
                <a:cs typeface="Times New Roman" pitchFamily="18" charset="0"/>
              </a:rPr>
              <a:t>медико-санітарної</a:t>
            </a:r>
            <a:r>
              <a:rPr lang="ru-RU" sz="2600" b="1" dirty="0" smtClean="0">
                <a:latin typeface="Calibri" pitchFamily="34" charset="0"/>
                <a:ea typeface="Calibri" pitchFamily="34" charset="0"/>
                <a:cs typeface="Times New Roman" pitchFamily="18" charset="0"/>
              </a:rPr>
              <a:t> </a:t>
            </a:r>
            <a:r>
              <a:rPr lang="ru-RU" sz="2600" b="1" dirty="0" err="1" smtClean="0">
                <a:latin typeface="Calibri" pitchFamily="34" charset="0"/>
                <a:ea typeface="Calibri" pitchFamily="34" charset="0"/>
                <a:cs typeface="Times New Roman" pitchFamily="18" charset="0"/>
              </a:rPr>
              <a:t>допомоги</a:t>
            </a:r>
            <a:r>
              <a:rPr lang="ru-RU" sz="2600" b="1" dirty="0" smtClean="0">
                <a:latin typeface="Calibri" pitchFamily="34" charset="0"/>
                <a:ea typeface="Calibri" pitchFamily="34" charset="0"/>
                <a:cs typeface="Times New Roman" pitchFamily="18" charset="0"/>
              </a:rPr>
              <a:t>» </a:t>
            </a:r>
            <a:r>
              <a:rPr lang="ru-RU" sz="2600" b="1" dirty="0" err="1" smtClean="0">
                <a:latin typeface="Calibri" pitchFamily="34" charset="0"/>
                <a:ea typeface="Calibri" pitchFamily="34" charset="0"/>
                <a:cs typeface="Times New Roman" pitchFamily="18" charset="0"/>
              </a:rPr>
              <a:t>Бібрської</a:t>
            </a:r>
            <a:r>
              <a:rPr lang="ru-RU" sz="2600" b="1" dirty="0" smtClean="0">
                <a:latin typeface="Calibri" pitchFamily="34" charset="0"/>
                <a:ea typeface="Calibri" pitchFamily="34" charset="0"/>
                <a:cs typeface="Times New Roman" pitchFamily="18" charset="0"/>
              </a:rPr>
              <a:t> </a:t>
            </a:r>
            <a:r>
              <a:rPr lang="ru-RU" sz="2600" b="1" dirty="0" err="1" smtClean="0">
                <a:latin typeface="Calibri" pitchFamily="34" charset="0"/>
                <a:ea typeface="Calibri" pitchFamily="34" charset="0"/>
                <a:cs typeface="Times New Roman" pitchFamily="18" charset="0"/>
              </a:rPr>
              <a:t>міської</a:t>
            </a:r>
            <a:r>
              <a:rPr lang="ru-RU" sz="2600" b="1" dirty="0" smtClean="0">
                <a:latin typeface="Calibri" pitchFamily="34" charset="0"/>
                <a:ea typeface="Calibri" pitchFamily="34" charset="0"/>
                <a:cs typeface="Times New Roman" pitchFamily="18" charset="0"/>
              </a:rPr>
              <a:t> ради</a:t>
            </a:r>
            <a:endParaRPr lang="ru-RU" sz="2600" dirty="0" smtClean="0">
              <a:latin typeface="Arial" pitchFamily="34" charset="0"/>
            </a:endParaRPr>
          </a:p>
        </p:txBody>
      </p:sp>
      <p:pic>
        <p:nvPicPr>
          <p:cNvPr id="122882" name="Picture 2"/>
          <p:cNvPicPr>
            <a:picLocks noChangeAspect="1" noChangeArrowheads="1"/>
          </p:cNvPicPr>
          <p:nvPr/>
        </p:nvPicPr>
        <p:blipFill>
          <a:blip r:embed="rId3" cstate="print"/>
          <a:srcRect/>
          <a:stretch>
            <a:fillRect/>
          </a:stretch>
        </p:blipFill>
        <p:spPr bwMode="auto">
          <a:xfrm>
            <a:off x="3357554" y="1857364"/>
            <a:ext cx="5667308" cy="4250481"/>
          </a:xfrm>
          <a:prstGeom prst="rect">
            <a:avLst/>
          </a:prstGeom>
          <a:noFill/>
          <a:ln w="9525">
            <a:noFill/>
            <a:miter lim="800000"/>
            <a:headEnd/>
            <a:tailEnd/>
          </a:ln>
          <a:effectLst/>
        </p:spPr>
      </p:pic>
      <p:sp>
        <p:nvSpPr>
          <p:cNvPr id="7" name="Rectangle 1"/>
          <p:cNvSpPr>
            <a:spLocks noChangeArrowheads="1"/>
          </p:cNvSpPr>
          <p:nvPr/>
        </p:nvSpPr>
        <p:spPr bwMode="auto">
          <a:xfrm>
            <a:off x="428596" y="917912"/>
            <a:ext cx="4286280" cy="55092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uk-UA" sz="2200" b="1" i="0" u="none" strike="noStrike" cap="none" normalizeH="0" baseline="0" dirty="0" smtClean="0">
                <a:ln>
                  <a:noFill/>
                </a:ln>
                <a:solidFill>
                  <a:srgbClr val="000000"/>
                </a:solidFill>
                <a:effectLst/>
                <a:latin typeface="Calibri" pitchFamily="34" charset="0"/>
                <a:ea typeface="Times New Roman" pitchFamily="18" charset="0"/>
                <a:cs typeface="Times New Roman" pitchFamily="18" charset="0"/>
              </a:rPr>
              <a:t>КНП «Центр первинної медико-санітарної допомоги» Бібрської міської ради для </a:t>
            </a:r>
          </a:p>
          <a:p>
            <a:pPr marL="0" marR="0" lvl="0" indent="0" algn="just" defTabSz="914400" rtl="0" eaLnBrk="1" fontAlgn="base" latinLnBrk="0" hangingPunct="1">
              <a:lnSpc>
                <a:spcPct val="100000"/>
              </a:lnSpc>
              <a:spcBef>
                <a:spcPct val="0"/>
              </a:spcBef>
              <a:spcAft>
                <a:spcPct val="0"/>
              </a:spcAft>
              <a:buClrTx/>
              <a:buSzTx/>
              <a:buFontTx/>
              <a:buNone/>
              <a:tabLst/>
            </a:pPr>
            <a:r>
              <a:rPr kumimoji="0" lang="uk-UA" sz="2200" b="1" i="0" u="none" strike="noStrike" cap="none" normalizeH="0" baseline="0" dirty="0" err="1" smtClean="0">
                <a:ln>
                  <a:noFill/>
                </a:ln>
                <a:solidFill>
                  <a:srgbClr val="000000"/>
                </a:solidFill>
                <a:effectLst/>
                <a:latin typeface="Calibri" pitchFamily="34" charset="0"/>
                <a:ea typeface="Times New Roman" pitchFamily="18" charset="0"/>
                <a:cs typeface="Times New Roman" pitchFamily="18" charset="0"/>
              </a:rPr>
              <a:t>Свірзької</a:t>
            </a:r>
            <a:r>
              <a:rPr kumimoji="0" lang="uk-UA" sz="2200" b="1" i="0" u="none" strike="noStrike" cap="none" normalizeH="0" baseline="0" dirty="0" smtClean="0">
                <a:ln>
                  <a:noFill/>
                </a:ln>
                <a:solidFill>
                  <a:srgbClr val="000000"/>
                </a:solidFill>
                <a:effectLst/>
                <a:latin typeface="Calibri" pitchFamily="34" charset="0"/>
                <a:ea typeface="Times New Roman" pitchFamily="18" charset="0"/>
                <a:cs typeface="Times New Roman" pitchFamily="18" charset="0"/>
              </a:rPr>
              <a:t> та </a:t>
            </a:r>
          </a:p>
          <a:p>
            <a:pPr marL="0" marR="0" lvl="0" indent="0" algn="just" defTabSz="914400" rtl="0" eaLnBrk="1" fontAlgn="base" latinLnBrk="0" hangingPunct="1">
              <a:lnSpc>
                <a:spcPct val="100000"/>
              </a:lnSpc>
              <a:spcBef>
                <a:spcPct val="0"/>
              </a:spcBef>
              <a:spcAft>
                <a:spcPct val="0"/>
              </a:spcAft>
              <a:buClrTx/>
              <a:buSzTx/>
              <a:buFontTx/>
              <a:buNone/>
              <a:tabLst/>
            </a:pPr>
            <a:r>
              <a:rPr kumimoji="0" lang="uk-UA" sz="2200" b="1" i="0" u="none" strike="noStrike" cap="none" normalizeH="0" baseline="0" dirty="0" err="1" smtClean="0">
                <a:ln>
                  <a:noFill/>
                </a:ln>
                <a:solidFill>
                  <a:srgbClr val="000000"/>
                </a:solidFill>
                <a:effectLst/>
                <a:latin typeface="Calibri" pitchFamily="34" charset="0"/>
                <a:ea typeface="Times New Roman" pitchFamily="18" charset="0"/>
                <a:cs typeface="Times New Roman" pitchFamily="18" charset="0"/>
              </a:rPr>
              <a:t>Романівської</a:t>
            </a:r>
            <a:endParaRPr kumimoji="0" lang="uk-UA" sz="2200" b="1" i="0" u="none" strike="noStrike" cap="none" normalizeH="0" baseline="0" dirty="0" smtClean="0">
              <a:ln>
                <a:noFill/>
              </a:ln>
              <a:solidFill>
                <a:srgbClr val="000000"/>
              </a:solidFill>
              <a:effectLst/>
              <a:latin typeface="Calibri" pitchFamily="34" charset="0"/>
              <a:ea typeface="Times New Roman" pitchFamily="18" charset="0"/>
              <a:cs typeface="Times New Roman" pitchFamily="18" charset="0"/>
            </a:endParaRPr>
          </a:p>
          <a:p>
            <a:pPr marL="0" marR="0" lvl="0" indent="0" algn="just" defTabSz="914400" rtl="0" eaLnBrk="1" fontAlgn="base" latinLnBrk="0" hangingPunct="1">
              <a:lnSpc>
                <a:spcPct val="100000"/>
              </a:lnSpc>
              <a:spcBef>
                <a:spcPct val="0"/>
              </a:spcBef>
              <a:spcAft>
                <a:spcPct val="0"/>
              </a:spcAft>
              <a:buClrTx/>
              <a:buSzTx/>
              <a:buFontTx/>
              <a:buNone/>
              <a:tabLst/>
            </a:pPr>
            <a:r>
              <a:rPr kumimoji="0" lang="uk-UA" sz="2200" b="1" i="0" u="none" strike="noStrike" cap="none" normalizeH="0" baseline="0" dirty="0" smtClean="0">
                <a:ln>
                  <a:noFill/>
                </a:ln>
                <a:solidFill>
                  <a:srgbClr val="000000"/>
                </a:solidFill>
                <a:effectLst/>
                <a:latin typeface="Calibri" pitchFamily="34" charset="0"/>
                <a:ea typeface="Times New Roman" pitchFamily="18" charset="0"/>
                <a:cs typeface="Times New Roman" pitchFamily="18" charset="0"/>
              </a:rPr>
              <a:t> амбулаторій отримало</a:t>
            </a:r>
          </a:p>
          <a:p>
            <a:pPr marL="0" marR="0" lvl="0" indent="0" algn="just" defTabSz="914400" rtl="0" eaLnBrk="1" fontAlgn="base" latinLnBrk="0" hangingPunct="1">
              <a:lnSpc>
                <a:spcPct val="100000"/>
              </a:lnSpc>
              <a:spcBef>
                <a:spcPct val="0"/>
              </a:spcBef>
              <a:spcAft>
                <a:spcPct val="0"/>
              </a:spcAft>
              <a:buClrTx/>
              <a:buSzTx/>
              <a:buFontTx/>
              <a:buNone/>
              <a:tabLst/>
            </a:pPr>
            <a:r>
              <a:rPr kumimoji="0" lang="uk-UA" sz="2200" b="1" i="0" u="none" strike="noStrike" cap="none" normalizeH="0" baseline="0" dirty="0" smtClean="0">
                <a:ln>
                  <a:noFill/>
                </a:ln>
                <a:solidFill>
                  <a:srgbClr val="000000"/>
                </a:solidFill>
                <a:effectLst/>
                <a:latin typeface="Calibri" pitchFamily="34" charset="0"/>
                <a:ea typeface="Times New Roman" pitchFamily="18" charset="0"/>
                <a:cs typeface="Times New Roman" pitchFamily="18" charset="0"/>
              </a:rPr>
              <a:t> від ЛОДА два авто</a:t>
            </a:r>
          </a:p>
          <a:p>
            <a:pPr marL="0" marR="0" lvl="0" indent="0" defTabSz="914400" rtl="0" eaLnBrk="1" fontAlgn="base" latinLnBrk="0" hangingPunct="1">
              <a:lnSpc>
                <a:spcPct val="100000"/>
              </a:lnSpc>
              <a:spcBef>
                <a:spcPct val="0"/>
              </a:spcBef>
              <a:spcAft>
                <a:spcPct val="0"/>
              </a:spcAft>
              <a:buClrTx/>
              <a:buSzTx/>
              <a:buFontTx/>
              <a:buNone/>
              <a:tabLst/>
            </a:pPr>
            <a:r>
              <a:rPr kumimoji="0" lang="uk-UA" sz="2200" b="1" i="0" u="none" strike="noStrike" cap="none" normalizeH="0" baseline="0" dirty="0" smtClean="0">
                <a:ln>
                  <a:noFill/>
                </a:ln>
                <a:solidFill>
                  <a:srgbClr val="000000"/>
                </a:solidFill>
                <a:effectLst/>
                <a:latin typeface="Calibri" pitchFamily="34" charset="0"/>
                <a:ea typeface="Times New Roman" pitchFamily="18" charset="0"/>
                <a:cs typeface="Times New Roman" pitchFamily="18" charset="0"/>
              </a:rPr>
              <a:t> підвищеної прохідності з програми «Забезпечення сільських лікарських амбулаторій автомобілями».</a:t>
            </a:r>
          </a:p>
          <a:p>
            <a:pPr marL="0" marR="0" lvl="0" indent="0" defTabSz="914400" rtl="0" eaLnBrk="1" fontAlgn="base" latinLnBrk="0" hangingPunct="1">
              <a:lnSpc>
                <a:spcPct val="100000"/>
              </a:lnSpc>
              <a:spcBef>
                <a:spcPct val="0"/>
              </a:spcBef>
              <a:spcAft>
                <a:spcPct val="0"/>
              </a:spcAft>
              <a:buClrTx/>
              <a:buSzTx/>
              <a:buFontTx/>
              <a:buNone/>
              <a:tabLst/>
            </a:pPr>
            <a:r>
              <a:rPr kumimoji="0" lang="uk-UA" sz="2200" b="1" i="0" u="none" strike="noStrike" cap="none" normalizeH="0" baseline="0" dirty="0" smtClean="0">
                <a:ln>
                  <a:noFill/>
                </a:ln>
                <a:solidFill>
                  <a:srgbClr val="000000"/>
                </a:solidFill>
                <a:effectLst/>
                <a:latin typeface="Calibri" pitchFamily="34" charset="0"/>
                <a:ea typeface="Times New Roman" pitchFamily="18" charset="0"/>
                <a:cs typeface="Times New Roman" pitchFamily="18" charset="0"/>
              </a:rPr>
              <a:t> </a:t>
            </a:r>
            <a:r>
              <a:rPr kumimoji="0" lang="ru-RU" sz="2200" b="1" i="0" u="none" strike="noStrike" cap="none" normalizeH="0" baseline="0" dirty="0" smtClean="0">
                <a:ln>
                  <a:noFill/>
                </a:ln>
                <a:solidFill>
                  <a:srgbClr val="000000"/>
                </a:solidFill>
                <a:effectLst/>
                <a:latin typeface="Calibri" pitchFamily="34" charset="0"/>
                <a:ea typeface="Times New Roman" pitchFamily="18" charset="0"/>
                <a:cs typeface="Times New Roman" pitchFamily="18" charset="0"/>
              </a:rPr>
              <a:t>На </a:t>
            </a:r>
            <a:r>
              <a:rPr kumimoji="0" lang="ru-RU" sz="2200" b="1" i="0" u="none" strike="noStrike" cap="none" normalizeH="0" baseline="0" dirty="0" err="1" smtClean="0">
                <a:ln>
                  <a:noFill/>
                </a:ln>
                <a:solidFill>
                  <a:srgbClr val="000000"/>
                </a:solidFill>
                <a:effectLst/>
                <a:latin typeface="Calibri" pitchFamily="34" charset="0"/>
                <a:ea typeface="Times New Roman" pitchFamily="18" charset="0"/>
                <a:cs typeface="Times New Roman" pitchFamily="18" charset="0"/>
              </a:rPr>
              <a:t>сьогоднішній</a:t>
            </a:r>
            <a:r>
              <a:rPr kumimoji="0" lang="ru-RU" sz="2200" b="1" i="0" u="none" strike="noStrike" cap="none" normalizeH="0" baseline="0" dirty="0" smtClean="0">
                <a:ln>
                  <a:noFill/>
                </a:ln>
                <a:solidFill>
                  <a:srgbClr val="000000"/>
                </a:solidFill>
                <a:effectLst/>
                <a:latin typeface="Calibri" pitchFamily="34" charset="0"/>
                <a:ea typeface="Times New Roman" pitchFamily="18" charset="0"/>
                <a:cs typeface="Times New Roman" pitchFamily="18" charset="0"/>
              </a:rPr>
              <a:t> день </a:t>
            </a:r>
            <a:r>
              <a:rPr kumimoji="0" lang="ru-RU" sz="2200" b="1" i="0" u="none" strike="noStrike" cap="none" normalizeH="0" baseline="0" dirty="0" err="1" smtClean="0">
                <a:ln>
                  <a:noFill/>
                </a:ln>
                <a:solidFill>
                  <a:srgbClr val="000000"/>
                </a:solidFill>
                <a:effectLst/>
                <a:latin typeface="Calibri" pitchFamily="34" charset="0"/>
                <a:ea typeface="Times New Roman" pitchFamily="18" charset="0"/>
                <a:cs typeface="Times New Roman" pitchFamily="18" charset="0"/>
              </a:rPr>
              <a:t>автомобілі</a:t>
            </a:r>
            <a:r>
              <a:rPr kumimoji="0" lang="ru-RU" sz="2200" b="1" i="0" u="none" strike="noStrike" cap="none" normalizeH="0" baseline="0" dirty="0" smtClean="0">
                <a:ln>
                  <a:noFill/>
                </a:ln>
                <a:solidFill>
                  <a:srgbClr val="000000"/>
                </a:solidFill>
                <a:effectLst/>
                <a:latin typeface="Calibri" pitchFamily="34" charset="0"/>
                <a:ea typeface="Times New Roman" pitchFamily="18" charset="0"/>
                <a:cs typeface="Times New Roman" pitchFamily="18" charset="0"/>
              </a:rPr>
              <a:t> </a:t>
            </a:r>
            <a:r>
              <a:rPr kumimoji="0" lang="ru-RU" sz="2200" b="1" i="0" u="none" strike="noStrike" cap="none" normalizeH="0" baseline="0" dirty="0" err="1" smtClean="0">
                <a:ln>
                  <a:noFill/>
                </a:ln>
                <a:solidFill>
                  <a:srgbClr val="000000"/>
                </a:solidFill>
                <a:effectLst/>
                <a:latin typeface="Calibri" pitchFamily="34" charset="0"/>
                <a:ea typeface="Times New Roman" pitchFamily="18" charset="0"/>
                <a:cs typeface="Times New Roman" pitchFamily="18" charset="0"/>
              </a:rPr>
              <a:t>повністю</a:t>
            </a:r>
            <a:r>
              <a:rPr kumimoji="0" lang="ru-RU" sz="2200" b="1" i="0" u="none" strike="noStrike" cap="none" normalizeH="0" baseline="0" dirty="0" smtClean="0">
                <a:ln>
                  <a:noFill/>
                </a:ln>
                <a:solidFill>
                  <a:srgbClr val="000000"/>
                </a:solidFill>
                <a:effectLst/>
                <a:latin typeface="Calibri" pitchFamily="34" charset="0"/>
                <a:ea typeface="Times New Roman" pitchFamily="18" charset="0"/>
                <a:cs typeface="Times New Roman" pitchFamily="18" charset="0"/>
              </a:rPr>
              <a:t> </a:t>
            </a:r>
            <a:r>
              <a:rPr kumimoji="0" lang="ru-RU" sz="2200" b="1" i="0" u="none" strike="noStrike" cap="none" normalizeH="0" baseline="0" dirty="0" err="1" smtClean="0">
                <a:ln>
                  <a:noFill/>
                </a:ln>
                <a:solidFill>
                  <a:srgbClr val="000000"/>
                </a:solidFill>
                <a:effectLst/>
                <a:latin typeface="Calibri" pitchFamily="34" charset="0"/>
                <a:ea typeface="Times New Roman" pitchFamily="18" charset="0"/>
                <a:cs typeface="Times New Roman" pitchFamily="18" charset="0"/>
              </a:rPr>
              <a:t>оснащені</a:t>
            </a:r>
            <a:r>
              <a:rPr kumimoji="0" lang="ru-RU" sz="2200" b="1" i="0" u="none" strike="noStrike" cap="none" normalizeH="0" baseline="0" dirty="0" smtClean="0">
                <a:ln>
                  <a:noFill/>
                </a:ln>
                <a:solidFill>
                  <a:srgbClr val="000000"/>
                </a:solidFill>
                <a:effectLst/>
                <a:latin typeface="Calibri" pitchFamily="34" charset="0"/>
                <a:ea typeface="Times New Roman" pitchFamily="18" charset="0"/>
                <a:cs typeface="Times New Roman" pitchFamily="18" charset="0"/>
              </a:rPr>
              <a:t> аптечками, </a:t>
            </a:r>
            <a:r>
              <a:rPr kumimoji="0" lang="ru-RU" sz="2200" b="1" i="0" u="none" strike="noStrike" cap="none" normalizeH="0" baseline="0" dirty="0" err="1" smtClean="0">
                <a:ln>
                  <a:noFill/>
                </a:ln>
                <a:solidFill>
                  <a:srgbClr val="000000"/>
                </a:solidFill>
                <a:effectLst/>
                <a:latin typeface="Calibri" pitchFamily="34" charset="0"/>
                <a:ea typeface="Times New Roman" pitchFamily="18" charset="0"/>
                <a:cs typeface="Times New Roman" pitchFamily="18" charset="0"/>
              </a:rPr>
              <a:t>вогнегасниками</a:t>
            </a:r>
            <a:r>
              <a:rPr kumimoji="0" lang="ru-RU" sz="2200" b="1" i="0" u="none" strike="noStrike" cap="none" normalizeH="0" baseline="0" dirty="0" smtClean="0">
                <a:ln>
                  <a:noFill/>
                </a:ln>
                <a:solidFill>
                  <a:srgbClr val="000000"/>
                </a:solidFill>
                <a:effectLst/>
                <a:latin typeface="Calibri" pitchFamily="34" charset="0"/>
                <a:ea typeface="Times New Roman" pitchFamily="18" charset="0"/>
                <a:cs typeface="Times New Roman" pitchFamily="18" charset="0"/>
              </a:rPr>
              <a:t>, жилетами, </a:t>
            </a:r>
            <a:r>
              <a:rPr kumimoji="0" lang="ru-RU" sz="2200" b="1" i="0" u="none" strike="noStrike" cap="none" normalizeH="0" baseline="0" dirty="0" err="1" smtClean="0">
                <a:ln>
                  <a:noFill/>
                </a:ln>
                <a:solidFill>
                  <a:srgbClr val="000000"/>
                </a:solidFill>
                <a:effectLst/>
                <a:latin typeface="Calibri" pitchFamily="34" charset="0"/>
                <a:ea typeface="Times New Roman" pitchFamily="18" charset="0"/>
                <a:cs typeface="Times New Roman" pitchFamily="18" charset="0"/>
              </a:rPr>
              <a:t>аварійними</a:t>
            </a:r>
            <a:r>
              <a:rPr kumimoji="0" lang="ru-RU" sz="2200" b="1" i="0" u="none" strike="noStrike" cap="none" normalizeH="0" baseline="0" dirty="0" smtClean="0">
                <a:ln>
                  <a:noFill/>
                </a:ln>
                <a:solidFill>
                  <a:srgbClr val="000000"/>
                </a:solidFill>
                <a:effectLst/>
                <a:latin typeface="Calibri" pitchFamily="34" charset="0"/>
                <a:ea typeface="Times New Roman" pitchFamily="18" charset="0"/>
                <a:cs typeface="Times New Roman" pitchFamily="18" charset="0"/>
              </a:rPr>
              <a:t> знаками та </a:t>
            </a:r>
            <a:r>
              <a:rPr kumimoji="0" lang="ru-RU" sz="2200" b="1" i="0" u="none" strike="noStrike" cap="none" normalizeH="0" baseline="0" dirty="0" err="1" smtClean="0">
                <a:ln>
                  <a:noFill/>
                </a:ln>
                <a:solidFill>
                  <a:srgbClr val="000000"/>
                </a:solidFill>
                <a:effectLst/>
                <a:latin typeface="Calibri" pitchFamily="34" charset="0"/>
                <a:ea typeface="Times New Roman" pitchFamily="18" charset="0"/>
                <a:cs typeface="Times New Roman" pitchFamily="18" charset="0"/>
              </a:rPr>
              <a:t>зимовими</a:t>
            </a:r>
            <a:r>
              <a:rPr kumimoji="0" lang="ru-RU" sz="2200" b="1" i="0" u="none" strike="noStrike" cap="none" normalizeH="0" baseline="0" dirty="0" smtClean="0">
                <a:ln>
                  <a:noFill/>
                </a:ln>
                <a:solidFill>
                  <a:srgbClr val="000000"/>
                </a:solidFill>
                <a:effectLst/>
                <a:latin typeface="Calibri" pitchFamily="34" charset="0"/>
                <a:ea typeface="Times New Roman" pitchFamily="18" charset="0"/>
                <a:cs typeface="Times New Roman" pitchFamily="18" charset="0"/>
              </a:rPr>
              <a:t> колесами.</a:t>
            </a:r>
            <a:endParaRPr kumimoji="0" lang="ru-RU" sz="2200" b="1" i="0" u="none" strike="noStrike" cap="none" normalizeH="0" baseline="0" dirty="0" smtClean="0">
              <a:ln>
                <a:noFill/>
              </a:ln>
              <a:solidFill>
                <a:schemeClr val="tx1"/>
              </a:solidFill>
              <a:effectLst/>
              <a:latin typeface="Arial" pitchFamily="34" charset="0"/>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D:\міська рада\герб і прапор Бібрки\H1BIBRK0.jpg"/>
          <p:cNvPicPr>
            <a:picLocks noChangeAspect="1" noChangeArrowheads="1"/>
          </p:cNvPicPr>
          <p:nvPr/>
        </p:nvPicPr>
        <p:blipFill>
          <a:blip r:embed="rId2" cstate="print"/>
          <a:srcRect/>
          <a:stretch>
            <a:fillRect/>
          </a:stretch>
        </p:blipFill>
        <p:spPr bwMode="auto">
          <a:xfrm>
            <a:off x="357158" y="285728"/>
            <a:ext cx="907028" cy="1142984"/>
          </a:xfrm>
          <a:prstGeom prst="rect">
            <a:avLst/>
          </a:prstGeom>
          <a:noFill/>
        </p:spPr>
      </p:pic>
      <p:sp>
        <p:nvSpPr>
          <p:cNvPr id="5" name="Прямоугольник 4"/>
          <p:cNvSpPr/>
          <p:nvPr/>
        </p:nvSpPr>
        <p:spPr>
          <a:xfrm>
            <a:off x="1428728" y="214291"/>
            <a:ext cx="8072494" cy="1692771"/>
          </a:xfrm>
          <a:prstGeom prst="rect">
            <a:avLst/>
          </a:prstGeom>
        </p:spPr>
        <p:txBody>
          <a:bodyPr wrap="square">
            <a:spAutoFit/>
          </a:bodyPr>
          <a:lstStyle/>
          <a:p>
            <a:r>
              <a:rPr lang="uk-UA" sz="2600" b="1" dirty="0" smtClean="0"/>
              <a:t>Розбудова інфраструктури об</a:t>
            </a:r>
            <a:r>
              <a:rPr lang="en-US" sz="2600" b="1" dirty="0" smtClean="0"/>
              <a:t>’</a:t>
            </a:r>
            <a:r>
              <a:rPr lang="uk-UA" sz="2600" b="1" dirty="0" err="1" smtClean="0"/>
              <a:t>єднаної</a:t>
            </a:r>
            <a:r>
              <a:rPr lang="uk-UA" sz="2600" b="1" dirty="0" smtClean="0"/>
              <a:t> громади</a:t>
            </a:r>
          </a:p>
          <a:p>
            <a:r>
              <a:rPr lang="ru-RU" sz="2600" b="1" dirty="0" smtClean="0"/>
              <a:t>Участь у проектах </a:t>
            </a:r>
            <a:r>
              <a:rPr lang="ru-RU" sz="2600" b="1" dirty="0" err="1" smtClean="0"/>
              <a:t>обласного</a:t>
            </a:r>
            <a:r>
              <a:rPr lang="ru-RU" sz="2600" b="1" dirty="0" smtClean="0"/>
              <a:t> та державного </a:t>
            </a:r>
            <a:r>
              <a:rPr lang="ru-RU" sz="2600" b="1" dirty="0" err="1" smtClean="0"/>
              <a:t>рівня</a:t>
            </a:r>
            <a:endParaRPr lang="ru-RU" sz="2600" dirty="0" smtClean="0"/>
          </a:p>
          <a:p>
            <a:r>
              <a:rPr lang="ru-RU" sz="2600" dirty="0" smtClean="0"/>
              <a:t/>
            </a:r>
            <a:br>
              <a:rPr lang="ru-RU" sz="2600" dirty="0" smtClean="0"/>
            </a:br>
            <a:endParaRPr lang="ru-RU" sz="2600" dirty="0"/>
          </a:p>
        </p:txBody>
      </p:sp>
      <p:pic>
        <p:nvPicPr>
          <p:cNvPr id="290819" name="Picture 3"/>
          <p:cNvPicPr>
            <a:picLocks noChangeAspect="1" noChangeArrowheads="1"/>
          </p:cNvPicPr>
          <p:nvPr/>
        </p:nvPicPr>
        <p:blipFill>
          <a:blip r:embed="rId3" cstate="print"/>
          <a:srcRect/>
          <a:stretch>
            <a:fillRect/>
          </a:stretch>
        </p:blipFill>
        <p:spPr bwMode="auto">
          <a:xfrm>
            <a:off x="714348" y="1214422"/>
            <a:ext cx="7555640" cy="5659656"/>
          </a:xfrm>
          <a:prstGeom prst="rect">
            <a:avLst/>
          </a:prstGeom>
          <a:noFill/>
          <a:ln w="9525">
            <a:noFill/>
            <a:miter lim="800000"/>
            <a:headEnd/>
            <a:tailEnd/>
          </a:ln>
          <a:effectLst/>
        </p:spPr>
      </p:pic>
      <p:sp>
        <p:nvSpPr>
          <p:cNvPr id="11" name="Rectangle 1"/>
          <p:cNvSpPr>
            <a:spLocks noChangeArrowheads="1"/>
          </p:cNvSpPr>
          <p:nvPr/>
        </p:nvSpPr>
        <p:spPr bwMode="auto">
          <a:xfrm>
            <a:off x="857224" y="1785926"/>
            <a:ext cx="7429552" cy="369331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ru-RU" sz="2600" b="1" i="0" u="none" strike="noStrike" cap="none" normalizeH="0" baseline="0" dirty="0" smtClean="0">
                <a:ln>
                  <a:noFill/>
                </a:ln>
                <a:solidFill>
                  <a:schemeClr val="tx1"/>
                </a:solidFill>
                <a:effectLst/>
                <a:ea typeface="Times New Roman" pitchFamily="18" charset="0"/>
                <a:cs typeface="Times New Roman" pitchFamily="18" charset="0"/>
              </a:rPr>
              <a:t>У 2019 </a:t>
            </a:r>
            <a:r>
              <a:rPr kumimoji="0" lang="ru-RU" sz="2600" b="1" i="0" u="none" strike="noStrike" cap="none" normalizeH="0" baseline="0" dirty="0" err="1" smtClean="0">
                <a:ln>
                  <a:noFill/>
                </a:ln>
                <a:solidFill>
                  <a:schemeClr val="tx1"/>
                </a:solidFill>
                <a:effectLst/>
                <a:ea typeface="Times New Roman" pitchFamily="18" charset="0"/>
                <a:cs typeface="Times New Roman" pitchFamily="18" charset="0"/>
              </a:rPr>
              <a:t>році</a:t>
            </a:r>
            <a:r>
              <a:rPr kumimoji="0" lang="ru-RU" sz="2600" b="1" i="0" u="none" strike="noStrike" cap="none" normalizeH="0" baseline="0" dirty="0" smtClean="0">
                <a:ln>
                  <a:noFill/>
                </a:ln>
                <a:solidFill>
                  <a:schemeClr val="tx1"/>
                </a:solidFill>
                <a:effectLst/>
                <a:ea typeface="Times New Roman" pitchFamily="18" charset="0"/>
                <a:cs typeface="Times New Roman" pitchFamily="18" charset="0"/>
              </a:rPr>
              <a:t> на </a:t>
            </a:r>
            <a:r>
              <a:rPr kumimoji="0" lang="ru-RU" sz="2600" b="1" i="0" u="none" strike="noStrike" cap="none" normalizeH="0" baseline="0" dirty="0" err="1" smtClean="0">
                <a:ln>
                  <a:noFill/>
                </a:ln>
                <a:solidFill>
                  <a:schemeClr val="tx1"/>
                </a:solidFill>
                <a:effectLst/>
                <a:ea typeface="Times New Roman" pitchFamily="18" charset="0"/>
                <a:cs typeface="Times New Roman" pitchFamily="18" charset="0"/>
              </a:rPr>
              <a:t>території</a:t>
            </a:r>
            <a:r>
              <a:rPr kumimoji="0" lang="ru-RU" sz="2600" b="1" i="0" u="none" strike="noStrike" cap="none" normalizeH="0" baseline="0" dirty="0" smtClean="0">
                <a:ln>
                  <a:noFill/>
                </a:ln>
                <a:solidFill>
                  <a:schemeClr val="tx1"/>
                </a:solidFill>
                <a:effectLst/>
                <a:ea typeface="Times New Roman" pitchFamily="18" charset="0"/>
                <a:cs typeface="Times New Roman" pitchFamily="18" charset="0"/>
              </a:rPr>
              <a:t> Бібрської </a:t>
            </a:r>
            <a:r>
              <a:rPr kumimoji="0" lang="ru-RU" sz="2600" b="1" i="0" u="none" strike="noStrike" cap="none" normalizeH="0" baseline="0" dirty="0" err="1" smtClean="0">
                <a:ln>
                  <a:noFill/>
                </a:ln>
                <a:solidFill>
                  <a:schemeClr val="tx1"/>
                </a:solidFill>
                <a:effectLst/>
                <a:ea typeface="Times New Roman" pitchFamily="18" charset="0"/>
                <a:cs typeface="Times New Roman" pitchFamily="18" charset="0"/>
              </a:rPr>
              <a:t>об’єднаної</a:t>
            </a:r>
            <a:r>
              <a:rPr kumimoji="0" lang="ru-RU" sz="2600" b="1" i="0" u="none" strike="noStrike" cap="none" normalizeH="0" baseline="0" dirty="0" smtClean="0">
                <a:ln>
                  <a:noFill/>
                </a:ln>
                <a:solidFill>
                  <a:schemeClr val="tx1"/>
                </a:solidFill>
                <a:effectLst/>
                <a:ea typeface="Times New Roman" pitchFamily="18" charset="0"/>
                <a:cs typeface="Times New Roman" pitchFamily="18" charset="0"/>
              </a:rPr>
              <a:t> </a:t>
            </a:r>
            <a:r>
              <a:rPr kumimoji="0" lang="ru-RU" sz="2600" b="1" i="0" u="none" strike="noStrike" cap="none" normalizeH="0" baseline="0" dirty="0" err="1" smtClean="0">
                <a:ln>
                  <a:noFill/>
                </a:ln>
                <a:solidFill>
                  <a:schemeClr val="tx1"/>
                </a:solidFill>
                <a:effectLst/>
                <a:ea typeface="Times New Roman" pitchFamily="18" charset="0"/>
                <a:cs typeface="Times New Roman" pitchFamily="18" charset="0"/>
              </a:rPr>
              <a:t>територіальної</a:t>
            </a:r>
            <a:r>
              <a:rPr kumimoji="0" lang="ru-RU" sz="2600" b="1" i="0" u="none" strike="noStrike" cap="none" normalizeH="0" baseline="0" dirty="0" smtClean="0">
                <a:ln>
                  <a:noFill/>
                </a:ln>
                <a:solidFill>
                  <a:schemeClr val="tx1"/>
                </a:solidFill>
                <a:effectLst/>
                <a:ea typeface="Times New Roman" pitchFamily="18" charset="0"/>
                <a:cs typeface="Times New Roman" pitchFamily="18" charset="0"/>
              </a:rPr>
              <a:t> </a:t>
            </a:r>
            <a:r>
              <a:rPr kumimoji="0" lang="ru-RU" sz="2600" b="1" i="0" u="none" strike="noStrike" cap="none" normalizeH="0" baseline="0" dirty="0" err="1" smtClean="0">
                <a:ln>
                  <a:noFill/>
                </a:ln>
                <a:solidFill>
                  <a:schemeClr val="tx1"/>
                </a:solidFill>
                <a:effectLst/>
                <a:ea typeface="Times New Roman" pitchFamily="18" charset="0"/>
                <a:cs typeface="Times New Roman" pitchFamily="18" charset="0"/>
              </a:rPr>
              <a:t>громади</a:t>
            </a:r>
            <a:r>
              <a:rPr kumimoji="0" lang="ru-RU" sz="2600" b="1" i="0" u="none" strike="noStrike" cap="none" normalizeH="0" baseline="0" dirty="0" smtClean="0">
                <a:ln>
                  <a:noFill/>
                </a:ln>
                <a:solidFill>
                  <a:schemeClr val="tx1"/>
                </a:solidFill>
                <a:effectLst/>
                <a:ea typeface="Times New Roman" pitchFamily="18" charset="0"/>
                <a:cs typeface="Times New Roman" pitchFamily="18" charset="0"/>
              </a:rPr>
              <a:t> </a:t>
            </a:r>
            <a:r>
              <a:rPr kumimoji="0" lang="ru-RU" sz="2600" b="1" i="0" u="none" strike="noStrike" cap="none" normalizeH="0" baseline="0" dirty="0" err="1" smtClean="0">
                <a:ln>
                  <a:noFill/>
                </a:ln>
                <a:solidFill>
                  <a:schemeClr val="tx1"/>
                </a:solidFill>
                <a:effectLst/>
                <a:ea typeface="Times New Roman" pitchFamily="18" charset="0"/>
                <a:cs typeface="Times New Roman" pitchFamily="18" charset="0"/>
              </a:rPr>
              <a:t>реалізовано</a:t>
            </a:r>
            <a:r>
              <a:rPr kumimoji="0" lang="ru-RU" sz="2600" b="1" i="0" u="none" strike="noStrike" cap="none" normalizeH="0" baseline="0" dirty="0" smtClean="0">
                <a:ln>
                  <a:noFill/>
                </a:ln>
                <a:solidFill>
                  <a:schemeClr val="tx1"/>
                </a:solidFill>
                <a:effectLst/>
                <a:ea typeface="Times New Roman" pitchFamily="18" charset="0"/>
                <a:cs typeface="Times New Roman" pitchFamily="18" charset="0"/>
              </a:rPr>
              <a:t> 17 </a:t>
            </a:r>
            <a:r>
              <a:rPr kumimoji="0" lang="ru-RU" sz="2600" b="1" i="0" u="none" strike="noStrike" cap="none" normalizeH="0" baseline="0" dirty="0" err="1" smtClean="0">
                <a:ln>
                  <a:noFill/>
                </a:ln>
                <a:solidFill>
                  <a:schemeClr val="tx1"/>
                </a:solidFill>
                <a:effectLst/>
                <a:ea typeface="Times New Roman" pitchFamily="18" charset="0"/>
                <a:cs typeface="Times New Roman" pitchFamily="18" charset="0"/>
              </a:rPr>
              <a:t>проєктів</a:t>
            </a:r>
            <a:r>
              <a:rPr kumimoji="0" lang="ru-RU" sz="2600" b="1" i="0" u="none" strike="noStrike" cap="none" normalizeH="0" baseline="0" dirty="0" smtClean="0">
                <a:ln>
                  <a:noFill/>
                </a:ln>
                <a:solidFill>
                  <a:schemeClr val="tx1"/>
                </a:solidFill>
                <a:effectLst/>
                <a:ea typeface="Times New Roman" pitchFamily="18" charset="0"/>
                <a:cs typeface="Times New Roman" pitchFamily="18" charset="0"/>
              </a:rPr>
              <a:t>, </a:t>
            </a:r>
            <a:r>
              <a:rPr kumimoji="0" lang="ru-RU" sz="2600" b="1" i="0" u="none" strike="noStrike" cap="none" normalizeH="0" baseline="0" dirty="0" err="1" smtClean="0">
                <a:ln>
                  <a:noFill/>
                </a:ln>
                <a:solidFill>
                  <a:schemeClr val="tx1"/>
                </a:solidFill>
                <a:effectLst/>
                <a:ea typeface="Times New Roman" pitchFamily="18" charset="0"/>
                <a:cs typeface="Times New Roman" pitchFamily="18" charset="0"/>
              </a:rPr>
              <a:t>які</a:t>
            </a:r>
            <a:r>
              <a:rPr kumimoji="0" lang="ru-RU" sz="2600" b="1" i="0" u="none" strike="noStrike" cap="none" normalizeH="0" baseline="0" dirty="0" smtClean="0">
                <a:ln>
                  <a:noFill/>
                </a:ln>
                <a:solidFill>
                  <a:schemeClr val="tx1"/>
                </a:solidFill>
                <a:effectLst/>
                <a:ea typeface="Times New Roman" pitchFamily="18" charset="0"/>
                <a:cs typeface="Times New Roman" pitchFamily="18" charset="0"/>
              </a:rPr>
              <a:t> перемогли у </a:t>
            </a:r>
            <a:r>
              <a:rPr kumimoji="0" lang="ru-RU" sz="2600" b="1" i="0" u="none" strike="noStrike" cap="none" normalizeH="0" baseline="0" dirty="0" err="1" smtClean="0">
                <a:ln>
                  <a:noFill/>
                </a:ln>
                <a:solidFill>
                  <a:schemeClr val="tx1"/>
                </a:solidFill>
                <a:effectLst/>
                <a:ea typeface="Times New Roman" pitchFamily="18" charset="0"/>
                <a:cs typeface="Times New Roman" pitchFamily="18" charset="0"/>
              </a:rPr>
              <a:t>обласному</a:t>
            </a:r>
            <a:r>
              <a:rPr kumimoji="0" lang="ru-RU" sz="2600" b="1" i="0" u="none" strike="noStrike" cap="none" normalizeH="0" baseline="0" dirty="0" smtClean="0">
                <a:ln>
                  <a:noFill/>
                </a:ln>
                <a:solidFill>
                  <a:schemeClr val="tx1"/>
                </a:solidFill>
                <a:effectLst/>
                <a:ea typeface="Times New Roman" pitchFamily="18" charset="0"/>
                <a:cs typeface="Times New Roman" pitchFamily="18" charset="0"/>
              </a:rPr>
              <a:t> </a:t>
            </a:r>
            <a:r>
              <a:rPr kumimoji="0" lang="ru-RU" sz="2600" b="1" i="0" u="none" strike="noStrike" cap="none" normalizeH="0" baseline="0" dirty="0" err="1" smtClean="0">
                <a:ln>
                  <a:noFill/>
                </a:ln>
                <a:solidFill>
                  <a:schemeClr val="tx1"/>
                </a:solidFill>
                <a:effectLst/>
                <a:ea typeface="Times New Roman" pitchFamily="18" charset="0"/>
                <a:cs typeface="Times New Roman" pitchFamily="18" charset="0"/>
              </a:rPr>
              <a:t>конкурсі</a:t>
            </a:r>
            <a:r>
              <a:rPr kumimoji="0" lang="ru-RU" sz="2600" b="1" i="0" u="none" strike="noStrike" cap="none" normalizeH="0" baseline="0" dirty="0" smtClean="0">
                <a:ln>
                  <a:noFill/>
                </a:ln>
                <a:solidFill>
                  <a:schemeClr val="tx1"/>
                </a:solidFill>
                <a:effectLst/>
                <a:ea typeface="Times New Roman" pitchFamily="18" charset="0"/>
                <a:cs typeface="Times New Roman" pitchFamily="18" charset="0"/>
              </a:rPr>
              <a:t> </a:t>
            </a:r>
            <a:r>
              <a:rPr kumimoji="0" lang="ru-RU" sz="2600" b="1" i="0" u="none" strike="noStrike" cap="none" normalizeH="0" baseline="0" dirty="0" err="1" smtClean="0">
                <a:ln>
                  <a:noFill/>
                </a:ln>
                <a:solidFill>
                  <a:schemeClr val="tx1"/>
                </a:solidFill>
                <a:effectLst/>
                <a:ea typeface="Times New Roman" pitchFamily="18" charset="0"/>
                <a:cs typeface="Times New Roman" pitchFamily="18" charset="0"/>
              </a:rPr>
              <a:t>проектів</a:t>
            </a:r>
            <a:r>
              <a:rPr kumimoji="0" lang="ru-RU" sz="2600" b="1" i="0" u="none" strike="noStrike" cap="none" normalizeH="0" baseline="0" dirty="0" smtClean="0">
                <a:ln>
                  <a:noFill/>
                </a:ln>
                <a:solidFill>
                  <a:schemeClr val="tx1"/>
                </a:solidFill>
                <a:effectLst/>
                <a:ea typeface="Times New Roman" pitchFamily="18" charset="0"/>
                <a:cs typeface="Times New Roman" pitchFamily="18" charset="0"/>
              </a:rPr>
              <a:t> </a:t>
            </a:r>
            <a:r>
              <a:rPr kumimoji="0" lang="ru-RU" sz="2600" b="1" i="0" u="none" strike="noStrike" cap="none" normalizeH="0" baseline="0" dirty="0" err="1" smtClean="0">
                <a:ln>
                  <a:noFill/>
                </a:ln>
                <a:solidFill>
                  <a:schemeClr val="tx1"/>
                </a:solidFill>
                <a:effectLst/>
                <a:ea typeface="Times New Roman" pitchFamily="18" charset="0"/>
                <a:cs typeface="Times New Roman" pitchFamily="18" charset="0"/>
              </a:rPr>
              <a:t>місцевого</a:t>
            </a:r>
            <a:r>
              <a:rPr kumimoji="0" lang="ru-RU" sz="2600" b="1" i="0" u="none" strike="noStrike" cap="none" normalizeH="0" baseline="0" dirty="0" smtClean="0">
                <a:ln>
                  <a:noFill/>
                </a:ln>
                <a:solidFill>
                  <a:schemeClr val="tx1"/>
                </a:solidFill>
                <a:effectLst/>
                <a:ea typeface="Times New Roman" pitchFamily="18" charset="0"/>
                <a:cs typeface="Times New Roman" pitchFamily="18" charset="0"/>
              </a:rPr>
              <a:t> </a:t>
            </a:r>
            <a:r>
              <a:rPr kumimoji="0" lang="ru-RU" sz="2600" b="1" i="0" u="none" strike="noStrike" cap="none" normalizeH="0" baseline="0" dirty="0" err="1" smtClean="0">
                <a:ln>
                  <a:noFill/>
                </a:ln>
                <a:solidFill>
                  <a:schemeClr val="tx1"/>
                </a:solidFill>
                <a:effectLst/>
                <a:ea typeface="Times New Roman" pitchFamily="18" charset="0"/>
                <a:cs typeface="Times New Roman" pitchFamily="18" charset="0"/>
              </a:rPr>
              <a:t>розвитку</a:t>
            </a:r>
            <a:r>
              <a:rPr kumimoji="0" lang="ru-RU" sz="2600" b="1" i="0" u="none" strike="noStrike" cap="none" normalizeH="0" baseline="0" dirty="0" smtClean="0">
                <a:ln>
                  <a:noFill/>
                </a:ln>
                <a:solidFill>
                  <a:schemeClr val="tx1"/>
                </a:solidFill>
                <a:effectLst/>
                <a:ea typeface="Times New Roman" pitchFamily="18" charset="0"/>
                <a:cs typeface="Times New Roman" pitchFamily="18" charset="0"/>
              </a:rPr>
              <a:t>, 9 </a:t>
            </a:r>
            <a:r>
              <a:rPr kumimoji="0" lang="ru-RU" sz="2600" b="1" i="0" u="none" strike="noStrike" cap="none" normalizeH="0" baseline="0" dirty="0" err="1" smtClean="0">
                <a:ln>
                  <a:noFill/>
                </a:ln>
                <a:solidFill>
                  <a:schemeClr val="tx1"/>
                </a:solidFill>
                <a:effectLst/>
                <a:ea typeface="Times New Roman" pitchFamily="18" charset="0"/>
                <a:cs typeface="Times New Roman" pitchFamily="18" charset="0"/>
              </a:rPr>
              <a:t>проєктів</a:t>
            </a:r>
            <a:r>
              <a:rPr kumimoji="0" lang="ru-RU" sz="2600" b="1" i="0" u="none" strike="noStrike" cap="none" normalizeH="0" baseline="0" dirty="0" smtClean="0">
                <a:ln>
                  <a:noFill/>
                </a:ln>
                <a:solidFill>
                  <a:schemeClr val="tx1"/>
                </a:solidFill>
                <a:effectLst/>
                <a:ea typeface="Times New Roman" pitchFamily="18" charset="0"/>
                <a:cs typeface="Times New Roman" pitchFamily="18" charset="0"/>
              </a:rPr>
              <a:t>, </a:t>
            </a:r>
            <a:r>
              <a:rPr kumimoji="0" lang="ru-RU" sz="2600" b="1" i="0" u="none" strike="noStrike" cap="none" normalizeH="0" baseline="0" dirty="0" smtClean="0">
                <a:ln>
                  <a:noFill/>
                </a:ln>
                <a:solidFill>
                  <a:schemeClr val="tx1"/>
                </a:solidFill>
                <a:effectLst/>
                <a:ea typeface="Calibri" pitchFamily="34" charset="0"/>
                <a:cs typeface="Times New Roman" pitchFamily="18" charset="0"/>
              </a:rPr>
              <a:t>  </a:t>
            </a:r>
            <a:r>
              <a:rPr kumimoji="0" lang="ru-RU" sz="2600" b="1" i="0" u="none" strike="noStrike" cap="none" normalizeH="0" baseline="0" dirty="0" err="1" smtClean="0">
                <a:ln>
                  <a:noFill/>
                </a:ln>
                <a:solidFill>
                  <a:schemeClr val="tx1"/>
                </a:solidFill>
                <a:effectLst/>
                <a:ea typeface="Calibri" pitchFamily="34" charset="0"/>
                <a:cs typeface="Times New Roman" pitchFamily="18" charset="0"/>
              </a:rPr>
              <a:t>видатки</a:t>
            </a:r>
            <a:r>
              <a:rPr kumimoji="0" lang="ru-RU" sz="2600" b="1" i="0" u="none" strike="noStrike" cap="none" normalizeH="0" baseline="0" dirty="0" smtClean="0">
                <a:ln>
                  <a:noFill/>
                </a:ln>
                <a:solidFill>
                  <a:schemeClr val="tx1"/>
                </a:solidFill>
                <a:effectLst/>
                <a:ea typeface="Calibri" pitchFamily="34" charset="0"/>
                <a:cs typeface="Times New Roman" pitchFamily="18" charset="0"/>
              </a:rPr>
              <a:t> на </a:t>
            </a:r>
            <a:r>
              <a:rPr kumimoji="0" lang="ru-RU" sz="2600" b="1" i="0" u="none" strike="noStrike" cap="none" normalizeH="0" baseline="0" dirty="0" err="1" smtClean="0">
                <a:ln>
                  <a:noFill/>
                </a:ln>
                <a:solidFill>
                  <a:schemeClr val="tx1"/>
                </a:solidFill>
                <a:effectLst/>
                <a:ea typeface="Calibri" pitchFamily="34" charset="0"/>
                <a:cs typeface="Times New Roman" pitchFamily="18" charset="0"/>
              </a:rPr>
              <a:t>які</a:t>
            </a:r>
            <a:r>
              <a:rPr kumimoji="0" lang="ru-RU" sz="2600" b="1" i="0" u="none" strike="noStrike" cap="none" normalizeH="0" baseline="0" dirty="0" smtClean="0">
                <a:ln>
                  <a:noFill/>
                </a:ln>
                <a:solidFill>
                  <a:schemeClr val="tx1"/>
                </a:solidFill>
                <a:effectLst/>
                <a:ea typeface="Calibri" pitchFamily="34" charset="0"/>
                <a:cs typeface="Times New Roman" pitchFamily="18" charset="0"/>
              </a:rPr>
              <a:t> </a:t>
            </a:r>
            <a:r>
              <a:rPr kumimoji="0" lang="ru-RU" sz="2600" b="1" i="0" u="none" strike="noStrike" cap="none" normalizeH="0" baseline="0" dirty="0" err="1" smtClean="0">
                <a:ln>
                  <a:noFill/>
                </a:ln>
                <a:solidFill>
                  <a:schemeClr val="tx1"/>
                </a:solidFill>
                <a:effectLst/>
                <a:ea typeface="Calibri" pitchFamily="34" charset="0"/>
                <a:cs typeface="Times New Roman" pitchFamily="18" charset="0"/>
              </a:rPr>
              <a:t>здійснювались</a:t>
            </a:r>
            <a:r>
              <a:rPr kumimoji="0" lang="ru-RU" sz="2600" b="1" i="0" u="none" strike="noStrike" cap="none" normalizeH="0" baseline="0" dirty="0" smtClean="0">
                <a:ln>
                  <a:noFill/>
                </a:ln>
                <a:solidFill>
                  <a:schemeClr val="tx1"/>
                </a:solidFill>
                <a:effectLst/>
                <a:ea typeface="Calibri" pitchFamily="34" charset="0"/>
                <a:cs typeface="Times New Roman" pitchFamily="18" charset="0"/>
              </a:rPr>
              <a:t> за </a:t>
            </a:r>
            <a:r>
              <a:rPr kumimoji="0" lang="ru-RU" sz="2600" b="1" i="0" u="none" strike="noStrike" cap="none" normalizeH="0" baseline="0" dirty="0" err="1" smtClean="0">
                <a:ln>
                  <a:noFill/>
                </a:ln>
                <a:solidFill>
                  <a:schemeClr val="tx1"/>
                </a:solidFill>
                <a:effectLst/>
                <a:ea typeface="Calibri" pitchFamily="34" charset="0"/>
                <a:cs typeface="Times New Roman" pitchFamily="18" charset="0"/>
              </a:rPr>
              <a:t>рахунок</a:t>
            </a:r>
            <a:r>
              <a:rPr kumimoji="0" lang="ru-RU" sz="2600" b="1" i="0" u="none" strike="noStrike" cap="none" normalizeH="0" baseline="0" dirty="0" smtClean="0">
                <a:ln>
                  <a:noFill/>
                </a:ln>
                <a:solidFill>
                  <a:schemeClr val="tx1"/>
                </a:solidFill>
                <a:effectLst/>
                <a:ea typeface="Calibri" pitchFamily="34" charset="0"/>
                <a:cs typeface="Times New Roman" pitchFamily="18" charset="0"/>
              </a:rPr>
              <a:t> </a:t>
            </a:r>
            <a:r>
              <a:rPr kumimoji="0" lang="ru-RU" sz="2600" b="1" i="0" u="none" strike="noStrike" cap="none" normalizeH="0" baseline="0" dirty="0" err="1" smtClean="0">
                <a:ln>
                  <a:noFill/>
                </a:ln>
                <a:solidFill>
                  <a:schemeClr val="tx1"/>
                </a:solidFill>
                <a:effectLst/>
                <a:ea typeface="Calibri" pitchFamily="34" charset="0"/>
                <a:cs typeface="Times New Roman" pitchFamily="18" charset="0"/>
              </a:rPr>
              <a:t>коштів</a:t>
            </a:r>
            <a:r>
              <a:rPr kumimoji="0" lang="ru-RU" sz="2600" b="1" i="0" u="none" strike="noStrike" cap="none" normalizeH="0" baseline="0" dirty="0" smtClean="0">
                <a:ln>
                  <a:noFill/>
                </a:ln>
                <a:solidFill>
                  <a:schemeClr val="tx1"/>
                </a:solidFill>
                <a:effectLst/>
                <a:ea typeface="Calibri" pitchFamily="34" charset="0"/>
                <a:cs typeface="Times New Roman" pitchFamily="18" charset="0"/>
              </a:rPr>
              <a:t> </a:t>
            </a:r>
            <a:r>
              <a:rPr kumimoji="0" lang="ru-RU" sz="2600" b="1" i="0" u="none" strike="noStrike" cap="none" normalizeH="0" baseline="0" dirty="0" err="1" smtClean="0">
                <a:ln>
                  <a:noFill/>
                </a:ln>
                <a:solidFill>
                  <a:schemeClr val="tx1"/>
                </a:solidFill>
                <a:effectLst/>
                <a:ea typeface="Calibri" pitchFamily="34" charset="0"/>
                <a:cs typeface="Times New Roman" pitchFamily="18" charset="0"/>
              </a:rPr>
              <a:t>субвенції</a:t>
            </a:r>
            <a:r>
              <a:rPr kumimoji="0" lang="ru-RU" sz="2600" b="1" i="0" u="none" strike="noStrike" cap="none" normalizeH="0" baseline="0" dirty="0" smtClean="0">
                <a:ln>
                  <a:noFill/>
                </a:ln>
                <a:solidFill>
                  <a:schemeClr val="tx1"/>
                </a:solidFill>
                <a:effectLst/>
                <a:ea typeface="Calibri" pitchFamily="34" charset="0"/>
                <a:cs typeface="Times New Roman" pitchFamily="18" charset="0"/>
              </a:rPr>
              <a:t> </a:t>
            </a:r>
            <a:r>
              <a:rPr kumimoji="0" lang="ru-RU" sz="2600" b="1" i="0" u="none" strike="noStrike" cap="none" normalizeH="0" baseline="0" dirty="0" err="1" smtClean="0">
                <a:ln>
                  <a:noFill/>
                </a:ln>
                <a:solidFill>
                  <a:schemeClr val="tx1"/>
                </a:solidFill>
                <a:effectLst/>
                <a:ea typeface="Calibri" pitchFamily="34" charset="0"/>
                <a:cs typeface="Times New Roman" pitchFamily="18" charset="0"/>
              </a:rPr>
              <a:t>з</a:t>
            </a:r>
            <a:r>
              <a:rPr kumimoji="0" lang="ru-RU" sz="2600" b="1" i="0" u="none" strike="noStrike" cap="none" normalizeH="0" baseline="0" dirty="0" smtClean="0">
                <a:ln>
                  <a:noFill/>
                </a:ln>
                <a:solidFill>
                  <a:schemeClr val="tx1"/>
                </a:solidFill>
                <a:effectLst/>
                <a:ea typeface="Calibri" pitchFamily="34" charset="0"/>
                <a:cs typeface="Times New Roman" pitchFamily="18" charset="0"/>
              </a:rPr>
              <a:t> державного бюджету </a:t>
            </a:r>
            <a:r>
              <a:rPr kumimoji="0" lang="ru-RU" sz="2600" b="1" i="0" u="none" strike="noStrike" cap="none" normalizeH="0" baseline="0" dirty="0" err="1" smtClean="0">
                <a:ln>
                  <a:noFill/>
                </a:ln>
                <a:solidFill>
                  <a:schemeClr val="tx1"/>
                </a:solidFill>
                <a:effectLst/>
                <a:ea typeface="Calibri" pitchFamily="34" charset="0"/>
                <a:cs typeface="Times New Roman" pitchFamily="18" charset="0"/>
              </a:rPr>
              <a:t>місцевим</a:t>
            </a:r>
            <a:r>
              <a:rPr kumimoji="0" lang="ru-RU" sz="2600" b="1" i="0" u="none" strike="noStrike" cap="none" normalizeH="0" baseline="0" dirty="0" smtClean="0">
                <a:ln>
                  <a:noFill/>
                </a:ln>
                <a:solidFill>
                  <a:schemeClr val="tx1"/>
                </a:solidFill>
                <a:effectLst/>
                <a:ea typeface="Calibri" pitchFamily="34" charset="0"/>
                <a:cs typeface="Times New Roman" pitchFamily="18" charset="0"/>
              </a:rPr>
              <a:t> бюджетам на  </a:t>
            </a:r>
            <a:r>
              <a:rPr kumimoji="0" lang="ru-RU" sz="2600" b="1" i="0" u="none" strike="noStrike" cap="none" normalizeH="0" baseline="0" dirty="0" err="1" smtClean="0">
                <a:ln>
                  <a:noFill/>
                </a:ln>
                <a:solidFill>
                  <a:schemeClr val="tx1"/>
                </a:solidFill>
                <a:effectLst/>
                <a:ea typeface="Calibri" pitchFamily="34" charset="0"/>
                <a:cs typeface="Times New Roman" pitchFamily="18" charset="0"/>
              </a:rPr>
              <a:t>формування</a:t>
            </a:r>
            <a:r>
              <a:rPr kumimoji="0" lang="ru-RU" sz="2600" b="1" i="0" u="none" strike="noStrike" cap="none" normalizeH="0" baseline="0" dirty="0" smtClean="0">
                <a:ln>
                  <a:noFill/>
                </a:ln>
                <a:solidFill>
                  <a:schemeClr val="tx1"/>
                </a:solidFill>
                <a:effectLst/>
                <a:ea typeface="Calibri" pitchFamily="34" charset="0"/>
                <a:cs typeface="Times New Roman" pitchFamily="18" charset="0"/>
              </a:rPr>
              <a:t> </a:t>
            </a:r>
            <a:r>
              <a:rPr kumimoji="0" lang="ru-RU" sz="2600" b="1" i="0" u="none" strike="noStrike" cap="none" normalizeH="0" baseline="0" dirty="0" err="1" smtClean="0">
                <a:ln>
                  <a:noFill/>
                </a:ln>
                <a:solidFill>
                  <a:schemeClr val="tx1"/>
                </a:solidFill>
                <a:effectLst/>
                <a:ea typeface="Calibri" pitchFamily="34" charset="0"/>
                <a:cs typeface="Times New Roman" pitchFamily="18" charset="0"/>
              </a:rPr>
              <a:t>інфраструктури</a:t>
            </a:r>
            <a:r>
              <a:rPr kumimoji="0" lang="ru-RU" sz="2600" b="1" i="0" u="none" strike="noStrike" cap="none" normalizeH="0" baseline="0" dirty="0" smtClean="0">
                <a:ln>
                  <a:noFill/>
                </a:ln>
                <a:solidFill>
                  <a:schemeClr val="tx1"/>
                </a:solidFill>
                <a:effectLst/>
                <a:ea typeface="Calibri" pitchFamily="34" charset="0"/>
                <a:cs typeface="Times New Roman" pitchFamily="18" charset="0"/>
              </a:rPr>
              <a:t> Бібрської  </a:t>
            </a:r>
            <a:r>
              <a:rPr kumimoji="0" lang="ru-RU" sz="2600" b="1" i="0" u="none" strike="noStrike" cap="none" normalizeH="0" baseline="0" dirty="0" err="1" smtClean="0">
                <a:ln>
                  <a:noFill/>
                </a:ln>
                <a:solidFill>
                  <a:schemeClr val="tx1"/>
                </a:solidFill>
                <a:effectLst/>
                <a:ea typeface="Calibri" pitchFamily="34" charset="0"/>
                <a:cs typeface="Times New Roman" pitchFamily="18" charset="0"/>
              </a:rPr>
              <a:t>об’єднаної</a:t>
            </a:r>
            <a:r>
              <a:rPr kumimoji="0" lang="ru-RU" sz="2600" b="1" i="0" u="none" strike="noStrike" cap="none" normalizeH="0" baseline="0" dirty="0" smtClean="0">
                <a:ln>
                  <a:noFill/>
                </a:ln>
                <a:solidFill>
                  <a:schemeClr val="tx1"/>
                </a:solidFill>
                <a:effectLst/>
                <a:ea typeface="Calibri" pitchFamily="34" charset="0"/>
                <a:cs typeface="Times New Roman" pitchFamily="18" charset="0"/>
              </a:rPr>
              <a:t> </a:t>
            </a:r>
            <a:r>
              <a:rPr kumimoji="0" lang="ru-RU" sz="2600" b="1" i="0" u="none" strike="noStrike" cap="none" normalizeH="0" baseline="0" dirty="0" err="1" smtClean="0">
                <a:ln>
                  <a:noFill/>
                </a:ln>
                <a:solidFill>
                  <a:schemeClr val="tx1"/>
                </a:solidFill>
                <a:effectLst/>
                <a:ea typeface="Calibri" pitchFamily="34" charset="0"/>
                <a:cs typeface="Times New Roman" pitchFamily="18" charset="0"/>
              </a:rPr>
              <a:t>територіальної</a:t>
            </a:r>
            <a:r>
              <a:rPr kumimoji="0" lang="ru-RU" sz="2600" b="1" i="0" u="none" strike="noStrike" cap="none" normalizeH="0" baseline="0" dirty="0" smtClean="0">
                <a:ln>
                  <a:noFill/>
                </a:ln>
                <a:solidFill>
                  <a:schemeClr val="tx1"/>
                </a:solidFill>
                <a:effectLst/>
                <a:ea typeface="Calibri" pitchFamily="34" charset="0"/>
                <a:cs typeface="Times New Roman" pitchFamily="18" charset="0"/>
              </a:rPr>
              <a:t>  </a:t>
            </a:r>
            <a:r>
              <a:rPr kumimoji="0" lang="ru-RU" sz="2600" b="1" i="0" u="none" strike="noStrike" cap="none" normalizeH="0" baseline="0" dirty="0" err="1" smtClean="0">
                <a:ln>
                  <a:noFill/>
                </a:ln>
                <a:solidFill>
                  <a:schemeClr val="tx1"/>
                </a:solidFill>
                <a:effectLst/>
                <a:ea typeface="Calibri" pitchFamily="34" charset="0"/>
                <a:cs typeface="Times New Roman" pitchFamily="18" charset="0"/>
              </a:rPr>
              <a:t>громади</a:t>
            </a:r>
            <a:r>
              <a:rPr kumimoji="0" lang="uk-UA" sz="2600" b="1" i="0" u="none" strike="noStrike" cap="none" normalizeH="0" baseline="0" dirty="0" smtClean="0">
                <a:ln>
                  <a:noFill/>
                </a:ln>
                <a:solidFill>
                  <a:schemeClr val="tx1"/>
                </a:solidFill>
                <a:effectLst/>
                <a:ea typeface="Calibri" pitchFamily="34" charset="0"/>
                <a:cs typeface="Times New Roman" pitchFamily="18" charset="0"/>
              </a:rPr>
              <a:t>, </a:t>
            </a:r>
            <a:r>
              <a:rPr kumimoji="0" lang="ru-RU" sz="2600" b="1" i="0" u="none" strike="noStrike" cap="none" normalizeH="0" baseline="0" dirty="0" smtClean="0">
                <a:ln>
                  <a:noFill/>
                </a:ln>
                <a:solidFill>
                  <a:schemeClr val="tx1"/>
                </a:solidFill>
                <a:effectLst/>
                <a:ea typeface="Calibri" pitchFamily="34" charset="0"/>
                <a:cs typeface="Times New Roman" pitchFamily="18" charset="0"/>
              </a:rPr>
              <a:t> 5 </a:t>
            </a:r>
            <a:r>
              <a:rPr kumimoji="0" lang="ru-RU" sz="2600" b="1" i="0" u="none" strike="noStrike" cap="none" normalizeH="0" baseline="0" dirty="0" err="1" smtClean="0">
                <a:ln>
                  <a:noFill/>
                </a:ln>
                <a:solidFill>
                  <a:schemeClr val="tx1"/>
                </a:solidFill>
                <a:effectLst/>
                <a:ea typeface="Calibri" pitchFamily="34" charset="0"/>
                <a:cs typeface="Times New Roman" pitchFamily="18" charset="0"/>
              </a:rPr>
              <a:t>проєктів</a:t>
            </a:r>
            <a:r>
              <a:rPr kumimoji="0" lang="ru-RU" sz="2600" b="1" i="0" u="none" strike="noStrike" cap="none" normalizeH="0" baseline="0" dirty="0" smtClean="0">
                <a:ln>
                  <a:noFill/>
                </a:ln>
                <a:solidFill>
                  <a:schemeClr val="tx1"/>
                </a:solidFill>
                <a:effectLst/>
                <a:ea typeface="Calibri" pitchFamily="34" charset="0"/>
                <a:cs typeface="Times New Roman" pitchFamily="18" charset="0"/>
              </a:rPr>
              <a:t> у рамках </a:t>
            </a:r>
            <a:r>
              <a:rPr kumimoji="0" lang="ru-RU" sz="2600" b="1" i="0" u="none" strike="noStrike" cap="none" normalizeH="0" baseline="0" dirty="0" err="1" smtClean="0">
                <a:ln>
                  <a:noFill/>
                </a:ln>
                <a:solidFill>
                  <a:schemeClr val="tx1"/>
                </a:solidFill>
                <a:effectLst/>
                <a:ea typeface="Calibri" pitchFamily="34" charset="0"/>
                <a:cs typeface="Times New Roman" pitchFamily="18" charset="0"/>
              </a:rPr>
              <a:t>обласних</a:t>
            </a:r>
            <a:r>
              <a:rPr kumimoji="0" lang="ru-RU" sz="2600" b="1" i="0" u="none" strike="noStrike" cap="none" normalizeH="0" baseline="0" dirty="0" smtClean="0">
                <a:ln>
                  <a:noFill/>
                </a:ln>
                <a:solidFill>
                  <a:schemeClr val="tx1"/>
                </a:solidFill>
                <a:effectLst/>
                <a:ea typeface="Calibri" pitchFamily="34" charset="0"/>
                <a:cs typeface="Times New Roman" pitchFamily="18" charset="0"/>
              </a:rPr>
              <a:t> </a:t>
            </a:r>
            <a:r>
              <a:rPr kumimoji="0" lang="ru-RU" sz="2600" b="1" i="0" u="none" strike="noStrike" cap="none" normalizeH="0" baseline="0" dirty="0" err="1" smtClean="0">
                <a:ln>
                  <a:noFill/>
                </a:ln>
                <a:solidFill>
                  <a:schemeClr val="tx1"/>
                </a:solidFill>
                <a:effectLst/>
                <a:ea typeface="Calibri" pitchFamily="34" charset="0"/>
                <a:cs typeface="Times New Roman" pitchFamily="18" charset="0"/>
              </a:rPr>
              <a:t>програм</a:t>
            </a:r>
            <a:r>
              <a:rPr kumimoji="0" lang="uk-UA" sz="2600" b="1" i="0" u="none" strike="noStrike" cap="none" normalizeH="0" baseline="0" dirty="0" smtClean="0">
                <a:ln>
                  <a:noFill/>
                </a:ln>
                <a:solidFill>
                  <a:schemeClr val="tx1"/>
                </a:solidFill>
                <a:effectLst/>
                <a:ea typeface="Calibri" pitchFamily="34" charset="0"/>
                <a:cs typeface="Times New Roman" pitchFamily="18" charset="0"/>
              </a:rPr>
              <a:t>. </a:t>
            </a:r>
            <a:endParaRPr kumimoji="0" lang="uk-UA" sz="2600" b="1" i="0" u="none" strike="noStrike" cap="none" normalizeH="0" baseline="0" dirty="0" smtClean="0">
              <a:ln>
                <a:noFill/>
              </a:ln>
              <a:solidFill>
                <a:schemeClr val="tx1"/>
              </a:solidFill>
              <a:effectLst/>
            </a:endParaRPr>
          </a:p>
        </p:txBody>
      </p:sp>
    </p:spTree>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D:\міська рада\герб і прапор Бібрки\H1BIBRK0.jpg"/>
          <p:cNvPicPr>
            <a:picLocks noChangeAspect="1" noChangeArrowheads="1"/>
          </p:cNvPicPr>
          <p:nvPr/>
        </p:nvPicPr>
        <p:blipFill>
          <a:blip r:embed="rId2" cstate="print"/>
          <a:srcRect/>
          <a:stretch>
            <a:fillRect/>
          </a:stretch>
        </p:blipFill>
        <p:spPr bwMode="auto">
          <a:xfrm>
            <a:off x="0" y="0"/>
            <a:ext cx="963718" cy="1214422"/>
          </a:xfrm>
          <a:prstGeom prst="rect">
            <a:avLst/>
          </a:prstGeom>
          <a:noFill/>
        </p:spPr>
      </p:pic>
      <p:sp>
        <p:nvSpPr>
          <p:cNvPr id="124929" name="Rectangle 1"/>
          <p:cNvSpPr>
            <a:spLocks noChangeArrowheads="1"/>
          </p:cNvSpPr>
          <p:nvPr/>
        </p:nvSpPr>
        <p:spPr bwMode="auto">
          <a:xfrm>
            <a:off x="1142976" y="285728"/>
            <a:ext cx="7643835" cy="89255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sz="2600" b="1" i="0" u="none" strike="noStrike" cap="none" normalizeH="0" baseline="0" dirty="0" smtClean="0">
                <a:ln>
                  <a:noFill/>
                </a:ln>
                <a:solidFill>
                  <a:schemeClr val="tx1"/>
                </a:solidFill>
                <a:effectLst/>
                <a:ea typeface="Calibri" pitchFamily="34" charset="0"/>
                <a:cs typeface="Times New Roman" pitchFamily="18" charset="0"/>
              </a:rPr>
              <a:t>К</a:t>
            </a:r>
            <a:r>
              <a:rPr kumimoji="0" lang="ru-RU" sz="2600" b="1" i="0" u="none" strike="noStrike" cap="none" normalizeH="0" baseline="0" dirty="0" err="1" smtClean="0">
                <a:ln>
                  <a:noFill/>
                </a:ln>
                <a:solidFill>
                  <a:schemeClr val="tx1"/>
                </a:solidFill>
                <a:effectLst/>
                <a:ea typeface="Calibri" pitchFamily="34" charset="0"/>
                <a:cs typeface="Times New Roman" pitchFamily="18" charset="0"/>
              </a:rPr>
              <a:t>омунальний</a:t>
            </a:r>
            <a:r>
              <a:rPr kumimoji="0" lang="ru-RU" sz="2600" b="1" i="0" u="none" strike="noStrike" cap="none" normalizeH="0" baseline="0" dirty="0" smtClean="0">
                <a:ln>
                  <a:noFill/>
                </a:ln>
                <a:solidFill>
                  <a:schemeClr val="tx1"/>
                </a:solidFill>
                <a:effectLst/>
                <a:ea typeface="Calibri" pitchFamily="34" charset="0"/>
                <a:cs typeface="Times New Roman" pitchFamily="18" charset="0"/>
              </a:rPr>
              <a:t> заклад «Центр </a:t>
            </a:r>
            <a:r>
              <a:rPr kumimoji="0" lang="ru-RU" sz="2600" b="1" i="0" u="none" strike="noStrike" cap="none" normalizeH="0" baseline="0" dirty="0" err="1" smtClean="0">
                <a:ln>
                  <a:noFill/>
                </a:ln>
                <a:solidFill>
                  <a:schemeClr val="tx1"/>
                </a:solidFill>
                <a:effectLst/>
                <a:ea typeface="Calibri" pitchFamily="34" charset="0"/>
                <a:cs typeface="Times New Roman" pitchFamily="18" charset="0"/>
              </a:rPr>
              <a:t>надання</a:t>
            </a:r>
            <a:r>
              <a:rPr kumimoji="0" lang="ru-RU" sz="2600" b="1" i="0" u="none" strike="noStrike" cap="none" normalizeH="0" baseline="0" dirty="0" smtClean="0">
                <a:ln>
                  <a:noFill/>
                </a:ln>
                <a:solidFill>
                  <a:schemeClr val="tx1"/>
                </a:solidFill>
                <a:effectLst/>
                <a:ea typeface="Calibri" pitchFamily="34" charset="0"/>
                <a:cs typeface="Times New Roman" pitchFamily="18" charset="0"/>
              </a:rPr>
              <a:t> </a:t>
            </a:r>
            <a:r>
              <a:rPr kumimoji="0" lang="ru-RU" sz="2600" b="1" i="0" u="none" strike="noStrike" cap="none" normalizeH="0" baseline="0" dirty="0" err="1" smtClean="0">
                <a:ln>
                  <a:noFill/>
                </a:ln>
                <a:solidFill>
                  <a:schemeClr val="tx1"/>
                </a:solidFill>
                <a:effectLst/>
                <a:ea typeface="Calibri" pitchFamily="34" charset="0"/>
                <a:cs typeface="Times New Roman" pitchFamily="18" charset="0"/>
              </a:rPr>
              <a:t>соціальних</a:t>
            </a:r>
            <a:r>
              <a:rPr kumimoji="0" lang="ru-RU" sz="2600" b="1" i="0" u="none" strike="noStrike" cap="none" normalizeH="0" baseline="0" dirty="0" smtClean="0">
                <a:ln>
                  <a:noFill/>
                </a:ln>
                <a:solidFill>
                  <a:schemeClr val="tx1"/>
                </a:solidFill>
                <a:effectLst/>
                <a:ea typeface="Calibri" pitchFamily="34" charset="0"/>
                <a:cs typeface="Times New Roman" pitchFamily="18" charset="0"/>
              </a:rPr>
              <a:t> </a:t>
            </a:r>
            <a:r>
              <a:rPr kumimoji="0" lang="ru-RU" sz="2600" b="1" i="0" u="none" strike="noStrike" cap="none" normalizeH="0" baseline="0" dirty="0" err="1" smtClean="0">
                <a:ln>
                  <a:noFill/>
                </a:ln>
                <a:solidFill>
                  <a:schemeClr val="tx1"/>
                </a:solidFill>
                <a:effectLst/>
                <a:ea typeface="Calibri" pitchFamily="34" charset="0"/>
                <a:cs typeface="Times New Roman" pitchFamily="18" charset="0"/>
              </a:rPr>
              <a:t>послуг</a:t>
            </a:r>
            <a:r>
              <a:rPr kumimoji="0" lang="ru-RU" sz="2600" b="1" i="0" u="none" strike="noStrike" cap="none" normalizeH="0" baseline="0" dirty="0" smtClean="0">
                <a:ln>
                  <a:noFill/>
                </a:ln>
                <a:solidFill>
                  <a:schemeClr val="tx1"/>
                </a:solidFill>
                <a:effectLst/>
                <a:ea typeface="Calibri" pitchFamily="34" charset="0"/>
                <a:cs typeface="Times New Roman" pitchFamily="18" charset="0"/>
              </a:rPr>
              <a:t>» Бібрської </a:t>
            </a:r>
            <a:r>
              <a:rPr kumimoji="0" lang="ru-RU" sz="2600" b="1" i="0" u="none" strike="noStrike" cap="none" normalizeH="0" baseline="0" dirty="0" err="1" smtClean="0">
                <a:ln>
                  <a:noFill/>
                </a:ln>
                <a:solidFill>
                  <a:schemeClr val="tx1"/>
                </a:solidFill>
                <a:effectLst/>
                <a:ea typeface="Calibri" pitchFamily="34" charset="0"/>
                <a:cs typeface="Times New Roman" pitchFamily="18" charset="0"/>
              </a:rPr>
              <a:t>міської</a:t>
            </a:r>
            <a:r>
              <a:rPr kumimoji="0" lang="ru-RU" sz="2600" b="1" i="0" u="none" strike="noStrike" cap="none" normalizeH="0" baseline="0" dirty="0" smtClean="0">
                <a:ln>
                  <a:noFill/>
                </a:ln>
                <a:solidFill>
                  <a:schemeClr val="tx1"/>
                </a:solidFill>
                <a:effectLst/>
                <a:ea typeface="Calibri" pitchFamily="34" charset="0"/>
                <a:cs typeface="Times New Roman" pitchFamily="18" charset="0"/>
              </a:rPr>
              <a:t> ради</a:t>
            </a:r>
            <a:endParaRPr kumimoji="0" lang="ru-RU" sz="2600" b="0" i="0" u="none" strike="noStrike" cap="none" normalizeH="0" baseline="0" dirty="0" smtClean="0">
              <a:ln>
                <a:noFill/>
              </a:ln>
              <a:solidFill>
                <a:schemeClr val="tx1"/>
              </a:solidFill>
              <a:effectLst/>
            </a:endParaRPr>
          </a:p>
        </p:txBody>
      </p:sp>
      <p:pic>
        <p:nvPicPr>
          <p:cNvPr id="2050" name="Picture 2"/>
          <p:cNvPicPr>
            <a:picLocks noChangeAspect="1" noChangeArrowheads="1"/>
          </p:cNvPicPr>
          <p:nvPr/>
        </p:nvPicPr>
        <p:blipFill>
          <a:blip r:embed="rId3" cstate="print"/>
          <a:srcRect/>
          <a:stretch>
            <a:fillRect/>
          </a:stretch>
        </p:blipFill>
        <p:spPr bwMode="auto">
          <a:xfrm>
            <a:off x="1142976" y="1214422"/>
            <a:ext cx="6786610" cy="5290349"/>
          </a:xfrm>
          <a:prstGeom prst="rect">
            <a:avLst/>
          </a:prstGeom>
          <a:noFill/>
          <a:ln w="9525">
            <a:noFill/>
            <a:miter lim="800000"/>
            <a:headEnd/>
            <a:tailEnd/>
          </a:ln>
          <a:effectLst/>
        </p:spPr>
      </p:pic>
      <p:sp>
        <p:nvSpPr>
          <p:cNvPr id="6" name="Rectangle 2"/>
          <p:cNvSpPr>
            <a:spLocks noChangeArrowheads="1"/>
          </p:cNvSpPr>
          <p:nvPr/>
        </p:nvSpPr>
        <p:spPr bwMode="auto">
          <a:xfrm>
            <a:off x="1214414" y="1422946"/>
            <a:ext cx="6786610" cy="415498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ru-RU" sz="2400" b="1" i="0" u="none" strike="noStrike" cap="none" normalizeH="0" baseline="0" dirty="0" err="1" smtClean="0">
                <a:ln>
                  <a:noFill/>
                </a:ln>
                <a:solidFill>
                  <a:schemeClr val="tx1"/>
                </a:solidFill>
                <a:effectLst/>
                <a:ea typeface="Calibri" pitchFamily="34" charset="0"/>
                <a:cs typeface="Times New Roman" pitchFamily="18" charset="0"/>
              </a:rPr>
              <a:t>Відповідно</a:t>
            </a:r>
            <a:r>
              <a:rPr kumimoji="0" lang="ru-RU" sz="2400" b="1" i="0" u="none" strike="noStrike" cap="none" normalizeH="0" baseline="0" dirty="0" smtClean="0">
                <a:ln>
                  <a:noFill/>
                </a:ln>
                <a:solidFill>
                  <a:schemeClr val="tx1"/>
                </a:solidFill>
                <a:effectLst/>
                <a:ea typeface="Calibri" pitchFamily="34" charset="0"/>
                <a:cs typeface="Times New Roman" pitchFamily="18" charset="0"/>
              </a:rPr>
              <a:t> до </a:t>
            </a:r>
            <a:r>
              <a:rPr kumimoji="0" lang="ru-RU" sz="2400" b="1" i="0" u="none" strike="noStrike" cap="none" normalizeH="0" baseline="0" dirty="0" err="1" smtClean="0">
                <a:ln>
                  <a:noFill/>
                </a:ln>
                <a:solidFill>
                  <a:schemeClr val="tx1"/>
                </a:solidFill>
                <a:effectLst/>
                <a:ea typeface="Calibri" pitchFamily="34" charset="0"/>
                <a:cs typeface="Times New Roman" pitchFamily="18" charset="0"/>
              </a:rPr>
              <a:t>рішення</a:t>
            </a:r>
            <a:r>
              <a:rPr kumimoji="0" lang="ru-RU" sz="2400" b="1" i="0" u="none" strike="noStrike" cap="none" normalizeH="0" baseline="0" dirty="0" smtClean="0">
                <a:ln>
                  <a:noFill/>
                </a:ln>
                <a:solidFill>
                  <a:schemeClr val="tx1"/>
                </a:solidFill>
                <a:effectLst/>
                <a:ea typeface="Calibri" pitchFamily="34" charset="0"/>
                <a:cs typeface="Times New Roman" pitchFamily="18" charset="0"/>
              </a:rPr>
              <a:t> Х </a:t>
            </a:r>
            <a:r>
              <a:rPr kumimoji="0" lang="ru-RU" sz="2400" b="1" i="0" u="none" strike="noStrike" cap="none" normalizeH="0" baseline="0" dirty="0" err="1" smtClean="0">
                <a:ln>
                  <a:noFill/>
                </a:ln>
                <a:solidFill>
                  <a:schemeClr val="tx1"/>
                </a:solidFill>
                <a:effectLst/>
                <a:ea typeface="Calibri" pitchFamily="34" charset="0"/>
                <a:cs typeface="Times New Roman" pitchFamily="18" charset="0"/>
              </a:rPr>
              <a:t>сесії</a:t>
            </a:r>
            <a:r>
              <a:rPr kumimoji="0" lang="ru-RU" sz="2400" b="1" i="0" u="none" strike="noStrike" cap="none" normalizeH="0" baseline="0" dirty="0" smtClean="0">
                <a:ln>
                  <a:noFill/>
                </a:ln>
                <a:solidFill>
                  <a:schemeClr val="tx1"/>
                </a:solidFill>
                <a:effectLst/>
                <a:ea typeface="Calibri" pitchFamily="34" charset="0"/>
                <a:cs typeface="Times New Roman" pitchFamily="18" charset="0"/>
              </a:rPr>
              <a:t> </a:t>
            </a:r>
            <a:r>
              <a:rPr kumimoji="0" lang="en-US" sz="2400" b="1" i="0" u="none" strike="noStrike" cap="none" normalizeH="0" baseline="0" dirty="0" smtClean="0">
                <a:ln>
                  <a:noFill/>
                </a:ln>
                <a:solidFill>
                  <a:schemeClr val="tx1"/>
                </a:solidFill>
                <a:effectLst/>
                <a:ea typeface="Calibri" pitchFamily="34" charset="0"/>
                <a:cs typeface="Times New Roman" pitchFamily="18" charset="0"/>
              </a:rPr>
              <a:t>V</a:t>
            </a:r>
            <a:r>
              <a:rPr kumimoji="0" lang="ru-RU" sz="2400" b="1" i="0" u="none" strike="noStrike" cap="none" normalizeH="0" baseline="0" dirty="0" smtClean="0">
                <a:ln>
                  <a:noFill/>
                </a:ln>
                <a:solidFill>
                  <a:schemeClr val="tx1"/>
                </a:solidFill>
                <a:effectLst/>
                <a:ea typeface="Calibri" pitchFamily="34" charset="0"/>
                <a:cs typeface="Times New Roman" pitchFamily="18" charset="0"/>
              </a:rPr>
              <a:t>ІІ </a:t>
            </a:r>
            <a:r>
              <a:rPr kumimoji="0" lang="ru-RU" sz="2400" b="1" i="0" u="none" strike="noStrike" cap="none" normalizeH="0" baseline="0" dirty="0" err="1" smtClean="0">
                <a:ln>
                  <a:noFill/>
                </a:ln>
                <a:solidFill>
                  <a:schemeClr val="tx1"/>
                </a:solidFill>
                <a:effectLst/>
                <a:ea typeface="Calibri" pitchFamily="34" charset="0"/>
                <a:cs typeface="Times New Roman" pitchFamily="18" charset="0"/>
              </a:rPr>
              <a:t>скликання</a:t>
            </a:r>
            <a:r>
              <a:rPr kumimoji="0" lang="ru-RU" sz="2400" b="1" i="0" u="none" strike="noStrike" cap="none" normalizeH="0" baseline="0" dirty="0" smtClean="0">
                <a:ln>
                  <a:noFill/>
                </a:ln>
                <a:solidFill>
                  <a:schemeClr val="tx1"/>
                </a:solidFill>
                <a:effectLst/>
                <a:ea typeface="Calibri" pitchFamily="34" charset="0"/>
                <a:cs typeface="Times New Roman" pitchFamily="18" charset="0"/>
              </a:rPr>
              <a:t> </a:t>
            </a:r>
            <a:r>
              <a:rPr kumimoji="0" lang="ru-RU" sz="2400" b="1" i="0" u="none" strike="noStrike" cap="none" normalizeH="0" baseline="0" dirty="0" err="1" smtClean="0">
                <a:ln>
                  <a:noFill/>
                </a:ln>
                <a:solidFill>
                  <a:schemeClr val="tx1"/>
                </a:solidFill>
                <a:effectLst/>
                <a:ea typeface="Calibri" pitchFamily="34" charset="0"/>
                <a:cs typeface="Times New Roman" pitchFamily="18" charset="0"/>
              </a:rPr>
              <a:t>від</a:t>
            </a:r>
            <a:r>
              <a:rPr kumimoji="0" lang="ru-RU" sz="2400" b="1" i="0" u="none" strike="noStrike" cap="none" normalizeH="0" baseline="0" dirty="0" smtClean="0">
                <a:ln>
                  <a:noFill/>
                </a:ln>
                <a:solidFill>
                  <a:schemeClr val="tx1"/>
                </a:solidFill>
                <a:effectLst/>
                <a:ea typeface="Calibri" pitchFamily="34" charset="0"/>
                <a:cs typeface="Times New Roman" pitchFamily="18" charset="0"/>
              </a:rPr>
              <a:t> 15.11. 2019 р. № 1156 створено </a:t>
            </a:r>
            <a:r>
              <a:rPr kumimoji="0" lang="ru-RU" sz="2400" b="1" i="0" u="none" strike="noStrike" cap="none" normalizeH="0" baseline="0" dirty="0" err="1" smtClean="0">
                <a:ln>
                  <a:noFill/>
                </a:ln>
                <a:solidFill>
                  <a:schemeClr val="tx1"/>
                </a:solidFill>
                <a:effectLst/>
                <a:ea typeface="Calibri" pitchFamily="34" charset="0"/>
                <a:cs typeface="Times New Roman" pitchFamily="18" charset="0"/>
              </a:rPr>
              <a:t>комунальний</a:t>
            </a:r>
            <a:r>
              <a:rPr kumimoji="0" lang="ru-RU" sz="2400" b="1" i="0" u="none" strike="noStrike" cap="none" normalizeH="0" baseline="0" dirty="0" smtClean="0">
                <a:ln>
                  <a:noFill/>
                </a:ln>
                <a:solidFill>
                  <a:schemeClr val="tx1"/>
                </a:solidFill>
                <a:effectLst/>
                <a:ea typeface="Calibri" pitchFamily="34" charset="0"/>
                <a:cs typeface="Times New Roman" pitchFamily="18" charset="0"/>
              </a:rPr>
              <a:t> заклад «Центр </a:t>
            </a:r>
            <a:r>
              <a:rPr kumimoji="0" lang="ru-RU" sz="2400" b="1" i="0" u="none" strike="noStrike" cap="none" normalizeH="0" baseline="0" dirty="0" err="1" smtClean="0">
                <a:ln>
                  <a:noFill/>
                </a:ln>
                <a:solidFill>
                  <a:schemeClr val="tx1"/>
                </a:solidFill>
                <a:effectLst/>
                <a:ea typeface="Calibri" pitchFamily="34" charset="0"/>
                <a:cs typeface="Times New Roman" pitchFamily="18" charset="0"/>
              </a:rPr>
              <a:t>надання</a:t>
            </a:r>
            <a:r>
              <a:rPr kumimoji="0" lang="ru-RU" sz="2400" b="1" i="0" u="none" strike="noStrike" cap="none" normalizeH="0" baseline="0" dirty="0" smtClean="0">
                <a:ln>
                  <a:noFill/>
                </a:ln>
                <a:solidFill>
                  <a:schemeClr val="tx1"/>
                </a:solidFill>
                <a:effectLst/>
                <a:ea typeface="Calibri" pitchFamily="34" charset="0"/>
                <a:cs typeface="Times New Roman" pitchFamily="18" charset="0"/>
              </a:rPr>
              <a:t> </a:t>
            </a:r>
            <a:r>
              <a:rPr kumimoji="0" lang="ru-RU" sz="2400" b="1" i="0" u="none" strike="noStrike" cap="none" normalizeH="0" baseline="0" dirty="0" err="1" smtClean="0">
                <a:ln>
                  <a:noFill/>
                </a:ln>
                <a:solidFill>
                  <a:schemeClr val="tx1"/>
                </a:solidFill>
                <a:effectLst/>
                <a:ea typeface="Calibri" pitchFamily="34" charset="0"/>
                <a:cs typeface="Times New Roman" pitchFamily="18" charset="0"/>
              </a:rPr>
              <a:t>соціальних</a:t>
            </a:r>
            <a:r>
              <a:rPr kumimoji="0" lang="ru-RU" sz="2400" b="1" i="0" u="none" strike="noStrike" cap="none" normalizeH="0" baseline="0" dirty="0" smtClean="0">
                <a:ln>
                  <a:noFill/>
                </a:ln>
                <a:solidFill>
                  <a:schemeClr val="tx1"/>
                </a:solidFill>
                <a:effectLst/>
                <a:ea typeface="Calibri" pitchFamily="34" charset="0"/>
                <a:cs typeface="Times New Roman" pitchFamily="18" charset="0"/>
              </a:rPr>
              <a:t> </a:t>
            </a:r>
            <a:r>
              <a:rPr kumimoji="0" lang="ru-RU" sz="2400" b="1" i="0" u="none" strike="noStrike" cap="none" normalizeH="0" baseline="0" dirty="0" err="1" smtClean="0">
                <a:ln>
                  <a:noFill/>
                </a:ln>
                <a:solidFill>
                  <a:schemeClr val="tx1"/>
                </a:solidFill>
                <a:effectLst/>
                <a:ea typeface="Calibri" pitchFamily="34" charset="0"/>
                <a:cs typeface="Times New Roman" pitchFamily="18" charset="0"/>
              </a:rPr>
              <a:t>послуг</a:t>
            </a:r>
            <a:r>
              <a:rPr kumimoji="0" lang="ru-RU" sz="2400" b="1" i="0" u="none" strike="noStrike" cap="none" normalizeH="0" baseline="0" dirty="0" smtClean="0">
                <a:ln>
                  <a:noFill/>
                </a:ln>
                <a:solidFill>
                  <a:schemeClr val="tx1"/>
                </a:solidFill>
                <a:effectLst/>
                <a:ea typeface="Calibri" pitchFamily="34" charset="0"/>
                <a:cs typeface="Times New Roman" pitchFamily="18" charset="0"/>
              </a:rPr>
              <a:t>» Бібрської </a:t>
            </a:r>
            <a:r>
              <a:rPr kumimoji="0" lang="ru-RU" sz="2400" b="1" i="0" u="none" strike="noStrike" cap="none" normalizeH="0" baseline="0" dirty="0" err="1" smtClean="0">
                <a:ln>
                  <a:noFill/>
                </a:ln>
                <a:solidFill>
                  <a:schemeClr val="tx1"/>
                </a:solidFill>
                <a:effectLst/>
                <a:ea typeface="Calibri" pitchFamily="34" charset="0"/>
                <a:cs typeface="Times New Roman" pitchFamily="18" charset="0"/>
              </a:rPr>
              <a:t>міської</a:t>
            </a:r>
            <a:r>
              <a:rPr kumimoji="0" lang="ru-RU" sz="2400" b="1" i="0" u="none" strike="noStrike" cap="none" normalizeH="0" baseline="0" dirty="0" smtClean="0">
                <a:ln>
                  <a:noFill/>
                </a:ln>
                <a:solidFill>
                  <a:schemeClr val="tx1"/>
                </a:solidFill>
                <a:effectLst/>
                <a:ea typeface="Calibri" pitchFamily="34" charset="0"/>
                <a:cs typeface="Times New Roman" pitchFamily="18" charset="0"/>
              </a:rPr>
              <a:t> ради. </a:t>
            </a:r>
            <a:r>
              <a:rPr kumimoji="0" lang="ru-RU" sz="2400" b="1" i="0" u="none" strike="noStrike" cap="none" normalizeH="0" baseline="0" dirty="0" err="1" smtClean="0">
                <a:ln>
                  <a:noFill/>
                </a:ln>
                <a:solidFill>
                  <a:schemeClr val="tx1"/>
                </a:solidFill>
                <a:effectLst/>
                <a:ea typeface="Calibri" pitchFamily="34" charset="0"/>
                <a:cs typeface="Times New Roman" pitchFamily="18" charset="0"/>
              </a:rPr>
              <a:t>Керівник</a:t>
            </a:r>
            <a:r>
              <a:rPr kumimoji="0" lang="ru-RU" sz="2400" b="1" i="0" u="none" strike="noStrike" cap="none" normalizeH="0" baseline="0" dirty="0" smtClean="0">
                <a:ln>
                  <a:noFill/>
                </a:ln>
                <a:solidFill>
                  <a:schemeClr val="tx1"/>
                </a:solidFill>
                <a:effectLst/>
                <a:ea typeface="Calibri" pitchFamily="34" charset="0"/>
                <a:cs typeface="Times New Roman" pitchFamily="18" charset="0"/>
              </a:rPr>
              <a:t> Центру – </a:t>
            </a:r>
            <a:r>
              <a:rPr kumimoji="0" lang="ru-RU" sz="2400" b="1" i="0" u="none" strike="noStrike" cap="none" normalizeH="0" baseline="0" dirty="0" err="1" smtClean="0">
                <a:ln>
                  <a:noFill/>
                </a:ln>
                <a:solidFill>
                  <a:schemeClr val="tx1"/>
                </a:solidFill>
                <a:effectLst/>
                <a:ea typeface="Calibri" pitchFamily="34" charset="0"/>
                <a:cs typeface="Times New Roman" pitchFamily="18" charset="0"/>
              </a:rPr>
              <a:t>Світлана</a:t>
            </a:r>
            <a:r>
              <a:rPr kumimoji="0" lang="ru-RU" sz="2400" b="1" i="0" u="none" strike="noStrike" cap="none" normalizeH="0" baseline="0" dirty="0" smtClean="0">
                <a:ln>
                  <a:noFill/>
                </a:ln>
                <a:solidFill>
                  <a:schemeClr val="tx1"/>
                </a:solidFill>
                <a:effectLst/>
                <a:ea typeface="Calibri" pitchFamily="34" charset="0"/>
                <a:cs typeface="Times New Roman" pitchFamily="18" charset="0"/>
              </a:rPr>
              <a:t> </a:t>
            </a:r>
            <a:r>
              <a:rPr kumimoji="0" lang="ru-RU" sz="2400" b="1" i="0" u="none" strike="noStrike" cap="none" normalizeH="0" baseline="0" dirty="0" err="1" smtClean="0">
                <a:ln>
                  <a:noFill/>
                </a:ln>
                <a:solidFill>
                  <a:schemeClr val="tx1"/>
                </a:solidFill>
                <a:effectLst/>
                <a:ea typeface="Calibri" pitchFamily="34" charset="0"/>
                <a:cs typeface="Times New Roman" pitchFamily="18" charset="0"/>
              </a:rPr>
              <a:t>Пономарьова</a:t>
            </a:r>
            <a:r>
              <a:rPr kumimoji="0" lang="ru-RU" sz="2400" b="1" i="0" u="none" strike="noStrike" cap="none" normalizeH="0" baseline="0" dirty="0" smtClean="0">
                <a:ln>
                  <a:noFill/>
                </a:ln>
                <a:solidFill>
                  <a:schemeClr val="tx1"/>
                </a:solidFill>
                <a:effectLst/>
                <a:ea typeface="Calibri" pitchFamily="34" charset="0"/>
                <a:cs typeface="Times New Roman" pitchFamily="18" charset="0"/>
              </a:rPr>
              <a:t>.</a:t>
            </a:r>
            <a:endParaRPr kumimoji="0" lang="ru-RU" sz="2400" b="1" i="0" u="none" strike="noStrike" cap="none" normalizeH="0" baseline="0" dirty="0" smtClean="0">
              <a:ln>
                <a:noFill/>
              </a:ln>
              <a:solidFill>
                <a:schemeClr val="tx1"/>
              </a:solidFill>
              <a:effectLst/>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uk-UA" sz="2400" b="1" i="0" u="none" strike="noStrike" cap="none" normalizeH="0" baseline="0" dirty="0" smtClean="0">
                <a:ln>
                  <a:noFill/>
                </a:ln>
                <a:solidFill>
                  <a:schemeClr val="tx1"/>
                </a:solidFill>
                <a:effectLst/>
                <a:ea typeface="Calibri" pitchFamily="34" charset="0"/>
                <a:cs typeface="Times New Roman" pitchFamily="18" charset="0"/>
              </a:rPr>
              <a:t>	</a:t>
            </a:r>
            <a:r>
              <a:rPr kumimoji="0" lang="ru-RU" sz="2400" b="1" i="0" u="none" strike="noStrike" cap="none" normalizeH="0" baseline="0" dirty="0" smtClean="0">
                <a:ln>
                  <a:noFill/>
                </a:ln>
                <a:solidFill>
                  <a:schemeClr val="tx1"/>
                </a:solidFill>
                <a:effectLst/>
                <a:ea typeface="Calibri" pitchFamily="34" charset="0"/>
                <a:cs typeface="Times New Roman" pitchFamily="18" charset="0"/>
              </a:rPr>
              <a:t>У </a:t>
            </a:r>
            <a:r>
              <a:rPr kumimoji="0" lang="ru-RU" sz="2400" b="1" i="0" u="none" strike="noStrike" cap="none" normalizeH="0" baseline="0" dirty="0" err="1" smtClean="0">
                <a:ln>
                  <a:noFill/>
                </a:ln>
                <a:solidFill>
                  <a:schemeClr val="tx1"/>
                </a:solidFill>
                <a:effectLst/>
                <a:ea typeface="Calibri" pitchFamily="34" charset="0"/>
                <a:cs typeface="Times New Roman" pitchFamily="18" charset="0"/>
              </a:rPr>
              <a:t>структурі</a:t>
            </a:r>
            <a:r>
              <a:rPr kumimoji="0" lang="ru-RU" sz="2400" b="1" i="0" u="none" strike="noStrike" cap="none" normalizeH="0" baseline="0" dirty="0" smtClean="0">
                <a:ln>
                  <a:noFill/>
                </a:ln>
                <a:solidFill>
                  <a:schemeClr val="tx1"/>
                </a:solidFill>
                <a:effectLst/>
                <a:ea typeface="Calibri" pitchFamily="34" charset="0"/>
                <a:cs typeface="Times New Roman" pitchFamily="18" charset="0"/>
              </a:rPr>
              <a:t> КЗ ЦНСП </a:t>
            </a:r>
            <a:r>
              <a:rPr kumimoji="0" lang="ru-RU" sz="2400" b="1" i="0" u="none" strike="noStrike" cap="none" normalizeH="0" baseline="0" dirty="0" err="1" smtClean="0">
                <a:ln>
                  <a:noFill/>
                </a:ln>
                <a:solidFill>
                  <a:schemeClr val="tx1"/>
                </a:solidFill>
                <a:effectLst/>
                <a:ea typeface="Calibri" pitchFamily="34" charset="0"/>
                <a:cs typeface="Times New Roman" pitchFamily="18" charset="0"/>
              </a:rPr>
              <a:t>є</a:t>
            </a:r>
            <a:r>
              <a:rPr kumimoji="0" lang="ru-RU" sz="2400" b="1" i="0" u="none" strike="noStrike" cap="none" normalizeH="0" baseline="0" dirty="0" smtClean="0">
                <a:ln>
                  <a:noFill/>
                </a:ln>
                <a:solidFill>
                  <a:schemeClr val="tx1"/>
                </a:solidFill>
                <a:effectLst/>
                <a:ea typeface="Calibri" pitchFamily="34" charset="0"/>
                <a:cs typeface="Times New Roman" pitchFamily="18" charset="0"/>
              </a:rPr>
              <a:t> </a:t>
            </a:r>
            <a:r>
              <a:rPr kumimoji="0" lang="ru-RU" sz="2400" b="1" i="0" u="none" strike="noStrike" cap="none" normalizeH="0" baseline="0" dirty="0" err="1" smtClean="0">
                <a:ln>
                  <a:noFill/>
                </a:ln>
                <a:solidFill>
                  <a:schemeClr val="tx1"/>
                </a:solidFill>
                <a:effectLst/>
                <a:ea typeface="Calibri" pitchFamily="34" charset="0"/>
                <a:cs typeface="Times New Roman" pitchFamily="18" charset="0"/>
              </a:rPr>
              <a:t>відділення</a:t>
            </a:r>
            <a:r>
              <a:rPr kumimoji="0" lang="ru-RU" sz="2400" b="1" i="0" u="none" strike="noStrike" cap="none" normalizeH="0" baseline="0" dirty="0" smtClean="0">
                <a:ln>
                  <a:noFill/>
                </a:ln>
                <a:solidFill>
                  <a:schemeClr val="tx1"/>
                </a:solidFill>
                <a:effectLst/>
                <a:ea typeface="Calibri" pitchFamily="34" charset="0"/>
                <a:cs typeface="Times New Roman" pitchFamily="18" charset="0"/>
              </a:rPr>
              <a:t> </a:t>
            </a:r>
            <a:r>
              <a:rPr kumimoji="0" lang="ru-RU" sz="2400" b="1" i="0" u="none" strike="noStrike" cap="none" normalizeH="0" baseline="0" dirty="0" err="1" smtClean="0">
                <a:ln>
                  <a:noFill/>
                </a:ln>
                <a:solidFill>
                  <a:schemeClr val="tx1"/>
                </a:solidFill>
                <a:effectLst/>
                <a:ea typeface="Calibri" pitchFamily="34" charset="0"/>
                <a:cs typeface="Times New Roman" pitchFamily="18" charset="0"/>
              </a:rPr>
              <a:t>соціальної</a:t>
            </a:r>
            <a:r>
              <a:rPr kumimoji="0" lang="ru-RU" sz="2400" b="1" i="0" u="none" strike="noStrike" cap="none" normalizeH="0" baseline="0" dirty="0" smtClean="0">
                <a:ln>
                  <a:noFill/>
                </a:ln>
                <a:solidFill>
                  <a:schemeClr val="tx1"/>
                </a:solidFill>
                <a:effectLst/>
                <a:ea typeface="Calibri" pitchFamily="34" charset="0"/>
                <a:cs typeface="Times New Roman" pitchFamily="18" charset="0"/>
              </a:rPr>
              <a:t> </a:t>
            </a:r>
            <a:r>
              <a:rPr kumimoji="0" lang="ru-RU" sz="2400" b="1" i="0" u="none" strike="noStrike" cap="none" normalizeH="0" baseline="0" dirty="0" err="1" smtClean="0">
                <a:ln>
                  <a:noFill/>
                </a:ln>
                <a:solidFill>
                  <a:schemeClr val="tx1"/>
                </a:solidFill>
                <a:effectLst/>
                <a:ea typeface="Calibri" pitchFamily="34" charset="0"/>
                <a:cs typeface="Times New Roman" pitchFamily="18" charset="0"/>
              </a:rPr>
              <a:t>допомоги</a:t>
            </a:r>
            <a:r>
              <a:rPr kumimoji="0" lang="ru-RU" sz="2400" b="1" i="0" u="none" strike="noStrike" cap="none" normalizeH="0" baseline="0" dirty="0" smtClean="0">
                <a:ln>
                  <a:noFill/>
                </a:ln>
                <a:solidFill>
                  <a:schemeClr val="tx1"/>
                </a:solidFill>
                <a:effectLst/>
                <a:ea typeface="Calibri" pitchFamily="34" charset="0"/>
                <a:cs typeface="Times New Roman" pitchFamily="18" charset="0"/>
              </a:rPr>
              <a:t> </a:t>
            </a:r>
            <a:r>
              <a:rPr kumimoji="0" lang="ru-RU" sz="2400" b="1" i="0" u="none" strike="noStrike" cap="none" normalizeH="0" baseline="0" dirty="0" err="1" smtClean="0">
                <a:ln>
                  <a:noFill/>
                </a:ln>
                <a:solidFill>
                  <a:schemeClr val="tx1"/>
                </a:solidFill>
                <a:effectLst/>
                <a:ea typeface="Calibri" pitchFamily="34" charset="0"/>
                <a:cs typeface="Times New Roman" pitchFamily="18" charset="0"/>
              </a:rPr>
              <a:t>вдома</a:t>
            </a:r>
            <a:r>
              <a:rPr kumimoji="0" lang="ru-RU" sz="2400" b="1" i="0" u="none" strike="noStrike" cap="none" normalizeH="0" baseline="0" dirty="0" smtClean="0">
                <a:ln>
                  <a:noFill/>
                </a:ln>
                <a:solidFill>
                  <a:schemeClr val="tx1"/>
                </a:solidFill>
                <a:effectLst/>
                <a:ea typeface="Calibri" pitchFamily="34" charset="0"/>
                <a:cs typeface="Times New Roman" pitchFamily="18" charset="0"/>
              </a:rPr>
              <a:t> (</a:t>
            </a:r>
            <a:r>
              <a:rPr kumimoji="0" lang="ru-RU" sz="2400" b="1" i="0" u="none" strike="noStrike" cap="none" normalizeH="0" baseline="0" dirty="0" err="1" smtClean="0">
                <a:ln>
                  <a:noFill/>
                </a:ln>
                <a:solidFill>
                  <a:schemeClr val="tx1"/>
                </a:solidFill>
                <a:effectLst/>
                <a:ea typeface="Calibri" pitchFamily="34" charset="0"/>
                <a:cs typeface="Times New Roman" pitchFamily="18" charset="0"/>
              </a:rPr>
              <a:t>завідувач</a:t>
            </a:r>
            <a:r>
              <a:rPr kumimoji="0" lang="ru-RU" sz="2400" b="1" i="0" u="none" strike="noStrike" cap="none" normalizeH="0" baseline="0" dirty="0" smtClean="0">
                <a:ln>
                  <a:noFill/>
                </a:ln>
                <a:solidFill>
                  <a:schemeClr val="tx1"/>
                </a:solidFill>
                <a:effectLst/>
                <a:ea typeface="Calibri" pitchFamily="34" charset="0"/>
                <a:cs typeface="Times New Roman" pitchFamily="18" charset="0"/>
              </a:rPr>
              <a:t> – </a:t>
            </a:r>
            <a:r>
              <a:rPr kumimoji="0" lang="ru-RU" sz="2400" b="1" i="0" u="none" strike="noStrike" cap="none" normalizeH="0" baseline="0" dirty="0" err="1" smtClean="0">
                <a:ln>
                  <a:noFill/>
                </a:ln>
                <a:solidFill>
                  <a:schemeClr val="tx1"/>
                </a:solidFill>
                <a:effectLst/>
                <a:ea typeface="Calibri" pitchFamily="34" charset="0"/>
                <a:cs typeface="Times New Roman" pitchFamily="18" charset="0"/>
              </a:rPr>
              <a:t>Грицай</a:t>
            </a:r>
            <a:r>
              <a:rPr kumimoji="0" lang="ru-RU" sz="2400" b="1" i="0" u="none" strike="noStrike" cap="none" normalizeH="0" baseline="0" dirty="0" smtClean="0">
                <a:ln>
                  <a:noFill/>
                </a:ln>
                <a:solidFill>
                  <a:schemeClr val="tx1"/>
                </a:solidFill>
                <a:effectLst/>
                <a:ea typeface="Calibri" pitchFamily="34" charset="0"/>
                <a:cs typeface="Times New Roman" pitchFamily="18" charset="0"/>
              </a:rPr>
              <a:t> Мирослава.) </a:t>
            </a:r>
            <a:r>
              <a:rPr kumimoji="0" lang="ru-RU" sz="2400" b="1" i="0" u="none" strike="noStrike" cap="none" normalizeH="0" baseline="0" dirty="0" err="1" smtClean="0">
                <a:ln>
                  <a:noFill/>
                </a:ln>
                <a:solidFill>
                  <a:schemeClr val="tx1"/>
                </a:solidFill>
                <a:effectLst/>
                <a:ea typeface="Calibri" pitchFamily="34" charset="0"/>
                <a:cs typeface="Times New Roman" pitchFamily="18" charset="0"/>
              </a:rPr>
              <a:t>Відділення</a:t>
            </a:r>
            <a:r>
              <a:rPr kumimoji="0" lang="ru-RU" sz="2400" b="1" i="0" u="none" strike="noStrike" cap="none" normalizeH="0" baseline="0" dirty="0" smtClean="0">
                <a:ln>
                  <a:noFill/>
                </a:ln>
                <a:solidFill>
                  <a:schemeClr val="tx1"/>
                </a:solidFill>
                <a:effectLst/>
                <a:ea typeface="Calibri" pitchFamily="34" charset="0"/>
                <a:cs typeface="Times New Roman" pitchFamily="18" charset="0"/>
              </a:rPr>
              <a:t> (8 </a:t>
            </a:r>
            <a:r>
              <a:rPr kumimoji="0" lang="ru-RU" sz="2400" b="1" i="0" u="none" strike="noStrike" cap="none" normalizeH="0" baseline="0" dirty="0" err="1" smtClean="0">
                <a:ln>
                  <a:noFill/>
                </a:ln>
                <a:solidFill>
                  <a:schemeClr val="tx1"/>
                </a:solidFill>
                <a:effectLst/>
                <a:ea typeface="Calibri" pitchFamily="34" charset="0"/>
                <a:cs typeface="Times New Roman" pitchFamily="18" charset="0"/>
              </a:rPr>
              <a:t>соціальних</a:t>
            </a:r>
            <a:r>
              <a:rPr kumimoji="0" lang="ru-RU" sz="2400" b="1" i="0" u="none" strike="noStrike" cap="none" normalizeH="0" baseline="0" dirty="0" smtClean="0">
                <a:ln>
                  <a:noFill/>
                </a:ln>
                <a:solidFill>
                  <a:schemeClr val="tx1"/>
                </a:solidFill>
                <a:effectLst/>
                <a:ea typeface="Calibri" pitchFamily="34" charset="0"/>
                <a:cs typeface="Times New Roman" pitchFamily="18" charset="0"/>
              </a:rPr>
              <a:t> </a:t>
            </a:r>
            <a:r>
              <a:rPr kumimoji="0" lang="ru-RU" sz="2400" b="1" i="0" u="none" strike="noStrike" cap="none" normalizeH="0" baseline="0" dirty="0" err="1" smtClean="0">
                <a:ln>
                  <a:noFill/>
                </a:ln>
                <a:solidFill>
                  <a:schemeClr val="tx1"/>
                </a:solidFill>
                <a:effectLst/>
                <a:ea typeface="Calibri" pitchFamily="34" charset="0"/>
                <a:cs typeface="Times New Roman" pitchFamily="18" charset="0"/>
              </a:rPr>
              <a:t>робітників</a:t>
            </a:r>
            <a:r>
              <a:rPr kumimoji="0" lang="ru-RU" sz="2400" b="1" i="0" u="none" strike="noStrike" cap="none" normalizeH="0" baseline="0" dirty="0" smtClean="0">
                <a:ln>
                  <a:noFill/>
                </a:ln>
                <a:solidFill>
                  <a:schemeClr val="tx1"/>
                </a:solidFill>
                <a:effectLst/>
                <a:ea typeface="Calibri" pitchFamily="34" charset="0"/>
                <a:cs typeface="Times New Roman" pitchFamily="18" charset="0"/>
              </a:rPr>
              <a:t>) </a:t>
            </a:r>
            <a:r>
              <a:rPr kumimoji="0" lang="ru-RU" sz="2400" b="1" i="0" u="none" strike="noStrike" cap="none" normalizeH="0" baseline="0" dirty="0" err="1" smtClean="0">
                <a:ln>
                  <a:noFill/>
                </a:ln>
                <a:solidFill>
                  <a:schemeClr val="tx1"/>
                </a:solidFill>
                <a:effectLst/>
                <a:ea typeface="Calibri" pitchFamily="34" charset="0"/>
                <a:cs typeface="Times New Roman" pitchFamily="18" charset="0"/>
              </a:rPr>
              <a:t>обслуговує</a:t>
            </a:r>
            <a:r>
              <a:rPr kumimoji="0" lang="ru-RU" sz="2400" b="1" i="0" u="none" strike="noStrike" cap="none" normalizeH="0" baseline="0" dirty="0" smtClean="0">
                <a:ln>
                  <a:noFill/>
                </a:ln>
                <a:solidFill>
                  <a:schemeClr val="tx1"/>
                </a:solidFill>
                <a:effectLst/>
                <a:ea typeface="Calibri" pitchFamily="34" charset="0"/>
                <a:cs typeface="Times New Roman" pitchFamily="18" charset="0"/>
              </a:rPr>
              <a:t> 84 одиноких людей. </a:t>
            </a:r>
            <a:r>
              <a:rPr kumimoji="0" lang="uk-UA" sz="2400" b="1" i="0" u="none" strike="noStrike" cap="none" normalizeH="0" baseline="0" dirty="0" smtClean="0">
                <a:ln>
                  <a:noFill/>
                </a:ln>
                <a:solidFill>
                  <a:schemeClr val="tx1"/>
                </a:solidFill>
                <a:effectLst/>
                <a:ea typeface="Calibri" pitchFamily="34" charset="0"/>
                <a:cs typeface="Times New Roman" pitchFamily="18" charset="0"/>
              </a:rPr>
              <a:t> </a:t>
            </a:r>
            <a:r>
              <a:rPr kumimoji="0" lang="ru-RU" sz="2400" b="1" i="0" u="none" strike="noStrike" cap="none" normalizeH="0" baseline="0" dirty="0" smtClean="0">
                <a:ln>
                  <a:noFill/>
                </a:ln>
                <a:solidFill>
                  <a:schemeClr val="tx1"/>
                </a:solidFill>
                <a:effectLst/>
                <a:ea typeface="Calibri" pitchFamily="34" charset="0"/>
                <a:cs typeface="Times New Roman" pitchFamily="18" charset="0"/>
              </a:rPr>
              <a:t>Центр </a:t>
            </a:r>
            <a:r>
              <a:rPr kumimoji="0" lang="ru-RU" sz="2400" b="1" i="0" u="none" strike="noStrike" cap="none" normalizeH="0" baseline="0" dirty="0" err="1" smtClean="0">
                <a:ln>
                  <a:noFill/>
                </a:ln>
                <a:solidFill>
                  <a:schemeClr val="tx1"/>
                </a:solidFill>
                <a:effectLst/>
                <a:ea typeface="Calibri" pitchFamily="34" charset="0"/>
                <a:cs typeface="Times New Roman" pitchFamily="18" charset="0"/>
              </a:rPr>
              <a:t>збільшуватиме</a:t>
            </a:r>
            <a:r>
              <a:rPr kumimoji="0" lang="ru-RU" sz="2400" b="1" i="0" u="none" strike="noStrike" cap="none" normalizeH="0" baseline="0" dirty="0" smtClean="0">
                <a:ln>
                  <a:noFill/>
                </a:ln>
                <a:solidFill>
                  <a:schemeClr val="tx1"/>
                </a:solidFill>
                <a:effectLst/>
                <a:ea typeface="Calibri" pitchFamily="34" charset="0"/>
                <a:cs typeface="Times New Roman" pitchFamily="18" charset="0"/>
              </a:rPr>
              <a:t> </a:t>
            </a:r>
            <a:r>
              <a:rPr kumimoji="0" lang="ru-RU" sz="2400" b="1" i="0" u="none" strike="noStrike" cap="none" normalizeH="0" baseline="0" dirty="0" err="1" smtClean="0">
                <a:ln>
                  <a:noFill/>
                </a:ln>
                <a:solidFill>
                  <a:schemeClr val="tx1"/>
                </a:solidFill>
                <a:effectLst/>
                <a:ea typeface="Calibri" pitchFamily="34" charset="0"/>
                <a:cs typeface="Times New Roman" pitchFamily="18" charset="0"/>
              </a:rPr>
              <a:t>перелік</a:t>
            </a:r>
            <a:r>
              <a:rPr kumimoji="0" lang="ru-RU" sz="2400" b="1" i="0" u="none" strike="noStrike" cap="none" normalizeH="0" baseline="0" dirty="0" smtClean="0">
                <a:ln>
                  <a:noFill/>
                </a:ln>
                <a:solidFill>
                  <a:schemeClr val="tx1"/>
                </a:solidFill>
                <a:effectLst/>
                <a:ea typeface="Calibri" pitchFamily="34" charset="0"/>
                <a:cs typeface="Times New Roman" pitchFamily="18" charset="0"/>
              </a:rPr>
              <a:t> </a:t>
            </a:r>
            <a:r>
              <a:rPr kumimoji="0" lang="ru-RU" sz="2400" b="1" i="0" u="none" strike="noStrike" cap="none" normalizeH="0" baseline="0" dirty="0" err="1" smtClean="0">
                <a:ln>
                  <a:noFill/>
                </a:ln>
                <a:solidFill>
                  <a:schemeClr val="tx1"/>
                </a:solidFill>
                <a:effectLst/>
                <a:ea typeface="Calibri" pitchFamily="34" charset="0"/>
                <a:cs typeface="Times New Roman" pitchFamily="18" charset="0"/>
              </a:rPr>
              <a:t>соціальних</a:t>
            </a:r>
            <a:r>
              <a:rPr kumimoji="0" lang="ru-RU" sz="2400" b="1" i="0" u="none" strike="noStrike" cap="none" normalizeH="0" baseline="0" dirty="0" smtClean="0">
                <a:ln>
                  <a:noFill/>
                </a:ln>
                <a:solidFill>
                  <a:schemeClr val="tx1"/>
                </a:solidFill>
                <a:effectLst/>
                <a:ea typeface="Calibri" pitchFamily="34" charset="0"/>
                <a:cs typeface="Times New Roman" pitchFamily="18" charset="0"/>
              </a:rPr>
              <a:t> </a:t>
            </a:r>
            <a:r>
              <a:rPr kumimoji="0" lang="ru-RU" sz="2400" b="1" i="0" u="none" strike="noStrike" cap="none" normalizeH="0" baseline="0" dirty="0" err="1" smtClean="0">
                <a:ln>
                  <a:noFill/>
                </a:ln>
                <a:solidFill>
                  <a:schemeClr val="tx1"/>
                </a:solidFill>
                <a:effectLst/>
                <a:ea typeface="Calibri" pitchFamily="34" charset="0"/>
                <a:cs typeface="Times New Roman" pitchFamily="18" charset="0"/>
              </a:rPr>
              <a:t>послуг</a:t>
            </a:r>
            <a:r>
              <a:rPr kumimoji="0" lang="ru-RU" sz="2400" b="1" i="0" u="none" strike="noStrike" cap="none" normalizeH="0" baseline="0" dirty="0" smtClean="0">
                <a:ln>
                  <a:noFill/>
                </a:ln>
                <a:solidFill>
                  <a:schemeClr val="tx1"/>
                </a:solidFill>
                <a:effectLst/>
                <a:ea typeface="Calibri" pitchFamily="34" charset="0"/>
                <a:cs typeface="Times New Roman" pitchFamily="18" charset="0"/>
              </a:rPr>
              <a:t> </a:t>
            </a:r>
            <a:r>
              <a:rPr kumimoji="0" lang="ru-RU" sz="2400" b="1" i="0" u="none" strike="noStrike" cap="none" normalizeH="0" baseline="0" dirty="0" err="1" smtClean="0">
                <a:ln>
                  <a:noFill/>
                </a:ln>
                <a:solidFill>
                  <a:schemeClr val="tx1"/>
                </a:solidFill>
                <a:effectLst/>
                <a:ea typeface="Calibri" pitchFamily="34" charset="0"/>
                <a:cs typeface="Times New Roman" pitchFamily="18" charset="0"/>
              </a:rPr>
              <a:t>відповідно</a:t>
            </a:r>
            <a:r>
              <a:rPr kumimoji="0" lang="ru-RU" sz="2400" b="1" i="0" u="none" strike="noStrike" cap="none" normalizeH="0" baseline="0" dirty="0" smtClean="0">
                <a:ln>
                  <a:noFill/>
                </a:ln>
                <a:solidFill>
                  <a:schemeClr val="tx1"/>
                </a:solidFill>
                <a:effectLst/>
                <a:ea typeface="Calibri" pitchFamily="34" charset="0"/>
                <a:cs typeface="Times New Roman" pitchFamily="18" charset="0"/>
              </a:rPr>
              <a:t> до потреб </a:t>
            </a:r>
            <a:r>
              <a:rPr kumimoji="0" lang="ru-RU" sz="2400" b="1" i="0" u="none" strike="noStrike" cap="none" normalizeH="0" baseline="0" dirty="0" err="1" smtClean="0">
                <a:ln>
                  <a:noFill/>
                </a:ln>
                <a:solidFill>
                  <a:schemeClr val="tx1"/>
                </a:solidFill>
                <a:effectLst/>
                <a:ea typeface="Calibri" pitchFamily="34" charset="0"/>
                <a:cs typeface="Times New Roman" pitchFamily="18" charset="0"/>
              </a:rPr>
              <a:t>громади</a:t>
            </a:r>
            <a:r>
              <a:rPr kumimoji="0" lang="ru-RU" sz="12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endParaRPr kumimoji="0" lang="ru-RU" sz="1800" b="1" i="0" u="none" strike="noStrike" cap="none" normalizeH="0" baseline="0" dirty="0" smtClean="0">
              <a:ln>
                <a:noFill/>
              </a:ln>
              <a:solidFill>
                <a:schemeClr val="tx1"/>
              </a:solidFill>
              <a:effectLst/>
              <a:latin typeface="Arial" pitchFamily="34" charset="0"/>
            </a:endParaRPr>
          </a:p>
        </p:txBody>
      </p:sp>
    </p:spTree>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14400" y="214290"/>
            <a:ext cx="8229600" cy="1143000"/>
          </a:xfrm>
        </p:spPr>
        <p:txBody>
          <a:bodyPr>
            <a:normAutofit fontScale="90000"/>
          </a:bodyPr>
          <a:lstStyle/>
          <a:p>
            <a:r>
              <a:rPr lang="uk-UA" b="1" dirty="0" smtClean="0"/>
              <a:t/>
            </a:r>
            <a:br>
              <a:rPr lang="uk-UA" b="1" dirty="0" smtClean="0"/>
            </a:br>
            <a:r>
              <a:rPr lang="uk-UA" b="1" dirty="0" smtClean="0"/>
              <a:t/>
            </a:r>
            <a:br>
              <a:rPr lang="uk-UA" b="1" dirty="0" smtClean="0"/>
            </a:br>
            <a:r>
              <a:rPr lang="uk-UA" b="1" dirty="0" smtClean="0"/>
              <a:t/>
            </a:r>
            <a:br>
              <a:rPr lang="uk-UA" b="1" dirty="0" smtClean="0"/>
            </a:br>
            <a:r>
              <a:rPr lang="uk-UA" sz="3600" b="1" dirty="0" smtClean="0"/>
              <a:t>Благоустрій, охорона довкілля та санітарний стан міста (Комунальні підприємства</a:t>
            </a:r>
            <a:r>
              <a:rPr lang="uk-UA" sz="3100" b="1" dirty="0" smtClean="0"/>
              <a:t>) </a:t>
            </a:r>
            <a:br>
              <a:rPr lang="uk-UA" sz="3100" b="1" dirty="0" smtClean="0"/>
            </a:br>
            <a:r>
              <a:rPr lang="ru-RU" dirty="0" smtClean="0"/>
              <a:t/>
            </a:r>
            <a:br>
              <a:rPr lang="ru-RU" dirty="0" smtClean="0"/>
            </a:br>
            <a:r>
              <a:rPr lang="uk-UA" b="1" dirty="0" smtClean="0"/>
              <a:t> </a:t>
            </a:r>
            <a:r>
              <a:rPr lang="ru-RU" dirty="0" smtClean="0"/>
              <a:t/>
            </a:r>
            <a:br>
              <a:rPr lang="ru-RU" dirty="0" smtClean="0"/>
            </a:br>
            <a:endParaRPr lang="ru-RU" dirty="0"/>
          </a:p>
        </p:txBody>
      </p:sp>
      <p:pic>
        <p:nvPicPr>
          <p:cNvPr id="1027" name="Picture 3" descr="C:\Documents and Settings\Admin\Рабочий стол\звіт мера\Фото до звіту Мера 2016\КлумбиЦентр.jpg"/>
          <p:cNvPicPr>
            <a:picLocks noChangeAspect="1" noChangeArrowheads="1"/>
          </p:cNvPicPr>
          <p:nvPr/>
        </p:nvPicPr>
        <p:blipFill>
          <a:blip r:embed="rId2" cstate="print"/>
          <a:srcRect/>
          <a:stretch>
            <a:fillRect/>
          </a:stretch>
        </p:blipFill>
        <p:spPr bwMode="auto">
          <a:xfrm>
            <a:off x="3554722" y="3214686"/>
            <a:ext cx="5589278" cy="2857519"/>
          </a:xfrm>
          <a:prstGeom prst="rect">
            <a:avLst/>
          </a:prstGeom>
          <a:noFill/>
        </p:spPr>
      </p:pic>
      <p:sp>
        <p:nvSpPr>
          <p:cNvPr id="7" name="Прямоугольник 6"/>
          <p:cNvSpPr/>
          <p:nvPr/>
        </p:nvSpPr>
        <p:spPr>
          <a:xfrm>
            <a:off x="214282" y="2143116"/>
            <a:ext cx="4929222" cy="3170099"/>
          </a:xfrm>
          <a:prstGeom prst="rect">
            <a:avLst/>
          </a:prstGeom>
        </p:spPr>
        <p:txBody>
          <a:bodyPr wrap="square">
            <a:spAutoFit/>
          </a:bodyPr>
          <a:lstStyle/>
          <a:p>
            <a:pPr>
              <a:buNone/>
            </a:pPr>
            <a:r>
              <a:rPr lang="uk-UA" sz="2000" b="1" dirty="0" smtClean="0"/>
              <a:t>Адреса: м. </a:t>
            </a:r>
            <a:r>
              <a:rPr lang="uk-UA" sz="2000" b="1" dirty="0" err="1" smtClean="0"/>
              <a:t>Бібрка</a:t>
            </a:r>
            <a:r>
              <a:rPr lang="uk-UA" sz="2000" b="1" dirty="0" smtClean="0"/>
              <a:t>, вул. Тарнавського, 22</a:t>
            </a:r>
            <a:endParaRPr lang="ru-RU" sz="2000" dirty="0" smtClean="0"/>
          </a:p>
          <a:p>
            <a:pPr>
              <a:buNone/>
            </a:pPr>
            <a:r>
              <a:rPr lang="uk-UA" sz="2000" b="1" dirty="0" smtClean="0"/>
              <a:t> Підприємство надає послуги:</a:t>
            </a:r>
            <a:endParaRPr lang="ru-RU" sz="2000" dirty="0" smtClean="0"/>
          </a:p>
          <a:p>
            <a:r>
              <a:rPr lang="uk-UA" sz="2000" b="1" dirty="0" smtClean="0"/>
              <a:t>прибирання та підмітання вулиць;</a:t>
            </a:r>
            <a:endParaRPr lang="ru-RU" sz="2000" dirty="0" smtClean="0"/>
          </a:p>
          <a:p>
            <a:r>
              <a:rPr lang="uk-UA" sz="2000" b="1" dirty="0" smtClean="0"/>
              <a:t>технічне обслуговування вуличного</a:t>
            </a:r>
          </a:p>
          <a:p>
            <a:pPr>
              <a:buNone/>
            </a:pPr>
            <a:r>
              <a:rPr lang="uk-UA" sz="2000" b="1" dirty="0" smtClean="0"/>
              <a:t>      освітлення;</a:t>
            </a:r>
            <a:endParaRPr lang="ru-RU" sz="2000" dirty="0" smtClean="0"/>
          </a:p>
          <a:p>
            <a:r>
              <a:rPr lang="uk-UA" sz="2000" b="1" dirty="0" smtClean="0"/>
              <a:t>утримання території парків та вулиць;</a:t>
            </a:r>
            <a:endParaRPr lang="ru-RU" sz="2000" dirty="0" smtClean="0"/>
          </a:p>
          <a:p>
            <a:r>
              <a:rPr lang="uk-UA" sz="2000" b="1" dirty="0" smtClean="0"/>
              <a:t>озеленення території та </a:t>
            </a:r>
          </a:p>
          <a:p>
            <a:r>
              <a:rPr lang="uk-UA" sz="2000" b="1" dirty="0" smtClean="0"/>
              <a:t>утримання зелених насаджень;</a:t>
            </a:r>
            <a:endParaRPr lang="ru-RU" sz="2000" dirty="0" smtClean="0"/>
          </a:p>
          <a:p>
            <a:r>
              <a:rPr lang="uk-UA" sz="2000" b="1" dirty="0" smtClean="0"/>
              <a:t>утримання міського кладовища;</a:t>
            </a:r>
            <a:endParaRPr lang="ru-RU" sz="2000" dirty="0" smtClean="0"/>
          </a:p>
          <a:p>
            <a:r>
              <a:rPr lang="uk-UA" sz="2000" b="1" dirty="0" smtClean="0"/>
              <a:t>ритуальна служба з поховання померлих.</a:t>
            </a:r>
            <a:endParaRPr lang="ru-RU" sz="2000" dirty="0" smtClean="0"/>
          </a:p>
        </p:txBody>
      </p:sp>
      <p:sp>
        <p:nvSpPr>
          <p:cNvPr id="8" name="Прямоугольник 7"/>
          <p:cNvSpPr/>
          <p:nvPr/>
        </p:nvSpPr>
        <p:spPr>
          <a:xfrm>
            <a:off x="500034" y="1500174"/>
            <a:ext cx="5667385" cy="461665"/>
          </a:xfrm>
          <a:prstGeom prst="rect">
            <a:avLst/>
          </a:prstGeom>
        </p:spPr>
        <p:txBody>
          <a:bodyPr wrap="none">
            <a:spAutoFit/>
          </a:bodyPr>
          <a:lstStyle/>
          <a:p>
            <a:pPr>
              <a:buNone/>
            </a:pPr>
            <a:r>
              <a:rPr lang="uk-UA" sz="2400" b="1" u="sng" dirty="0" smtClean="0"/>
              <a:t>Комунальне підприємство «Рідне місто»</a:t>
            </a:r>
          </a:p>
        </p:txBody>
      </p:sp>
      <p:sp>
        <p:nvSpPr>
          <p:cNvPr id="1028" name="Rectangle 4"/>
          <p:cNvSpPr>
            <a:spLocks noChangeArrowheads="1"/>
          </p:cNvSpPr>
          <p:nvPr/>
        </p:nvSpPr>
        <p:spPr bwMode="auto">
          <a:xfrm>
            <a:off x="295296" y="5607294"/>
            <a:ext cx="7997446" cy="92333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uk-UA" b="1" i="0" u="sng" strike="noStrike" cap="none" normalizeH="0" baseline="0" dirty="0" smtClean="0">
              <a:ln>
                <a:noFill/>
              </a:ln>
              <a:solidFill>
                <a:schemeClr val="tx1"/>
              </a:solidFill>
              <a:effectLst/>
              <a:latin typeface="Arial" pitchFamily="34" charset="0"/>
              <a:ea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uk-UA" b="1" i="0" u="sng" strike="noStrike" cap="none" normalizeH="0" baseline="0" dirty="0" smtClean="0">
                <a:ln>
                  <a:noFill/>
                </a:ln>
                <a:solidFill>
                  <a:schemeClr val="tx1"/>
                </a:solidFill>
                <a:effectLst/>
                <a:latin typeface="Arial" pitchFamily="34" charset="0"/>
                <a:ea typeface="Times New Roman" pitchFamily="18" charset="0"/>
              </a:rPr>
              <a:t>Директор</a:t>
            </a:r>
            <a:r>
              <a:rPr kumimoji="0" lang="uk-UA" b="1" i="0" u="none" strike="noStrike" cap="none" normalizeH="0" baseline="0" dirty="0" smtClean="0">
                <a:ln>
                  <a:noFill/>
                </a:ln>
                <a:solidFill>
                  <a:schemeClr val="tx1"/>
                </a:solidFill>
                <a:effectLst/>
                <a:latin typeface="Arial" pitchFamily="34" charset="0"/>
                <a:ea typeface="Times New Roman" pitchFamily="18" charset="0"/>
              </a:rPr>
              <a:t>     </a:t>
            </a:r>
            <a:r>
              <a:rPr kumimoji="0" lang="uk-UA" b="1" i="1" u="none" strike="noStrike" cap="none" normalizeH="0" baseline="0" dirty="0" smtClean="0">
                <a:ln>
                  <a:noFill/>
                </a:ln>
                <a:solidFill>
                  <a:schemeClr val="tx1"/>
                </a:solidFill>
                <a:effectLst/>
                <a:latin typeface="Arial" pitchFamily="34" charset="0"/>
                <a:ea typeface="Times New Roman" pitchFamily="18" charset="0"/>
              </a:rPr>
              <a:t>Боднар Оксана Володимирівна</a:t>
            </a:r>
            <a:endParaRPr kumimoji="0" lang="ru-RU" b="1"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uk-UA" b="1" i="0" u="none" strike="noStrike" cap="none" normalizeH="0" baseline="0" dirty="0" smtClean="0">
                <a:ln>
                  <a:noFill/>
                </a:ln>
                <a:solidFill>
                  <a:schemeClr val="tx1"/>
                </a:solidFill>
                <a:effectLst/>
                <a:latin typeface="Arial" pitchFamily="34" charset="0"/>
                <a:ea typeface="Times New Roman" pitchFamily="18" charset="0"/>
              </a:rPr>
              <a:t>Детальна інформація, питання та пропозиції за телефоном:  </a:t>
            </a:r>
            <a:r>
              <a:rPr kumimoji="0" lang="uk-UA" b="1" i="0" u="sng" strike="noStrike" cap="none" normalizeH="0" baseline="0" dirty="0" smtClean="0">
                <a:ln>
                  <a:noFill/>
                </a:ln>
                <a:solidFill>
                  <a:schemeClr val="tx1"/>
                </a:solidFill>
                <a:effectLst/>
                <a:latin typeface="Arial" pitchFamily="34" charset="0"/>
                <a:ea typeface="Times New Roman" pitchFamily="18" charset="0"/>
              </a:rPr>
              <a:t>4-33-35</a:t>
            </a:r>
            <a:endParaRPr kumimoji="0" lang="uk-UA" b="1" i="0" u="none" strike="noStrike" cap="none" normalizeH="0" baseline="0" dirty="0" smtClean="0">
              <a:ln>
                <a:noFill/>
              </a:ln>
              <a:solidFill>
                <a:schemeClr val="tx1"/>
              </a:solidFill>
              <a:effectLst/>
              <a:latin typeface="Arial" pitchFamily="34" charset="0"/>
            </a:endParaRPr>
          </a:p>
        </p:txBody>
      </p:sp>
      <p:pic>
        <p:nvPicPr>
          <p:cNvPr id="6146" name="Picture 2"/>
          <p:cNvPicPr>
            <a:picLocks noChangeAspect="1" noChangeArrowheads="1"/>
          </p:cNvPicPr>
          <p:nvPr/>
        </p:nvPicPr>
        <p:blipFill>
          <a:blip r:embed="rId3" cstate="print"/>
          <a:srcRect/>
          <a:stretch>
            <a:fillRect/>
          </a:stretch>
        </p:blipFill>
        <p:spPr bwMode="auto">
          <a:xfrm>
            <a:off x="6262668" y="1857364"/>
            <a:ext cx="2881332" cy="2160999"/>
          </a:xfrm>
          <a:prstGeom prst="rect">
            <a:avLst/>
          </a:prstGeom>
          <a:noFill/>
          <a:ln w="9525">
            <a:noFill/>
            <a:miter lim="800000"/>
            <a:headEnd/>
            <a:tailEnd/>
          </a:ln>
          <a:effectLst/>
        </p:spPr>
      </p:pic>
      <p:pic>
        <p:nvPicPr>
          <p:cNvPr id="11" name="Picture 2" descr="D:\міська рада\герб і прапор Бібрки\H1BIBRK0.jpg"/>
          <p:cNvPicPr>
            <a:picLocks noChangeAspect="1" noChangeArrowheads="1"/>
          </p:cNvPicPr>
          <p:nvPr/>
        </p:nvPicPr>
        <p:blipFill>
          <a:blip r:embed="rId4" cstate="print"/>
          <a:srcRect/>
          <a:stretch>
            <a:fillRect/>
          </a:stretch>
        </p:blipFill>
        <p:spPr bwMode="auto">
          <a:xfrm>
            <a:off x="0" y="0"/>
            <a:ext cx="963718" cy="1214422"/>
          </a:xfrm>
          <a:prstGeom prst="rect">
            <a:avLst/>
          </a:prstGeom>
          <a:noFill/>
        </p:spPr>
      </p:pic>
    </p:spTree>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D:\міська рада\герб і прапор Бібрки\H1BIBRK0.jpg"/>
          <p:cNvPicPr>
            <a:picLocks noChangeAspect="1" noChangeArrowheads="1"/>
          </p:cNvPicPr>
          <p:nvPr/>
        </p:nvPicPr>
        <p:blipFill>
          <a:blip r:embed="rId2" cstate="print"/>
          <a:srcRect/>
          <a:stretch>
            <a:fillRect/>
          </a:stretch>
        </p:blipFill>
        <p:spPr bwMode="auto">
          <a:xfrm>
            <a:off x="0" y="0"/>
            <a:ext cx="963718" cy="1214422"/>
          </a:xfrm>
          <a:prstGeom prst="rect">
            <a:avLst/>
          </a:prstGeom>
          <a:noFill/>
        </p:spPr>
      </p:pic>
      <p:sp>
        <p:nvSpPr>
          <p:cNvPr id="5" name="Прямоугольник 4"/>
          <p:cNvSpPr/>
          <p:nvPr/>
        </p:nvSpPr>
        <p:spPr>
          <a:xfrm>
            <a:off x="1000100" y="0"/>
            <a:ext cx="6858016" cy="954107"/>
          </a:xfrm>
          <a:prstGeom prst="rect">
            <a:avLst/>
          </a:prstGeom>
        </p:spPr>
        <p:txBody>
          <a:bodyPr wrap="square">
            <a:spAutoFit/>
          </a:bodyPr>
          <a:lstStyle/>
          <a:p>
            <a:pPr algn="ctr"/>
            <a:r>
              <a:rPr lang="uk-UA" sz="2800" b="1" dirty="0" smtClean="0"/>
              <a:t>Благоустрій, охорона довкілля</a:t>
            </a:r>
          </a:p>
          <a:p>
            <a:pPr algn="ctr"/>
            <a:r>
              <a:rPr lang="uk-UA" sz="2800" b="1" dirty="0" smtClean="0"/>
              <a:t> та санітарний стан міста </a:t>
            </a:r>
          </a:p>
        </p:txBody>
      </p:sp>
      <p:sp>
        <p:nvSpPr>
          <p:cNvPr id="6" name="Прямоугольник 5"/>
          <p:cNvSpPr/>
          <p:nvPr/>
        </p:nvSpPr>
        <p:spPr>
          <a:xfrm>
            <a:off x="1500166" y="785794"/>
            <a:ext cx="5667385" cy="461665"/>
          </a:xfrm>
          <a:prstGeom prst="rect">
            <a:avLst/>
          </a:prstGeom>
        </p:spPr>
        <p:txBody>
          <a:bodyPr wrap="none">
            <a:spAutoFit/>
          </a:bodyPr>
          <a:lstStyle/>
          <a:p>
            <a:pPr>
              <a:buNone/>
            </a:pPr>
            <a:r>
              <a:rPr lang="uk-UA" sz="2400" b="1" u="sng" dirty="0" smtClean="0"/>
              <a:t>Комунальне підприємство «Рідне місто»</a:t>
            </a:r>
          </a:p>
        </p:txBody>
      </p:sp>
      <p:sp>
        <p:nvSpPr>
          <p:cNvPr id="7169" name="Rectangle 1"/>
          <p:cNvSpPr>
            <a:spLocks noChangeArrowheads="1"/>
          </p:cNvSpPr>
          <p:nvPr/>
        </p:nvSpPr>
        <p:spPr bwMode="auto">
          <a:xfrm>
            <a:off x="0" y="1368310"/>
            <a:ext cx="9001188" cy="501675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uk-UA" sz="2000" b="1" i="0" u="none" strike="noStrike" cap="none" normalizeH="0" baseline="0" dirty="0" smtClean="0">
                <a:ln>
                  <a:noFill/>
                </a:ln>
                <a:solidFill>
                  <a:schemeClr val="tx1"/>
                </a:solidFill>
                <a:effectLst/>
                <a:latin typeface="+mj-lt"/>
                <a:ea typeface="Calibri" pitchFamily="34" charset="0"/>
                <a:cs typeface="Times New Roman" pitchFamily="18" charset="0"/>
              </a:rPr>
              <a:t>У 2019 році комунальне підприємство Рідне місто надавало послуги по благоустрою території Бібрської міської об’єднаної територіальної громади:</a:t>
            </a:r>
            <a:endParaRPr kumimoji="0" lang="ru-RU" sz="2000" b="1" i="0" u="none" strike="noStrike" cap="none" normalizeH="0" baseline="0" dirty="0" smtClean="0">
              <a:ln>
                <a:noFill/>
              </a:ln>
              <a:solidFill>
                <a:schemeClr val="tx1"/>
              </a:solidFill>
              <a:effectLst/>
              <a:latin typeface="+mj-lt"/>
            </a:endParaRP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uk-UA" sz="2000" b="1" i="0" u="none" strike="noStrike" cap="none" normalizeH="0" baseline="0" dirty="0" smtClean="0">
                <a:ln>
                  <a:noFill/>
                </a:ln>
                <a:solidFill>
                  <a:schemeClr val="tx1"/>
                </a:solidFill>
                <a:effectLst/>
                <a:latin typeface="+mj-lt"/>
                <a:ea typeface="Calibri" pitchFamily="34" charset="0"/>
                <a:cs typeface="Times New Roman" pitchFamily="18" charset="0"/>
              </a:rPr>
              <a:t>щоденно підміталися, очищалися від снігу, посипалися піском тротуари та вулиці із твердим покриттям.</a:t>
            </a:r>
            <a:endParaRPr kumimoji="0" lang="ru-RU" sz="2000" b="1" i="0" u="none" strike="noStrike" cap="none" normalizeH="0" baseline="0" dirty="0" smtClean="0">
              <a:ln>
                <a:noFill/>
              </a:ln>
              <a:solidFill>
                <a:schemeClr val="tx1"/>
              </a:solidFill>
              <a:effectLst/>
              <a:latin typeface="+mj-lt"/>
            </a:endParaRP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uk-UA" sz="2000" b="1" i="0" u="none" strike="noStrike" cap="none" normalizeH="0" baseline="0" dirty="0" smtClean="0">
                <a:ln>
                  <a:noFill/>
                </a:ln>
                <a:solidFill>
                  <a:schemeClr val="tx1"/>
                </a:solidFill>
                <a:effectLst/>
                <a:latin typeface="+mj-lt"/>
                <a:ea typeface="Calibri" pitchFamily="34" charset="0"/>
                <a:cs typeface="Times New Roman" pitchFamily="18" charset="0"/>
              </a:rPr>
              <a:t>вчасно та оперативно проводилася заміна непрацюючих ламп та світильників вуличного освітлення на всій території громади,  проводилися роботи по аварійних пошкодженнях ліній вуличного освітлення після природних стихій.  </a:t>
            </a:r>
            <a:endParaRPr kumimoji="0" lang="ru-RU" sz="2000" b="1" i="0" u="none" strike="noStrike" cap="none" normalizeH="0" baseline="0" dirty="0" smtClean="0">
              <a:ln>
                <a:noFill/>
              </a:ln>
              <a:solidFill>
                <a:schemeClr val="tx1"/>
              </a:solidFill>
              <a:effectLst/>
              <a:latin typeface="+mj-lt"/>
            </a:endParaRP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uk-UA" sz="2000" b="1" i="0" u="sng" strike="noStrike" cap="none" normalizeH="0" baseline="0" dirty="0" smtClean="0">
                <a:ln>
                  <a:noFill/>
                </a:ln>
                <a:solidFill>
                  <a:schemeClr val="tx1"/>
                </a:solidFill>
                <a:effectLst/>
                <a:latin typeface="+mj-lt"/>
                <a:ea typeface="Calibri" pitchFamily="34" charset="0"/>
                <a:cs typeface="Times New Roman" pitchFamily="18" charset="0"/>
              </a:rPr>
              <a:t>обслуговувались території, </a:t>
            </a:r>
            <a:r>
              <a:rPr kumimoji="0" lang="uk-UA" sz="2000" b="1" i="0" u="none" strike="noStrike" cap="none" normalizeH="0" baseline="0" dirty="0" smtClean="0">
                <a:ln>
                  <a:noFill/>
                </a:ln>
                <a:solidFill>
                  <a:schemeClr val="tx1"/>
                </a:solidFill>
                <a:effectLst/>
                <a:latin typeface="+mj-lt"/>
                <a:ea typeface="Calibri" pitchFamily="34" charset="0"/>
                <a:cs typeface="Times New Roman" pitchFamily="18" charset="0"/>
              </a:rPr>
              <a:t> крім щоденних обов’язків ,ремонт паркових лавок в центральному парку та парку по вул. Тарнавського, фарбування вхідних дверей на вул. Тарнавського 18 (приміщення пошти) та ремонт фасаду першого поверху з фарбуванням вхідних дверей приміщення Бібрської міської Ради,  облаштування території святкування 550-ти річчя надання м. Бібрка Магдебурзького права та прибирання території  після святкування. Поводилися роботи по ліквідації стихійних </a:t>
            </a:r>
            <a:r>
              <a:rPr kumimoji="0" lang="uk-UA" sz="2000" b="1" i="0" u="none" strike="noStrike" cap="none" normalizeH="0" baseline="0" dirty="0" err="1" smtClean="0">
                <a:ln>
                  <a:noFill/>
                </a:ln>
                <a:solidFill>
                  <a:schemeClr val="tx1"/>
                </a:solidFill>
                <a:effectLst/>
                <a:latin typeface="+mj-lt"/>
                <a:ea typeface="Calibri" pitchFamily="34" charset="0"/>
                <a:cs typeface="Times New Roman" pitchFamily="18" charset="0"/>
              </a:rPr>
              <a:t>сміттєзвалищ</a:t>
            </a:r>
            <a:r>
              <a:rPr kumimoji="0" lang="uk-UA" sz="2000" b="1" i="0" u="none" strike="noStrike" cap="none" normalizeH="0" baseline="0" dirty="0" smtClean="0">
                <a:ln>
                  <a:noFill/>
                </a:ln>
                <a:solidFill>
                  <a:schemeClr val="tx1"/>
                </a:solidFill>
                <a:effectLst/>
                <a:latin typeface="+mj-lt"/>
                <a:ea typeface="Calibri" pitchFamily="34" charset="0"/>
                <a:cs typeface="Times New Roman" pitchFamily="18" charset="0"/>
              </a:rPr>
              <a:t> на території громади, до чого були залучені всі працівники підприємства та техніка для вивезення прибраного сміття. </a:t>
            </a:r>
            <a:endParaRPr kumimoji="0" lang="ru-RU" sz="2000" b="1" i="0" u="none" strike="noStrike" cap="none" normalizeH="0" baseline="0" dirty="0" smtClean="0">
              <a:ln>
                <a:noFill/>
              </a:ln>
              <a:solidFill>
                <a:schemeClr val="tx1"/>
              </a:solidFill>
              <a:effectLst/>
              <a:latin typeface="+mj-lt"/>
            </a:endParaRPr>
          </a:p>
        </p:txBody>
      </p:sp>
    </p:spTree>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D:\міська рада\герб і прапор Бібрки\H1BIBRK0.jpg"/>
          <p:cNvPicPr>
            <a:picLocks noChangeAspect="1" noChangeArrowheads="1"/>
          </p:cNvPicPr>
          <p:nvPr/>
        </p:nvPicPr>
        <p:blipFill>
          <a:blip r:embed="rId2" cstate="print"/>
          <a:srcRect/>
          <a:stretch>
            <a:fillRect/>
          </a:stretch>
        </p:blipFill>
        <p:spPr bwMode="auto">
          <a:xfrm>
            <a:off x="0" y="0"/>
            <a:ext cx="963718" cy="1214422"/>
          </a:xfrm>
          <a:prstGeom prst="rect">
            <a:avLst/>
          </a:prstGeom>
          <a:noFill/>
        </p:spPr>
      </p:pic>
      <p:sp>
        <p:nvSpPr>
          <p:cNvPr id="3" name="Прямоугольник 2"/>
          <p:cNvSpPr/>
          <p:nvPr/>
        </p:nvSpPr>
        <p:spPr>
          <a:xfrm>
            <a:off x="571472" y="1"/>
            <a:ext cx="8286808" cy="830997"/>
          </a:xfrm>
          <a:prstGeom prst="rect">
            <a:avLst/>
          </a:prstGeom>
        </p:spPr>
        <p:txBody>
          <a:bodyPr wrap="square">
            <a:spAutoFit/>
          </a:bodyPr>
          <a:lstStyle/>
          <a:p>
            <a:pPr algn="ctr"/>
            <a:r>
              <a:rPr lang="uk-UA" sz="2400" b="1" dirty="0" smtClean="0"/>
              <a:t>Благоустрій, охорона довкілля</a:t>
            </a:r>
          </a:p>
          <a:p>
            <a:pPr algn="ctr"/>
            <a:r>
              <a:rPr lang="uk-UA" sz="2400" b="1" dirty="0" smtClean="0"/>
              <a:t> та санітарний стан міста </a:t>
            </a:r>
          </a:p>
        </p:txBody>
      </p:sp>
      <p:sp>
        <p:nvSpPr>
          <p:cNvPr id="4" name="Прямоугольник 3"/>
          <p:cNvSpPr/>
          <p:nvPr/>
        </p:nvSpPr>
        <p:spPr>
          <a:xfrm>
            <a:off x="1500166" y="785794"/>
            <a:ext cx="5667385" cy="461665"/>
          </a:xfrm>
          <a:prstGeom prst="rect">
            <a:avLst/>
          </a:prstGeom>
        </p:spPr>
        <p:txBody>
          <a:bodyPr wrap="none">
            <a:spAutoFit/>
          </a:bodyPr>
          <a:lstStyle/>
          <a:p>
            <a:pPr>
              <a:buNone/>
            </a:pPr>
            <a:r>
              <a:rPr lang="uk-UA" sz="2400" b="1" u="sng" dirty="0" smtClean="0"/>
              <a:t>Комунальне підприємство «Рідне місто»</a:t>
            </a:r>
          </a:p>
        </p:txBody>
      </p:sp>
      <p:sp>
        <p:nvSpPr>
          <p:cNvPr id="5" name="Прямоугольник 4"/>
          <p:cNvSpPr/>
          <p:nvPr/>
        </p:nvSpPr>
        <p:spPr>
          <a:xfrm>
            <a:off x="0" y="1357299"/>
            <a:ext cx="9144000" cy="5857915"/>
          </a:xfrm>
          <a:prstGeom prst="rect">
            <a:avLst/>
          </a:prstGeom>
        </p:spPr>
        <p:txBody>
          <a:bodyPr wrap="square">
            <a:spAutoFit/>
          </a:bodyPr>
          <a:lstStyle/>
          <a:p>
            <a:pPr lvl="0" eaLnBrk="0" fontAlgn="base" hangingPunct="0">
              <a:spcBef>
                <a:spcPct val="0"/>
              </a:spcBef>
              <a:spcAft>
                <a:spcPct val="0"/>
              </a:spcAft>
            </a:pPr>
            <a:r>
              <a:rPr lang="ru-RU" sz="2200" b="1" dirty="0" smtClean="0">
                <a:ea typeface="Calibri" pitchFamily="34" charset="0"/>
                <a:cs typeface="Times New Roman" pitchFamily="18" charset="0"/>
              </a:rPr>
              <a:t>Разом </a:t>
            </a:r>
            <a:r>
              <a:rPr lang="ru-RU" sz="2200" b="1" dirty="0" err="1" smtClean="0">
                <a:ea typeface="Calibri" pitchFamily="34" charset="0"/>
                <a:cs typeface="Times New Roman" pitchFamily="18" charset="0"/>
              </a:rPr>
              <a:t>з</a:t>
            </a:r>
            <a:r>
              <a:rPr lang="ru-RU" sz="2200" b="1" dirty="0" smtClean="0">
                <a:ea typeface="Calibri" pitchFamily="34" charset="0"/>
                <a:cs typeface="Times New Roman" pitchFamily="18" charset="0"/>
              </a:rPr>
              <a:t> </a:t>
            </a:r>
            <a:r>
              <a:rPr lang="ru-RU" sz="2200" b="1" dirty="0" err="1" smtClean="0">
                <a:ea typeface="Calibri" pitchFamily="34" charset="0"/>
                <a:cs typeface="Times New Roman" pitchFamily="18" charset="0"/>
              </a:rPr>
              <a:t>Компанією</a:t>
            </a:r>
            <a:r>
              <a:rPr lang="ru-RU" sz="2200" b="1" dirty="0" smtClean="0">
                <a:ea typeface="Calibri" pitchFamily="34" charset="0"/>
                <a:cs typeface="Times New Roman" pitchFamily="18" charset="0"/>
              </a:rPr>
              <a:t> </a:t>
            </a:r>
            <a:r>
              <a:rPr lang="ru-RU" sz="2200" b="1" dirty="0" err="1" smtClean="0">
                <a:ea typeface="Calibri" pitchFamily="34" charset="0"/>
                <a:cs typeface="Times New Roman" pitchFamily="18" charset="0"/>
              </a:rPr>
              <a:t>Грін-тех</a:t>
            </a:r>
            <a:r>
              <a:rPr lang="ru-RU" sz="2200" b="1" dirty="0" smtClean="0">
                <a:ea typeface="Calibri" pitchFamily="34" charset="0"/>
                <a:cs typeface="Times New Roman" pitchFamily="18" charset="0"/>
              </a:rPr>
              <a:t> </a:t>
            </a:r>
            <a:r>
              <a:rPr lang="ru-RU" sz="2200" b="1" dirty="0" err="1" smtClean="0">
                <a:ea typeface="Calibri" pitchFamily="34" charset="0"/>
                <a:cs typeface="Times New Roman" pitchFamily="18" charset="0"/>
              </a:rPr>
              <a:t>були</a:t>
            </a:r>
            <a:r>
              <a:rPr lang="ru-RU" sz="2200" b="1" dirty="0" smtClean="0">
                <a:ea typeface="Calibri" pitchFamily="34" charset="0"/>
                <a:cs typeface="Times New Roman" pitchFamily="18" charset="0"/>
              </a:rPr>
              <a:t> </a:t>
            </a:r>
            <a:r>
              <a:rPr lang="ru-RU" sz="2200" b="1" dirty="0" err="1" smtClean="0">
                <a:ea typeface="Calibri" pitchFamily="34" charset="0"/>
                <a:cs typeface="Times New Roman" pitchFamily="18" charset="0"/>
              </a:rPr>
              <a:t>проведені</a:t>
            </a:r>
            <a:r>
              <a:rPr lang="ru-RU" sz="2200" b="1" dirty="0" smtClean="0">
                <a:ea typeface="Calibri" pitchFamily="34" charset="0"/>
                <a:cs typeface="Times New Roman" pitchFamily="18" charset="0"/>
              </a:rPr>
              <a:t> </a:t>
            </a:r>
            <a:r>
              <a:rPr lang="ru-RU" sz="2200" b="1" dirty="0" err="1" smtClean="0">
                <a:ea typeface="Calibri" pitchFamily="34" charset="0"/>
                <a:cs typeface="Times New Roman" pitchFamily="18" charset="0"/>
              </a:rPr>
              <a:t>ремонти</a:t>
            </a:r>
            <a:r>
              <a:rPr lang="ru-RU" sz="2200" b="1" dirty="0" smtClean="0">
                <a:ea typeface="Calibri" pitchFamily="34" charset="0"/>
                <a:cs typeface="Times New Roman" pitchFamily="18" charset="0"/>
              </a:rPr>
              <a:t> </a:t>
            </a:r>
            <a:r>
              <a:rPr lang="ru-RU" sz="2200" b="1" dirty="0" err="1" smtClean="0">
                <a:ea typeface="Calibri" pitchFamily="34" charset="0"/>
                <a:cs typeface="Times New Roman" pitchFamily="18" charset="0"/>
              </a:rPr>
              <a:t>вулиць</a:t>
            </a:r>
            <a:r>
              <a:rPr lang="ru-RU" sz="2200" b="1" dirty="0" smtClean="0">
                <a:ea typeface="Calibri" pitchFamily="34" charset="0"/>
                <a:cs typeface="Times New Roman" pitchFamily="18" charset="0"/>
              </a:rPr>
              <a:t> в с. </a:t>
            </a:r>
            <a:r>
              <a:rPr lang="ru-RU" sz="2200" b="1" dirty="0" err="1" smtClean="0">
                <a:ea typeface="Calibri" pitchFamily="34" charset="0"/>
                <a:cs typeface="Times New Roman" pitchFamily="18" charset="0"/>
              </a:rPr>
              <a:t>Свірж</a:t>
            </a:r>
            <a:r>
              <a:rPr lang="ru-RU" sz="2200" b="1" dirty="0" smtClean="0">
                <a:ea typeface="Calibri" pitchFamily="34" charset="0"/>
                <a:cs typeface="Times New Roman" pitchFamily="18" charset="0"/>
              </a:rPr>
              <a:t>, Св. </a:t>
            </a:r>
            <a:r>
              <a:rPr lang="ru-RU" sz="2200" b="1" dirty="0" err="1" smtClean="0">
                <a:ea typeface="Calibri" pitchFamily="34" charset="0"/>
                <a:cs typeface="Times New Roman" pitchFamily="18" charset="0"/>
              </a:rPr>
              <a:t>Глібовичі</a:t>
            </a:r>
            <a:r>
              <a:rPr lang="ru-RU" sz="2200" b="1" dirty="0" smtClean="0">
                <a:ea typeface="Calibri" pitchFamily="34" charset="0"/>
                <a:cs typeface="Times New Roman" pitchFamily="18" charset="0"/>
              </a:rPr>
              <a:t>, с. Стоки, с. </a:t>
            </a:r>
            <a:r>
              <a:rPr lang="ru-RU" sz="2200" b="1" dirty="0" err="1" smtClean="0">
                <a:ea typeface="Calibri" pitchFamily="34" charset="0"/>
                <a:cs typeface="Times New Roman" pitchFamily="18" charset="0"/>
              </a:rPr>
              <a:t>Вілявче</a:t>
            </a:r>
            <a:r>
              <a:rPr lang="ru-RU" sz="2200" b="1" dirty="0" smtClean="0">
                <a:ea typeface="Calibri" pitchFamily="34" charset="0"/>
                <a:cs typeface="Times New Roman" pitchFamily="18" charset="0"/>
              </a:rPr>
              <a:t>, с. </a:t>
            </a:r>
            <a:r>
              <a:rPr lang="ru-RU" sz="2200" b="1" dirty="0" err="1" smtClean="0">
                <a:ea typeface="Calibri" pitchFamily="34" charset="0"/>
                <a:cs typeface="Times New Roman" pitchFamily="18" charset="0"/>
              </a:rPr>
              <a:t>Стрілки</a:t>
            </a:r>
            <a:endParaRPr lang="ru-RU" sz="2200" b="1" dirty="0" smtClean="0"/>
          </a:p>
          <a:p>
            <a:pPr lvl="0" eaLnBrk="0" fontAlgn="base" hangingPunct="0">
              <a:spcBef>
                <a:spcPct val="0"/>
              </a:spcBef>
              <a:spcAft>
                <a:spcPct val="0"/>
              </a:spcAft>
              <a:buFontTx/>
              <a:buChar char="•"/>
            </a:pPr>
            <a:r>
              <a:rPr lang="uk-UA" sz="2200" b="1" dirty="0" smtClean="0">
                <a:ea typeface="Calibri" pitchFamily="34" charset="0"/>
                <a:cs typeface="Times New Roman" pitchFamily="18" charset="0"/>
              </a:rPr>
              <a:t> Протягом теплого періоду року систематично проводилися роботи по формуванню кущів та скошування трави на територіях парків та косогорах вулиць та канав. </a:t>
            </a:r>
            <a:endParaRPr lang="ru-RU" sz="2200" b="1" dirty="0" smtClean="0"/>
          </a:p>
          <a:p>
            <a:pPr lvl="0" eaLnBrk="0" fontAlgn="base" hangingPunct="0">
              <a:spcBef>
                <a:spcPct val="0"/>
              </a:spcBef>
              <a:spcAft>
                <a:spcPct val="0"/>
              </a:spcAft>
              <a:buFontTx/>
              <a:buChar char="•"/>
            </a:pPr>
            <a:r>
              <a:rPr lang="uk-UA" sz="2200" b="1" u="sng" dirty="0" smtClean="0">
                <a:ea typeface="Calibri" pitchFamily="34" charset="0"/>
                <a:cs typeface="Times New Roman" pitchFamily="18" charset="0"/>
              </a:rPr>
              <a:t> утримання кладовища.  </a:t>
            </a:r>
            <a:r>
              <a:rPr lang="uk-UA" sz="2200" b="1" dirty="0" smtClean="0">
                <a:ea typeface="Calibri" pitchFamily="34" charset="0"/>
                <a:cs typeface="Times New Roman" pitchFamily="18" charset="0"/>
              </a:rPr>
              <a:t> На території кладовища встановлено два нових покажчики, а саме, покажчик поховання подружжя </a:t>
            </a:r>
            <a:r>
              <a:rPr lang="uk-UA" sz="2200" b="1" dirty="0" err="1" smtClean="0">
                <a:ea typeface="Calibri" pitchFamily="34" charset="0"/>
                <a:cs typeface="Times New Roman" pitchFamily="18" charset="0"/>
              </a:rPr>
              <a:t>Гукевичів</a:t>
            </a:r>
            <a:r>
              <a:rPr lang="uk-UA" sz="2200" b="1" dirty="0" smtClean="0">
                <a:ea typeface="Calibri" pitchFamily="34" charset="0"/>
                <a:cs typeface="Times New Roman" pitchFamily="18" charset="0"/>
              </a:rPr>
              <a:t> та поховання Ярополка Царика, протягом року проводилися роботи по прибиранню кладовища від дрібного сміття, підмітання доріжок кладовища, проводилися роботи по ліквідації стихійних великих </a:t>
            </a:r>
            <a:r>
              <a:rPr lang="uk-UA" sz="2200" b="1" dirty="0" err="1" smtClean="0">
                <a:ea typeface="Calibri" pitchFamily="34" charset="0"/>
                <a:cs typeface="Times New Roman" pitchFamily="18" charset="0"/>
              </a:rPr>
              <a:t>сміттєзвалищ</a:t>
            </a:r>
            <a:r>
              <a:rPr lang="uk-UA" sz="2200" b="1" dirty="0" smtClean="0">
                <a:ea typeface="Calibri" pitchFamily="34" charset="0"/>
                <a:cs typeface="Times New Roman" pitchFamily="18" charset="0"/>
              </a:rPr>
              <a:t> за допомогою екскаватора. Також проводилися роботи по прибиранню, прополюванню могил загального значення.</a:t>
            </a:r>
            <a:endParaRPr lang="ru-RU" sz="2200" b="1" dirty="0" smtClean="0"/>
          </a:p>
          <a:p>
            <a:pPr lvl="0" eaLnBrk="0" fontAlgn="base" hangingPunct="0">
              <a:spcBef>
                <a:spcPct val="0"/>
              </a:spcBef>
              <a:spcAft>
                <a:spcPct val="0"/>
              </a:spcAft>
              <a:buFontTx/>
              <a:buChar char="•"/>
            </a:pPr>
            <a:r>
              <a:rPr lang="uk-UA" sz="2200" b="1" u="sng" dirty="0" smtClean="0">
                <a:ea typeface="Calibri" pitchFamily="34" charset="0"/>
                <a:cs typeface="Times New Roman" pitchFamily="18" charset="0"/>
              </a:rPr>
              <a:t>поводження із сміттям</a:t>
            </a:r>
            <a:r>
              <a:rPr lang="uk-UA" sz="2200" b="1" dirty="0" smtClean="0">
                <a:ea typeface="Calibri" pitchFamily="34" charset="0"/>
                <a:cs typeface="Times New Roman" pitchFamily="18" charset="0"/>
              </a:rPr>
              <a:t>. Щоденно проводилося вивезення вуличного змету та опалого листя коло бордюрів. Щоденно збираються ТПВ з вуличних урн та складуються у контейнери, яке щотижнево вивозиться спецтранспортом ТОВ «</a:t>
            </a:r>
            <a:r>
              <a:rPr lang="uk-UA" sz="2200" b="1" dirty="0" err="1" smtClean="0">
                <a:ea typeface="Calibri" pitchFamily="34" charset="0"/>
                <a:cs typeface="Times New Roman" pitchFamily="18" charset="0"/>
              </a:rPr>
              <a:t>Спецавтотранс-Львів</a:t>
            </a:r>
            <a:r>
              <a:rPr lang="uk-UA" sz="2200" b="1" dirty="0" smtClean="0">
                <a:ea typeface="Calibri" pitchFamily="34" charset="0"/>
                <a:cs typeface="Times New Roman" pitchFamily="18" charset="0"/>
              </a:rPr>
              <a:t>»</a:t>
            </a:r>
            <a:endParaRPr lang="ru-RU" sz="2200" b="1" dirty="0" smtClean="0"/>
          </a:p>
          <a:p>
            <a:pPr lvl="0" eaLnBrk="0" fontAlgn="base" hangingPunct="0">
              <a:spcBef>
                <a:spcPct val="0"/>
              </a:spcBef>
              <a:spcAft>
                <a:spcPct val="0"/>
              </a:spcAft>
            </a:pPr>
            <a:endParaRPr lang="ru-RU" sz="2400" dirty="0" smtClean="0">
              <a:latin typeface="Arial" pitchFamily="34" charset="0"/>
            </a:endParaRP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14400" y="285728"/>
            <a:ext cx="8229600" cy="1143000"/>
          </a:xfrm>
        </p:spPr>
        <p:txBody>
          <a:bodyPr>
            <a:normAutofit/>
          </a:bodyPr>
          <a:lstStyle/>
          <a:p>
            <a:r>
              <a:rPr lang="uk-UA" sz="3200" b="1" dirty="0" smtClean="0"/>
              <a:t>Благоустрій, охорона довкілля та санітарний стан міста (Комунальні підприємства)</a:t>
            </a:r>
            <a:endParaRPr lang="ru-RU" sz="3200" dirty="0"/>
          </a:p>
        </p:txBody>
      </p:sp>
      <p:sp>
        <p:nvSpPr>
          <p:cNvPr id="3" name="Содержимое 2"/>
          <p:cNvSpPr>
            <a:spLocks noGrp="1"/>
          </p:cNvSpPr>
          <p:nvPr>
            <p:ph idx="1"/>
          </p:nvPr>
        </p:nvSpPr>
        <p:spPr/>
        <p:txBody>
          <a:bodyPr>
            <a:normAutofit fontScale="25000" lnSpcReduction="20000"/>
          </a:bodyPr>
          <a:lstStyle/>
          <a:p>
            <a:pPr>
              <a:buNone/>
            </a:pPr>
            <a:endParaRPr lang="uk-UA" b="1" u="sng" dirty="0" smtClean="0"/>
          </a:p>
          <a:p>
            <a:pPr>
              <a:buNone/>
            </a:pPr>
            <a:r>
              <a:rPr lang="uk-UA" sz="9600" b="1" u="sng" dirty="0" smtClean="0"/>
              <a:t>Комунальне підприємство «</a:t>
            </a:r>
            <a:r>
              <a:rPr lang="uk-UA" sz="9600" b="1" u="sng" dirty="0" err="1" smtClean="0"/>
              <a:t>Бібрський</a:t>
            </a:r>
            <a:r>
              <a:rPr lang="uk-UA" sz="9600" b="1" u="sng" dirty="0" smtClean="0"/>
              <a:t> комунальник»</a:t>
            </a:r>
          </a:p>
          <a:p>
            <a:pPr>
              <a:buNone/>
            </a:pPr>
            <a:endParaRPr lang="ru-RU" sz="8000" dirty="0" smtClean="0"/>
          </a:p>
          <a:p>
            <a:pPr>
              <a:buNone/>
            </a:pPr>
            <a:r>
              <a:rPr lang="uk-UA" sz="8000" b="1" dirty="0" smtClean="0"/>
              <a:t> Адреса: м. </a:t>
            </a:r>
            <a:r>
              <a:rPr lang="uk-UA" sz="8000" b="1" dirty="0" err="1" smtClean="0"/>
              <a:t>Бібрка</a:t>
            </a:r>
            <a:r>
              <a:rPr lang="uk-UA" sz="8000" b="1" dirty="0" smtClean="0"/>
              <a:t>, </a:t>
            </a:r>
          </a:p>
          <a:p>
            <a:pPr>
              <a:buNone/>
            </a:pPr>
            <a:r>
              <a:rPr lang="uk-UA" sz="8000" b="1" dirty="0" smtClean="0"/>
              <a:t>вул. Тарнавського, 22 .</a:t>
            </a:r>
            <a:endParaRPr lang="ru-RU" sz="8000" dirty="0" smtClean="0"/>
          </a:p>
          <a:p>
            <a:pPr>
              <a:buNone/>
            </a:pPr>
            <a:r>
              <a:rPr lang="uk-UA" sz="8000" b="1" dirty="0" smtClean="0"/>
              <a:t> </a:t>
            </a:r>
            <a:endParaRPr lang="ru-RU" sz="8000" dirty="0" smtClean="0"/>
          </a:p>
          <a:p>
            <a:pPr>
              <a:buNone/>
            </a:pPr>
            <a:r>
              <a:rPr lang="uk-UA" sz="8000" b="1" dirty="0" smtClean="0"/>
              <a:t>     Підприємство надає послуги:</a:t>
            </a:r>
            <a:endParaRPr lang="ru-RU" sz="8000" dirty="0" smtClean="0"/>
          </a:p>
          <a:p>
            <a:r>
              <a:rPr lang="uk-UA" sz="8000" b="1" dirty="0" smtClean="0"/>
              <a:t>водопостачання;</a:t>
            </a:r>
            <a:endParaRPr lang="ru-RU" sz="8000" dirty="0" smtClean="0"/>
          </a:p>
          <a:p>
            <a:r>
              <a:rPr lang="uk-UA" sz="8000" b="1" dirty="0" smtClean="0"/>
              <a:t>водовідведення;</a:t>
            </a:r>
            <a:endParaRPr lang="ru-RU" sz="8000" dirty="0" smtClean="0"/>
          </a:p>
          <a:p>
            <a:r>
              <a:rPr lang="uk-UA" sz="8000" b="1" dirty="0" smtClean="0"/>
              <a:t>послуги з утримання будинків та </a:t>
            </a:r>
          </a:p>
          <a:p>
            <a:pPr lvl="0">
              <a:buNone/>
            </a:pPr>
            <a:r>
              <a:rPr lang="uk-UA" sz="8000" b="1" dirty="0" smtClean="0"/>
              <a:t>прибудинкових територій.</a:t>
            </a:r>
            <a:endParaRPr lang="ru-RU" sz="8000" dirty="0" smtClean="0"/>
          </a:p>
          <a:p>
            <a:pPr>
              <a:buNone/>
            </a:pPr>
            <a:r>
              <a:rPr lang="uk-UA" sz="8000" b="1" u="sng" dirty="0" smtClean="0"/>
              <a:t>Директор</a:t>
            </a:r>
            <a:r>
              <a:rPr lang="uk-UA" sz="8000" b="1" dirty="0" smtClean="0"/>
              <a:t>     </a:t>
            </a:r>
            <a:r>
              <a:rPr lang="uk-UA" sz="8000" b="1" i="1" dirty="0" smtClean="0"/>
              <a:t>Чайка Наталія Володимирівна</a:t>
            </a:r>
            <a:endParaRPr lang="ru-RU" sz="8000" dirty="0" smtClean="0"/>
          </a:p>
          <a:p>
            <a:pPr>
              <a:buNone/>
            </a:pPr>
            <a:r>
              <a:rPr lang="uk-UA" sz="8000" b="1" dirty="0" smtClean="0"/>
              <a:t> </a:t>
            </a:r>
            <a:endParaRPr lang="ru-RU" sz="8000" dirty="0" smtClean="0"/>
          </a:p>
          <a:p>
            <a:pPr>
              <a:buNone/>
            </a:pPr>
            <a:r>
              <a:rPr lang="uk-UA" sz="8000" b="1" dirty="0" smtClean="0"/>
              <a:t> Детальна інформація, питання та пропозиції за телефонами:  </a:t>
            </a:r>
            <a:endParaRPr lang="ru-RU" sz="8000" dirty="0" smtClean="0"/>
          </a:p>
          <a:p>
            <a:pPr lvl="0">
              <a:buNone/>
            </a:pPr>
            <a:r>
              <a:rPr lang="uk-UA" sz="8000" b="1" dirty="0" smtClean="0"/>
              <a:t>4-32-81 - адміністрація підприємства;</a:t>
            </a:r>
            <a:endParaRPr lang="ru-RU" sz="8000" dirty="0" smtClean="0"/>
          </a:p>
          <a:p>
            <a:pPr lvl="0">
              <a:buNone/>
            </a:pPr>
            <a:r>
              <a:rPr lang="uk-UA" sz="8000" b="1" dirty="0" smtClean="0"/>
              <a:t>4-32-46 – </a:t>
            </a:r>
            <a:r>
              <a:rPr lang="uk-UA" sz="8000" b="1" dirty="0" err="1" smtClean="0"/>
              <a:t>водонасосна</a:t>
            </a:r>
            <a:r>
              <a:rPr lang="uk-UA" sz="8000" b="1" dirty="0" smtClean="0"/>
              <a:t> станція.</a:t>
            </a:r>
            <a:endParaRPr lang="ru-RU" sz="8000" dirty="0" smtClean="0"/>
          </a:p>
          <a:p>
            <a:endParaRPr lang="ru-RU" dirty="0"/>
          </a:p>
        </p:txBody>
      </p:sp>
      <p:pic>
        <p:nvPicPr>
          <p:cNvPr id="6146" name="Picture 2"/>
          <p:cNvPicPr>
            <a:picLocks noChangeAspect="1" noChangeArrowheads="1"/>
          </p:cNvPicPr>
          <p:nvPr/>
        </p:nvPicPr>
        <p:blipFill>
          <a:blip r:embed="rId2" cstate="print"/>
          <a:srcRect/>
          <a:stretch>
            <a:fillRect/>
          </a:stretch>
        </p:blipFill>
        <p:spPr bwMode="auto">
          <a:xfrm>
            <a:off x="5572131" y="2428868"/>
            <a:ext cx="2794579" cy="2857520"/>
          </a:xfrm>
          <a:prstGeom prst="rect">
            <a:avLst/>
          </a:prstGeom>
          <a:noFill/>
          <a:ln w="9525">
            <a:noFill/>
            <a:miter lim="800000"/>
            <a:headEnd/>
            <a:tailEnd/>
          </a:ln>
          <a:effectLst/>
        </p:spPr>
      </p:pic>
      <p:pic>
        <p:nvPicPr>
          <p:cNvPr id="6" name="Picture 2" descr="D:\міська рада\герб і прапор Бібрки\H1BIBRK0.jpg"/>
          <p:cNvPicPr>
            <a:picLocks noChangeAspect="1" noChangeArrowheads="1"/>
          </p:cNvPicPr>
          <p:nvPr/>
        </p:nvPicPr>
        <p:blipFill>
          <a:blip r:embed="rId3" cstate="print"/>
          <a:srcRect/>
          <a:stretch>
            <a:fillRect/>
          </a:stretch>
        </p:blipFill>
        <p:spPr bwMode="auto">
          <a:xfrm>
            <a:off x="0" y="0"/>
            <a:ext cx="963718" cy="1214422"/>
          </a:xfrm>
          <a:prstGeom prst="rect">
            <a:avLst/>
          </a:prstGeom>
          <a:noFill/>
        </p:spPr>
      </p:pic>
    </p:spTree>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142976" y="214290"/>
            <a:ext cx="7872410" cy="1071570"/>
          </a:xfrm>
        </p:spPr>
        <p:txBody>
          <a:bodyPr>
            <a:noAutofit/>
          </a:bodyPr>
          <a:lstStyle/>
          <a:p>
            <a:r>
              <a:rPr lang="uk-UA" sz="2600" b="1" dirty="0" smtClean="0"/>
              <a:t>Благоустрій, охорона довкілля та санітарний стан міста</a:t>
            </a:r>
            <a:endParaRPr lang="ru-RU" sz="2600" dirty="0"/>
          </a:p>
        </p:txBody>
      </p:sp>
      <p:sp>
        <p:nvSpPr>
          <p:cNvPr id="3" name="Содержимое 2"/>
          <p:cNvSpPr>
            <a:spLocks noGrp="1"/>
          </p:cNvSpPr>
          <p:nvPr>
            <p:ph idx="1"/>
          </p:nvPr>
        </p:nvSpPr>
        <p:spPr>
          <a:xfrm>
            <a:off x="214282" y="1142984"/>
            <a:ext cx="8686800" cy="4972072"/>
          </a:xfrm>
        </p:spPr>
        <p:txBody>
          <a:bodyPr>
            <a:noAutofit/>
          </a:bodyPr>
          <a:lstStyle/>
          <a:p>
            <a:r>
              <a:rPr lang="uk-UA" sz="1800" b="1" dirty="0" smtClean="0"/>
              <a:t>Проведені роботи </a:t>
            </a:r>
            <a:r>
              <a:rPr lang="uk-UA" sz="1800" b="1" dirty="0" err="1" smtClean="0"/>
              <a:t>КП</a:t>
            </a:r>
            <a:r>
              <a:rPr lang="uk-UA" sz="1800" b="1" dirty="0" smtClean="0"/>
              <a:t> «Бібрський комунальник» 2019 рік</a:t>
            </a:r>
            <a:endParaRPr lang="ru-RU" sz="1800" b="1" dirty="0" smtClean="0"/>
          </a:p>
          <a:p>
            <a:r>
              <a:rPr lang="uk-UA" sz="1800" b="1" dirty="0" smtClean="0"/>
              <a:t>Об’єкти водо - каналізаційного господарства:</a:t>
            </a:r>
            <a:endParaRPr lang="ru-RU" sz="1800" b="1" dirty="0" smtClean="0"/>
          </a:p>
          <a:p>
            <a:r>
              <a:rPr lang="uk-UA" sz="1800" b="1" dirty="0" smtClean="0"/>
              <a:t> - будівництво водопровідної мережі в с. Шпильчина довжиною 900 метрів;</a:t>
            </a:r>
            <a:endParaRPr lang="ru-RU" sz="1800" b="1" dirty="0" smtClean="0"/>
          </a:p>
          <a:p>
            <a:r>
              <a:rPr lang="uk-UA" sz="1800" b="1" dirty="0" smtClean="0"/>
              <a:t> - будівництво каналізаційної мережі по вул. Галицькій довжиною 60 метрів;</a:t>
            </a:r>
            <a:endParaRPr lang="ru-RU" sz="1800" b="1" dirty="0" smtClean="0"/>
          </a:p>
          <a:p>
            <a:r>
              <a:rPr lang="uk-UA" sz="1800" b="1" dirty="0" smtClean="0"/>
              <a:t> - заміна каналізаційної мережі по вул. Шептицького довжиною 30 метрів;</a:t>
            </a:r>
            <a:endParaRPr lang="ru-RU" sz="1800" b="1" dirty="0" smtClean="0"/>
          </a:p>
          <a:p>
            <a:r>
              <a:rPr lang="uk-UA" sz="1800" b="1" dirty="0" smtClean="0"/>
              <a:t> - ремонт каналізаційної мережі по вул. Б.Лепкого, 10;</a:t>
            </a:r>
            <a:endParaRPr lang="ru-RU" sz="1800" b="1" dirty="0" smtClean="0"/>
          </a:p>
          <a:p>
            <a:r>
              <a:rPr lang="uk-UA" sz="1800" b="1" dirty="0" smtClean="0"/>
              <a:t> - встановлення автоматики на насосній станції по вул. Шевченка для подачі води в с. Шпильчина;</a:t>
            </a:r>
            <a:endParaRPr lang="ru-RU" sz="1800" b="1" dirty="0" smtClean="0"/>
          </a:p>
          <a:p>
            <a:r>
              <a:rPr lang="uk-UA" sz="1800" b="1" dirty="0" smtClean="0"/>
              <a:t> - будівництво каналізаційного колектора по вул. </a:t>
            </a:r>
            <a:r>
              <a:rPr lang="uk-UA" sz="1800" b="1" dirty="0" err="1" smtClean="0"/>
              <a:t>Ів</a:t>
            </a:r>
            <a:r>
              <a:rPr lang="uk-UA" sz="1800" b="1" dirty="0" smtClean="0"/>
              <a:t>. Франка;</a:t>
            </a:r>
            <a:endParaRPr lang="ru-RU" sz="1800" b="1" dirty="0" smtClean="0"/>
          </a:p>
          <a:p>
            <a:r>
              <a:rPr lang="uk-UA" sz="1800" b="1" dirty="0" smtClean="0"/>
              <a:t> -  поточний ремонт </a:t>
            </a:r>
            <a:r>
              <a:rPr lang="uk-UA" sz="1800" b="1" dirty="0" err="1" smtClean="0"/>
              <a:t>ливневої</a:t>
            </a:r>
            <a:r>
              <a:rPr lang="uk-UA" sz="1800" b="1" dirty="0" smtClean="0"/>
              <a:t> каналізаційної мережі по вул. Грушевського;</a:t>
            </a:r>
            <a:endParaRPr lang="ru-RU" sz="1800" b="1" dirty="0" smtClean="0"/>
          </a:p>
          <a:p>
            <a:r>
              <a:rPr lang="uk-UA" sz="1800" b="1" dirty="0" smtClean="0"/>
              <a:t> - очищення каналізаційної мережі по вул. С.Крушельницької та вул. Уляни Кравченко;</a:t>
            </a:r>
            <a:endParaRPr lang="ru-RU" sz="1800" b="1" dirty="0" smtClean="0"/>
          </a:p>
          <a:p>
            <a:r>
              <a:rPr lang="uk-UA" sz="1800" b="1" dirty="0" smtClean="0"/>
              <a:t> -  заміна пожежного гідранту по вул. Галицькій;</a:t>
            </a:r>
            <a:endParaRPr lang="ru-RU" sz="1800" b="1" dirty="0" smtClean="0"/>
          </a:p>
          <a:p>
            <a:r>
              <a:rPr lang="uk-UA" sz="1800" b="1" dirty="0" smtClean="0"/>
              <a:t> - встановлено 18 люків на водопровідних та каналізаційних колодязях;</a:t>
            </a:r>
            <a:endParaRPr lang="ru-RU" sz="1800" b="1" dirty="0" smtClean="0"/>
          </a:p>
          <a:p>
            <a:r>
              <a:rPr lang="uk-UA" sz="1800" b="1" dirty="0" smtClean="0"/>
              <a:t> - ліквідовано 59 проривів водопроводу та 27 очищень каналізаційних мереж;</a:t>
            </a:r>
            <a:endParaRPr lang="ru-RU" sz="1800" b="1" dirty="0" smtClean="0"/>
          </a:p>
          <a:p>
            <a:r>
              <a:rPr lang="uk-UA" sz="1800" b="1" dirty="0" smtClean="0"/>
              <a:t> - закуплено матеріали для часткового поточного ремонту покрівлі по вул. У. Кравченко, 9;</a:t>
            </a:r>
            <a:endParaRPr lang="ru-RU" sz="1800" b="1" dirty="0" smtClean="0"/>
          </a:p>
          <a:p>
            <a:r>
              <a:rPr lang="uk-UA" sz="1800" b="1" dirty="0" smtClean="0"/>
              <a:t>  - поточні ремонти коридорів загального користування.</a:t>
            </a:r>
            <a:endParaRPr lang="ru-RU" sz="1800" b="1" dirty="0" smtClean="0"/>
          </a:p>
          <a:p>
            <a:pPr>
              <a:buNone/>
            </a:pPr>
            <a:endParaRPr lang="ru-RU" sz="1800" b="1" dirty="0" smtClean="0"/>
          </a:p>
          <a:p>
            <a:endParaRPr lang="ru-RU" sz="1800" dirty="0"/>
          </a:p>
        </p:txBody>
      </p:sp>
      <p:pic>
        <p:nvPicPr>
          <p:cNvPr id="5" name="Picture 2" descr="D:\міська рада\герб і прапор Бібрки\H1BIBRK0.jpg"/>
          <p:cNvPicPr>
            <a:picLocks noChangeAspect="1" noChangeArrowheads="1"/>
          </p:cNvPicPr>
          <p:nvPr/>
        </p:nvPicPr>
        <p:blipFill>
          <a:blip r:embed="rId2" cstate="print"/>
          <a:srcRect/>
          <a:stretch>
            <a:fillRect/>
          </a:stretch>
        </p:blipFill>
        <p:spPr bwMode="auto">
          <a:xfrm>
            <a:off x="0" y="0"/>
            <a:ext cx="963718" cy="1214422"/>
          </a:xfrm>
          <a:prstGeom prst="rect">
            <a:avLst/>
          </a:prstGeom>
          <a:noFill/>
        </p:spPr>
      </p:pic>
    </p:spTree>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14400" y="285728"/>
            <a:ext cx="8229600" cy="1143000"/>
          </a:xfrm>
        </p:spPr>
        <p:txBody>
          <a:bodyPr>
            <a:normAutofit fontScale="90000"/>
          </a:bodyPr>
          <a:lstStyle/>
          <a:p>
            <a:r>
              <a:rPr lang="uk-UA" b="1" dirty="0" smtClean="0"/>
              <a:t/>
            </a:r>
            <a:br>
              <a:rPr lang="uk-UA" b="1" dirty="0" smtClean="0"/>
            </a:br>
            <a:r>
              <a:rPr lang="uk-UA" sz="3100" b="1" dirty="0" smtClean="0"/>
              <a:t>Благоустрій, охорона довкілля та санітарний стан міста</a:t>
            </a:r>
            <a:r>
              <a:rPr lang="ru-RU" dirty="0" smtClean="0"/>
              <a:t/>
            </a:r>
            <a:br>
              <a:rPr lang="ru-RU" dirty="0" smtClean="0"/>
            </a:br>
            <a:endParaRPr lang="ru-RU" dirty="0"/>
          </a:p>
        </p:txBody>
      </p:sp>
      <p:sp>
        <p:nvSpPr>
          <p:cNvPr id="3" name="Содержимое 2"/>
          <p:cNvSpPr>
            <a:spLocks noGrp="1"/>
          </p:cNvSpPr>
          <p:nvPr>
            <p:ph idx="1"/>
          </p:nvPr>
        </p:nvSpPr>
        <p:spPr/>
        <p:txBody>
          <a:bodyPr/>
          <a:lstStyle/>
          <a:p>
            <a:r>
              <a:rPr lang="uk-UA" sz="2400" b="1" dirty="0" smtClean="0"/>
              <a:t>Вивіз твердих побутових відходів з території </a:t>
            </a:r>
            <a:r>
              <a:rPr lang="uk-UA" sz="2400" b="1" dirty="0" err="1" smtClean="0"/>
              <a:t>Бібрської</a:t>
            </a:r>
            <a:r>
              <a:rPr lang="uk-UA" sz="2400" b="1" dirty="0" smtClean="0"/>
              <a:t> міської ради здійснює фірма </a:t>
            </a:r>
            <a:r>
              <a:rPr lang="uk-UA" sz="2400" b="1" dirty="0" err="1" smtClean="0"/>
              <a:t>САТ-Львів</a:t>
            </a:r>
            <a:r>
              <a:rPr lang="uk-UA" sz="2400" b="1" dirty="0" smtClean="0"/>
              <a:t>, яка виграла конкурс з вивозу таких відходів на території </a:t>
            </a:r>
            <a:r>
              <a:rPr lang="uk-UA" sz="2400" b="1" dirty="0" err="1" smtClean="0"/>
              <a:t>Бібрської</a:t>
            </a:r>
            <a:r>
              <a:rPr lang="uk-UA" sz="2400" b="1" dirty="0" smtClean="0"/>
              <a:t> міської ради. Також у місті розміщені контейнери на пластикову тару, чим започатковане роздільне сортування сміття.</a:t>
            </a:r>
            <a:endParaRPr lang="ru-RU" sz="2400" b="1" dirty="0" smtClean="0"/>
          </a:p>
          <a:p>
            <a:endParaRPr lang="ru-RU" dirty="0"/>
          </a:p>
        </p:txBody>
      </p:sp>
      <p:pic>
        <p:nvPicPr>
          <p:cNvPr id="8194" name="Picture 2" descr="«Вантажні перевезення по Україні — «САТ»"/>
          <p:cNvPicPr>
            <a:picLocks noChangeAspect="1" noChangeArrowheads="1"/>
          </p:cNvPicPr>
          <p:nvPr/>
        </p:nvPicPr>
        <p:blipFill>
          <a:blip r:embed="rId2" cstate="print"/>
          <a:srcRect/>
          <a:stretch>
            <a:fillRect/>
          </a:stretch>
        </p:blipFill>
        <p:spPr bwMode="auto">
          <a:xfrm>
            <a:off x="785786" y="4254506"/>
            <a:ext cx="2143139" cy="1746262"/>
          </a:xfrm>
          <a:prstGeom prst="rect">
            <a:avLst/>
          </a:prstGeom>
          <a:noFill/>
        </p:spPr>
      </p:pic>
      <p:pic>
        <p:nvPicPr>
          <p:cNvPr id="8196" name="Picture 4" descr="Результат пошуку зображень за запитом &quot;Контейнери на сміття САТ-Львів&quot;"/>
          <p:cNvPicPr>
            <a:picLocks noChangeAspect="1" noChangeArrowheads="1"/>
          </p:cNvPicPr>
          <p:nvPr/>
        </p:nvPicPr>
        <p:blipFill>
          <a:blip r:embed="rId3" cstate="print"/>
          <a:srcRect/>
          <a:stretch>
            <a:fillRect/>
          </a:stretch>
        </p:blipFill>
        <p:spPr bwMode="auto">
          <a:xfrm>
            <a:off x="2953490" y="3857628"/>
            <a:ext cx="3187543" cy="2357454"/>
          </a:xfrm>
          <a:prstGeom prst="rect">
            <a:avLst/>
          </a:prstGeom>
          <a:noFill/>
        </p:spPr>
      </p:pic>
      <p:pic>
        <p:nvPicPr>
          <p:cNvPr id="8198" name="Picture 6" descr="Результат пошуку зображень за запитом &quot;контейнери на сміття з пластикову тару&quot;"/>
          <p:cNvPicPr>
            <a:picLocks noChangeAspect="1" noChangeArrowheads="1"/>
          </p:cNvPicPr>
          <p:nvPr/>
        </p:nvPicPr>
        <p:blipFill>
          <a:blip r:embed="rId4" cstate="print"/>
          <a:srcRect/>
          <a:stretch>
            <a:fillRect/>
          </a:stretch>
        </p:blipFill>
        <p:spPr bwMode="auto">
          <a:xfrm>
            <a:off x="5929322" y="4500570"/>
            <a:ext cx="2575081" cy="1928826"/>
          </a:xfrm>
          <a:prstGeom prst="rect">
            <a:avLst/>
          </a:prstGeom>
          <a:noFill/>
        </p:spPr>
      </p:pic>
      <p:pic>
        <p:nvPicPr>
          <p:cNvPr id="8" name="Picture 2" descr="D:\міська рада\герб і прапор Бібрки\H1BIBRK0.jpg"/>
          <p:cNvPicPr>
            <a:picLocks noChangeAspect="1" noChangeArrowheads="1"/>
          </p:cNvPicPr>
          <p:nvPr/>
        </p:nvPicPr>
        <p:blipFill>
          <a:blip r:embed="rId5" cstate="print"/>
          <a:srcRect/>
          <a:stretch>
            <a:fillRect/>
          </a:stretch>
        </p:blipFill>
        <p:spPr bwMode="auto">
          <a:xfrm>
            <a:off x="0" y="0"/>
            <a:ext cx="963718" cy="1214422"/>
          </a:xfrm>
          <a:prstGeom prst="rect">
            <a:avLst/>
          </a:prstGeom>
          <a:noFill/>
        </p:spPr>
      </p:pic>
    </p:spTree>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1" name="Rectangle 1"/>
          <p:cNvSpPr>
            <a:spLocks noChangeArrowheads="1"/>
          </p:cNvSpPr>
          <p:nvPr/>
        </p:nvSpPr>
        <p:spPr bwMode="auto">
          <a:xfrm>
            <a:off x="2786050" y="0"/>
            <a:ext cx="3616888" cy="646331"/>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sz="2400" b="1" i="0" u="none" strike="noStrike" cap="none" normalizeH="0" baseline="0" dirty="0" smtClean="0">
                <a:ln>
                  <a:noFill/>
                </a:ln>
                <a:solidFill>
                  <a:schemeClr val="tx1"/>
                </a:solidFill>
                <a:effectLst/>
                <a:ea typeface="Calibri" pitchFamily="34" charset="0"/>
                <a:cs typeface="Times New Roman" pitchFamily="18" charset="0"/>
              </a:rPr>
              <a:t>Волонтерська діяльність</a:t>
            </a:r>
            <a:endParaRPr kumimoji="0" lang="ru-RU" sz="24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uk-UA" sz="1200" b="0" i="0" u="none" strike="noStrike" cap="none" normalizeH="0" baseline="0" dirty="0" smtClean="0">
                <a:ln>
                  <a:noFill/>
                </a:ln>
                <a:solidFill>
                  <a:schemeClr val="tx1"/>
                </a:solidFill>
                <a:effectLst/>
                <a:ea typeface="Calibri" pitchFamily="34" charset="0"/>
                <a:cs typeface="Times New Roman" pitchFamily="18" charset="0"/>
              </a:rPr>
              <a:t>	</a:t>
            </a:r>
            <a:endParaRPr kumimoji="0" lang="uk-UA" sz="1800" b="0" i="0" u="none" strike="noStrike" cap="none" normalizeH="0" baseline="0" dirty="0" smtClean="0">
              <a:ln>
                <a:noFill/>
              </a:ln>
              <a:solidFill>
                <a:schemeClr val="tx1"/>
              </a:solidFill>
              <a:effectLst/>
            </a:endParaRPr>
          </a:p>
        </p:txBody>
      </p:sp>
      <p:sp>
        <p:nvSpPr>
          <p:cNvPr id="291842" name="Rectangle 2"/>
          <p:cNvSpPr>
            <a:spLocks noChangeArrowheads="1"/>
          </p:cNvSpPr>
          <p:nvPr/>
        </p:nvSpPr>
        <p:spPr bwMode="auto">
          <a:xfrm>
            <a:off x="500034" y="571480"/>
            <a:ext cx="3500462" cy="584775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uk-UA" sz="2200" b="1" i="0" u="none" strike="noStrike" cap="none" normalizeH="0" baseline="0" dirty="0" smtClean="0">
                <a:ln>
                  <a:noFill/>
                </a:ln>
                <a:solidFill>
                  <a:schemeClr val="tx1"/>
                </a:solidFill>
                <a:effectLst/>
                <a:ea typeface="Calibri" pitchFamily="34" charset="0"/>
                <a:cs typeface="Times New Roman" pitchFamily="18" charset="0"/>
              </a:rPr>
              <a:t>Волонтерська діяльність на території Бібрської об’єднаної громади  має свої уже усталені  традиції  і здійснюється у багатьох напрямках:  </a:t>
            </a:r>
            <a:endParaRPr kumimoji="0" lang="ru-RU" sz="2200" b="1"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uk-UA" sz="2200" b="1" i="0" u="none" strike="noStrike" cap="none" normalizeH="0" baseline="0" dirty="0" smtClean="0">
                <a:ln>
                  <a:noFill/>
                </a:ln>
                <a:solidFill>
                  <a:schemeClr val="tx1"/>
                </a:solidFill>
                <a:effectLst/>
                <a:ea typeface="Calibri" pitchFamily="34" charset="0"/>
                <a:cs typeface="Times New Roman" pitchFamily="18" charset="0"/>
              </a:rPr>
              <a:t>Підготовка та організація поїздок у зону АТО;</a:t>
            </a:r>
            <a:endParaRPr kumimoji="0" lang="ru-RU" sz="2200" b="1"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uk-UA" sz="2200" b="1" i="0" u="none" strike="noStrike" cap="none" normalizeH="0" baseline="0" dirty="0" smtClean="0">
                <a:ln>
                  <a:noFill/>
                </a:ln>
                <a:solidFill>
                  <a:schemeClr val="tx1"/>
                </a:solidFill>
                <a:effectLst/>
                <a:ea typeface="Calibri" pitchFamily="34" charset="0"/>
                <a:cs typeface="Times New Roman" pitchFamily="18" charset="0"/>
              </a:rPr>
              <a:t>допомога  дітям учасників АТО, дітям з малозабезпечених сімей, з дитячих  будинків;</a:t>
            </a:r>
            <a:endParaRPr kumimoji="0" lang="ru-RU" sz="2200" b="1"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uk-UA" sz="2200" b="1" i="0" u="none" strike="noStrike" cap="none" normalizeH="0" baseline="0" dirty="0" smtClean="0">
                <a:ln>
                  <a:noFill/>
                </a:ln>
                <a:solidFill>
                  <a:schemeClr val="tx1"/>
                </a:solidFill>
                <a:effectLst/>
                <a:ea typeface="Calibri" pitchFamily="34" charset="0"/>
                <a:cs typeface="Times New Roman" pitchFamily="18" charset="0"/>
              </a:rPr>
              <a:t>будівництво Хресної Дороги у м.Бібрка </a:t>
            </a:r>
            <a:endParaRPr kumimoji="0" lang="ru-RU" sz="2200" b="1"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uk-UA" sz="2200" b="1" i="0" u="none" strike="noStrike" cap="none" normalizeH="0" baseline="0" dirty="0" smtClean="0">
                <a:ln>
                  <a:noFill/>
                </a:ln>
                <a:solidFill>
                  <a:schemeClr val="tx1"/>
                </a:solidFill>
                <a:effectLst/>
                <a:ea typeface="Calibri" pitchFamily="34" charset="0"/>
                <a:cs typeface="Times New Roman" pitchFamily="18" charset="0"/>
              </a:rPr>
              <a:t>та багато інших потрібних і корисних для громади речей.</a:t>
            </a:r>
            <a:endParaRPr kumimoji="0" lang="ru-RU" sz="2200" b="1" i="0" u="none" strike="noStrike" cap="none" normalizeH="0" baseline="0" dirty="0" smtClean="0">
              <a:ln>
                <a:noFill/>
              </a:ln>
              <a:solidFill>
                <a:schemeClr val="tx1"/>
              </a:solidFill>
              <a:effectLst/>
            </a:endParaRPr>
          </a:p>
        </p:txBody>
      </p:sp>
      <p:pic>
        <p:nvPicPr>
          <p:cNvPr id="11" name="Picture 4" descr="Світлина від Іванни Орищук."/>
          <p:cNvPicPr>
            <a:picLocks noChangeAspect="1" noChangeArrowheads="1"/>
          </p:cNvPicPr>
          <p:nvPr/>
        </p:nvPicPr>
        <p:blipFill>
          <a:blip r:embed="rId2" cstate="print"/>
          <a:srcRect/>
          <a:stretch>
            <a:fillRect/>
          </a:stretch>
        </p:blipFill>
        <p:spPr bwMode="auto">
          <a:xfrm>
            <a:off x="4048120" y="500042"/>
            <a:ext cx="4191029" cy="3143272"/>
          </a:xfrm>
          <a:prstGeom prst="rect">
            <a:avLst/>
          </a:prstGeom>
          <a:noFill/>
        </p:spPr>
      </p:pic>
      <p:pic>
        <p:nvPicPr>
          <p:cNvPr id="12" name="Picture 6" descr="Світлина від Іванни Орищук."/>
          <p:cNvPicPr>
            <a:picLocks noChangeAspect="1" noChangeArrowheads="1"/>
          </p:cNvPicPr>
          <p:nvPr/>
        </p:nvPicPr>
        <p:blipFill>
          <a:blip r:embed="rId3" cstate="print"/>
          <a:srcRect/>
          <a:stretch>
            <a:fillRect/>
          </a:stretch>
        </p:blipFill>
        <p:spPr bwMode="auto">
          <a:xfrm>
            <a:off x="3929058" y="2857496"/>
            <a:ext cx="5000660" cy="3750496"/>
          </a:xfrm>
          <a:prstGeom prst="rect">
            <a:avLst/>
          </a:prstGeom>
          <a:noFill/>
        </p:spPr>
      </p:pic>
      <p:pic>
        <p:nvPicPr>
          <p:cNvPr id="7" name="Picture 2" descr="D:\міська рада\герб і прапор Бібрки\H1BIBRK0.jpg"/>
          <p:cNvPicPr>
            <a:picLocks noChangeAspect="1" noChangeArrowheads="1"/>
          </p:cNvPicPr>
          <p:nvPr/>
        </p:nvPicPr>
        <p:blipFill>
          <a:blip r:embed="rId4" cstate="print"/>
          <a:srcRect/>
          <a:stretch>
            <a:fillRect/>
          </a:stretch>
        </p:blipFill>
        <p:spPr bwMode="auto">
          <a:xfrm>
            <a:off x="0" y="0"/>
            <a:ext cx="714348" cy="900180"/>
          </a:xfrm>
          <a:prstGeom prst="rect">
            <a:avLst/>
          </a:prstGeom>
          <a:noFill/>
        </p:spPr>
      </p:pic>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Світлина від Vitaliu Bezfamilnuu."/>
          <p:cNvPicPr>
            <a:picLocks noChangeAspect="1" noChangeArrowheads="1"/>
          </p:cNvPicPr>
          <p:nvPr/>
        </p:nvPicPr>
        <p:blipFill>
          <a:blip r:embed="rId2" cstate="print"/>
          <a:srcRect/>
          <a:stretch>
            <a:fillRect/>
          </a:stretch>
        </p:blipFill>
        <p:spPr bwMode="auto">
          <a:xfrm>
            <a:off x="4429124" y="785794"/>
            <a:ext cx="3643338" cy="4857785"/>
          </a:xfrm>
          <a:prstGeom prst="rect">
            <a:avLst/>
          </a:prstGeom>
          <a:noFill/>
        </p:spPr>
      </p:pic>
      <p:pic>
        <p:nvPicPr>
          <p:cNvPr id="3" name="Picture 8" descr="Світлина від Храм Святих Верховних Апостолів Петра та Павла, с. Шпильчина."/>
          <p:cNvPicPr>
            <a:picLocks noChangeAspect="1" noChangeArrowheads="1"/>
          </p:cNvPicPr>
          <p:nvPr/>
        </p:nvPicPr>
        <p:blipFill>
          <a:blip r:embed="rId3" cstate="print"/>
          <a:srcRect/>
          <a:stretch>
            <a:fillRect/>
          </a:stretch>
        </p:blipFill>
        <p:spPr bwMode="auto">
          <a:xfrm>
            <a:off x="714347" y="1000108"/>
            <a:ext cx="3518321" cy="4691096"/>
          </a:xfrm>
          <a:prstGeom prst="rect">
            <a:avLst/>
          </a:prstGeom>
          <a:noFill/>
        </p:spPr>
      </p:pic>
      <p:pic>
        <p:nvPicPr>
          <p:cNvPr id="4" name="Picture 2" descr="D:\міська рада\герб і прапор Бібрки\H1BIBRK0.jpg"/>
          <p:cNvPicPr>
            <a:picLocks noChangeAspect="1" noChangeArrowheads="1"/>
          </p:cNvPicPr>
          <p:nvPr/>
        </p:nvPicPr>
        <p:blipFill>
          <a:blip r:embed="rId4" cstate="print"/>
          <a:srcRect/>
          <a:stretch>
            <a:fillRect/>
          </a:stretch>
        </p:blipFill>
        <p:spPr bwMode="auto">
          <a:xfrm>
            <a:off x="0" y="0"/>
            <a:ext cx="907028" cy="1142984"/>
          </a:xfrm>
          <a:prstGeom prst="rect">
            <a:avLst/>
          </a:prstGeom>
          <a:noFill/>
        </p:spPr>
      </p:pic>
      <p:sp>
        <p:nvSpPr>
          <p:cNvPr id="5" name="Rectangle 1"/>
          <p:cNvSpPr>
            <a:spLocks noChangeArrowheads="1"/>
          </p:cNvSpPr>
          <p:nvPr/>
        </p:nvSpPr>
        <p:spPr bwMode="auto">
          <a:xfrm>
            <a:off x="2786050" y="0"/>
            <a:ext cx="3616888" cy="646331"/>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sz="2400" b="1" i="0" u="none" strike="noStrike" cap="none" normalizeH="0" baseline="0" dirty="0" smtClean="0">
                <a:ln>
                  <a:noFill/>
                </a:ln>
                <a:solidFill>
                  <a:schemeClr val="tx1"/>
                </a:solidFill>
                <a:effectLst/>
                <a:ea typeface="Calibri" pitchFamily="34" charset="0"/>
                <a:cs typeface="Times New Roman" pitchFamily="18" charset="0"/>
              </a:rPr>
              <a:t>Волонтерська діяльність</a:t>
            </a:r>
            <a:endParaRPr kumimoji="0" lang="ru-RU" sz="24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uk-UA" sz="1200" b="0" i="0" u="none" strike="noStrike" cap="none" normalizeH="0" baseline="0" dirty="0" smtClean="0">
                <a:ln>
                  <a:noFill/>
                </a:ln>
                <a:solidFill>
                  <a:schemeClr val="tx1"/>
                </a:solidFill>
                <a:effectLst/>
                <a:ea typeface="Calibri" pitchFamily="34" charset="0"/>
                <a:cs typeface="Times New Roman" pitchFamily="18" charset="0"/>
              </a:rPr>
              <a:t>	</a:t>
            </a:r>
            <a:endParaRPr kumimoji="0" lang="uk-UA" sz="1800" b="0" i="0" u="none" strike="noStrike" cap="none" normalizeH="0" baseline="0" dirty="0" smtClean="0">
              <a:ln>
                <a:noFill/>
              </a:ln>
              <a:solidFill>
                <a:schemeClr val="tx1"/>
              </a:solidFill>
              <a:effectLst/>
            </a:endParaRPr>
          </a:p>
        </p:txBody>
      </p:sp>
      <p:sp>
        <p:nvSpPr>
          <p:cNvPr id="6" name="Прямоугольник 5"/>
          <p:cNvSpPr/>
          <p:nvPr/>
        </p:nvSpPr>
        <p:spPr>
          <a:xfrm>
            <a:off x="4214810" y="5715016"/>
            <a:ext cx="4572000" cy="646331"/>
          </a:xfrm>
          <a:prstGeom prst="rect">
            <a:avLst/>
          </a:prstGeom>
        </p:spPr>
        <p:txBody>
          <a:bodyPr>
            <a:spAutoFit/>
          </a:bodyPr>
          <a:lstStyle/>
          <a:p>
            <a:r>
              <a:rPr lang="en-US" dirty="0" smtClean="0"/>
              <a:t>https://www.facebook.com/volodymyr.danylyshyn/videos/2457479014348998/</a:t>
            </a:r>
            <a:endParaRPr lang="ru-RU" dirty="0"/>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https://scontent.flwo1-1.fna.fbcdn.net/v/t1.0-9/64734276_1540750726056538_720562638865563648_n.jpg?_nc_cat=104&amp;_nc_ohc=pmHvqno4hvcAX-2tbnS&amp;_nc_ht=scontent.flwo1-1.fna&amp;oh=a345f5d193a887249841a2cddd597c40&amp;oe=5EC31701"/>
          <p:cNvPicPr>
            <a:picLocks noChangeAspect="1" noChangeArrowheads="1"/>
          </p:cNvPicPr>
          <p:nvPr/>
        </p:nvPicPr>
        <p:blipFill>
          <a:blip r:embed="rId2" cstate="print"/>
          <a:srcRect/>
          <a:stretch>
            <a:fillRect/>
          </a:stretch>
        </p:blipFill>
        <p:spPr bwMode="auto">
          <a:xfrm>
            <a:off x="4286248" y="1071546"/>
            <a:ext cx="4572032" cy="3429024"/>
          </a:xfrm>
          <a:prstGeom prst="rect">
            <a:avLst/>
          </a:prstGeom>
          <a:noFill/>
        </p:spPr>
      </p:pic>
      <p:pic>
        <p:nvPicPr>
          <p:cNvPr id="11" name="Picture 4" descr="Зображення може містити: 5 осіб, люди посміхаються, люди стоять та надворі"/>
          <p:cNvPicPr>
            <a:picLocks noChangeAspect="1" noChangeArrowheads="1"/>
          </p:cNvPicPr>
          <p:nvPr/>
        </p:nvPicPr>
        <p:blipFill>
          <a:blip r:embed="rId3" cstate="print"/>
          <a:srcRect/>
          <a:stretch>
            <a:fillRect/>
          </a:stretch>
        </p:blipFill>
        <p:spPr bwMode="auto">
          <a:xfrm>
            <a:off x="714348" y="1000108"/>
            <a:ext cx="3500462" cy="3500462"/>
          </a:xfrm>
          <a:prstGeom prst="rect">
            <a:avLst/>
          </a:prstGeom>
          <a:noFill/>
        </p:spPr>
      </p:pic>
      <p:sp>
        <p:nvSpPr>
          <p:cNvPr id="12" name="Прямоугольник 11"/>
          <p:cNvSpPr/>
          <p:nvPr/>
        </p:nvSpPr>
        <p:spPr>
          <a:xfrm>
            <a:off x="714348" y="4643446"/>
            <a:ext cx="8215370" cy="1785104"/>
          </a:xfrm>
          <a:prstGeom prst="rect">
            <a:avLst/>
          </a:prstGeom>
        </p:spPr>
        <p:txBody>
          <a:bodyPr wrap="square">
            <a:spAutoFit/>
          </a:bodyPr>
          <a:lstStyle/>
          <a:p>
            <a:pPr lvl="0" algn="ctr" eaLnBrk="0" fontAlgn="base" hangingPunct="0">
              <a:spcBef>
                <a:spcPct val="0"/>
              </a:spcBef>
              <a:spcAft>
                <a:spcPct val="0"/>
              </a:spcAft>
            </a:pPr>
            <a:r>
              <a:rPr lang="uk-UA" sz="2200" b="1" dirty="0" smtClean="0">
                <a:ea typeface="Calibri" pitchFamily="34" charset="0"/>
                <a:cs typeface="Times New Roman" pitchFamily="18" charset="0"/>
              </a:rPr>
              <a:t>Ця діяльність  на нашій території не згасає, а навпаки, розширюється і отримує нове дихання</a:t>
            </a:r>
            <a:endParaRPr lang="ru-RU" sz="2200" b="1" dirty="0" smtClean="0"/>
          </a:p>
          <a:p>
            <a:pPr lvl="0" algn="ctr" eaLnBrk="0" fontAlgn="base" hangingPunct="0">
              <a:spcBef>
                <a:spcPct val="0"/>
              </a:spcBef>
              <a:spcAft>
                <a:spcPct val="0"/>
              </a:spcAft>
            </a:pPr>
            <a:r>
              <a:rPr lang="uk-UA" sz="2200" b="1" dirty="0" smtClean="0">
                <a:ea typeface="Calibri" pitchFamily="34" charset="0"/>
                <a:cs typeface="Times New Roman" pitchFamily="18" charset="0"/>
              </a:rPr>
              <a:t>Дякую усім, хто займається такою завжди потрібною для громади і безкорисливою роботою, витрачаючи  свій час, енергію і кошти </a:t>
            </a:r>
            <a:r>
              <a:rPr lang="uk-UA" sz="2200" dirty="0" smtClean="0">
                <a:ea typeface="Calibri" pitchFamily="34" charset="0"/>
                <a:cs typeface="Times New Roman" pitchFamily="18" charset="0"/>
              </a:rPr>
              <a:t>! </a:t>
            </a:r>
            <a:endParaRPr lang="uk-UA" sz="2200" dirty="0" smtClean="0"/>
          </a:p>
        </p:txBody>
      </p:sp>
      <p:pic>
        <p:nvPicPr>
          <p:cNvPr id="13" name="Picture 2" descr="D:\міська рада\герб і прапор Бібрки\H1BIBRK0.jpg"/>
          <p:cNvPicPr>
            <a:picLocks noChangeAspect="1" noChangeArrowheads="1"/>
          </p:cNvPicPr>
          <p:nvPr/>
        </p:nvPicPr>
        <p:blipFill>
          <a:blip r:embed="rId4" cstate="print"/>
          <a:srcRect/>
          <a:stretch>
            <a:fillRect/>
          </a:stretch>
        </p:blipFill>
        <p:spPr bwMode="auto">
          <a:xfrm>
            <a:off x="0" y="0"/>
            <a:ext cx="907028" cy="1142984"/>
          </a:xfrm>
          <a:prstGeom prst="rect">
            <a:avLst/>
          </a:prstGeom>
          <a:noFill/>
        </p:spPr>
      </p:pic>
      <p:sp>
        <p:nvSpPr>
          <p:cNvPr id="14" name="Rectangle 1"/>
          <p:cNvSpPr>
            <a:spLocks noChangeArrowheads="1"/>
          </p:cNvSpPr>
          <p:nvPr/>
        </p:nvSpPr>
        <p:spPr bwMode="auto">
          <a:xfrm>
            <a:off x="2786050" y="0"/>
            <a:ext cx="3616888" cy="646331"/>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sz="2400" b="1" i="0" u="none" strike="noStrike" cap="none" normalizeH="0" baseline="0" dirty="0" smtClean="0">
                <a:ln>
                  <a:noFill/>
                </a:ln>
                <a:solidFill>
                  <a:schemeClr val="tx1"/>
                </a:solidFill>
                <a:effectLst/>
                <a:ea typeface="Calibri" pitchFamily="34" charset="0"/>
                <a:cs typeface="Times New Roman" pitchFamily="18" charset="0"/>
              </a:rPr>
              <a:t>Волонтерська діяльність</a:t>
            </a:r>
            <a:endParaRPr kumimoji="0" lang="ru-RU" sz="24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uk-UA" sz="1200" b="0" i="0" u="none" strike="noStrike" cap="none" normalizeH="0" baseline="0" dirty="0" smtClean="0">
                <a:ln>
                  <a:noFill/>
                </a:ln>
                <a:solidFill>
                  <a:schemeClr val="tx1"/>
                </a:solidFill>
                <a:effectLst/>
                <a:ea typeface="Calibri" pitchFamily="34" charset="0"/>
                <a:cs typeface="Times New Roman" pitchFamily="18" charset="0"/>
              </a:rPr>
              <a:t>	</a:t>
            </a:r>
            <a:endParaRPr kumimoji="0" lang="uk-UA" sz="1800" b="0" i="0" u="none" strike="noStrike" cap="none" normalizeH="0" baseline="0" dirty="0" smtClean="0">
              <a:ln>
                <a:noFill/>
              </a:ln>
              <a:solidFill>
                <a:schemeClr val="tx1"/>
              </a:solidFill>
              <a:effectLst/>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14348" y="214290"/>
            <a:ext cx="8229600" cy="1143000"/>
          </a:xfrm>
        </p:spPr>
        <p:txBody>
          <a:bodyPr>
            <a:normAutofit fontScale="90000"/>
          </a:bodyPr>
          <a:lstStyle/>
          <a:p>
            <a:r>
              <a:rPr lang="uk-UA" sz="3100" b="1" dirty="0" smtClean="0"/>
              <a:t>Розбудова інфраструктури об</a:t>
            </a:r>
            <a:r>
              <a:rPr lang="en-US" sz="3100" b="1" dirty="0" smtClean="0"/>
              <a:t>’</a:t>
            </a:r>
            <a:r>
              <a:rPr lang="uk-UA" sz="3100" b="1" dirty="0" err="1" smtClean="0"/>
              <a:t>єднаної</a:t>
            </a:r>
            <a:r>
              <a:rPr lang="uk-UA" sz="3100" b="1" dirty="0" smtClean="0"/>
              <a:t> громади</a:t>
            </a:r>
            <a:r>
              <a:rPr lang="ru-RU" sz="3100" dirty="0" smtClean="0"/>
              <a:t/>
            </a:r>
            <a:br>
              <a:rPr lang="ru-RU" sz="3100" dirty="0" smtClean="0"/>
            </a:br>
            <a:r>
              <a:rPr lang="uk-UA" sz="3100" b="1" dirty="0" err="1" smtClean="0"/>
              <a:t>Проєкти</a:t>
            </a:r>
            <a:r>
              <a:rPr lang="uk-UA" sz="3100" b="1" dirty="0" smtClean="0"/>
              <a:t> місцевого  розвитку 2019 – результати</a:t>
            </a:r>
            <a:r>
              <a:rPr lang="ru-RU" dirty="0" smtClean="0"/>
              <a:t/>
            </a:r>
            <a:br>
              <a:rPr lang="ru-RU" dirty="0" smtClean="0"/>
            </a:br>
            <a:endParaRPr lang="ru-RU" dirty="0"/>
          </a:p>
        </p:txBody>
      </p:sp>
      <p:pic>
        <p:nvPicPr>
          <p:cNvPr id="5" name="Picture 2" descr="D:\міська рада\герб і прапор Бібрки\H1BIBRK0.jpg"/>
          <p:cNvPicPr>
            <a:picLocks noChangeAspect="1" noChangeArrowheads="1"/>
          </p:cNvPicPr>
          <p:nvPr/>
        </p:nvPicPr>
        <p:blipFill>
          <a:blip r:embed="rId2" cstate="print"/>
          <a:srcRect/>
          <a:stretch>
            <a:fillRect/>
          </a:stretch>
        </p:blipFill>
        <p:spPr bwMode="auto">
          <a:xfrm>
            <a:off x="0" y="0"/>
            <a:ext cx="963718" cy="1214422"/>
          </a:xfrm>
          <a:prstGeom prst="rect">
            <a:avLst/>
          </a:prstGeom>
          <a:noFill/>
        </p:spPr>
      </p:pic>
      <p:sp>
        <p:nvSpPr>
          <p:cNvPr id="6" name="Прямоугольник 5"/>
          <p:cNvSpPr/>
          <p:nvPr/>
        </p:nvSpPr>
        <p:spPr>
          <a:xfrm>
            <a:off x="428596" y="1071547"/>
            <a:ext cx="8501122" cy="5929354"/>
          </a:xfrm>
          <a:prstGeom prst="rect">
            <a:avLst/>
          </a:prstGeom>
        </p:spPr>
        <p:txBody>
          <a:bodyPr wrap="square">
            <a:spAutoFit/>
          </a:bodyPr>
          <a:lstStyle/>
          <a:p>
            <a:r>
              <a:rPr lang="uk-UA" sz="2200" b="1" dirty="0" smtClean="0"/>
              <a:t>У 2019 році 17  із 34 проектів Бібрської міської ради, поданих на обласний конкурс проектів місцевого розвитку,   стали переможцями   цього конкурсу. Результатом такої перемоги для реалізації вказаних проектів стало залучення 2176, 454 тис. грн. з обласного бюджету, фінансових внесків громади  на суму  189, 674 </a:t>
            </a:r>
            <a:r>
              <a:rPr lang="uk-UA" sz="2200" b="1" dirty="0" err="1" smtClean="0"/>
              <a:t>тис.грн</a:t>
            </a:r>
            <a:r>
              <a:rPr lang="uk-UA" sz="2200" b="1" dirty="0" smtClean="0"/>
              <a:t>., </a:t>
            </a:r>
            <a:r>
              <a:rPr lang="uk-UA" sz="2200" b="1" dirty="0" err="1" smtClean="0"/>
              <a:t>нефінансових</a:t>
            </a:r>
            <a:r>
              <a:rPr lang="uk-UA" sz="2200" b="1" dirty="0" smtClean="0"/>
              <a:t>  внесків громади на суму  323,421 </a:t>
            </a:r>
            <a:r>
              <a:rPr lang="uk-UA" sz="2200" b="1" dirty="0" err="1" smtClean="0"/>
              <a:t>тис.грн</a:t>
            </a:r>
            <a:r>
              <a:rPr lang="uk-UA" sz="2200" b="1" dirty="0" smtClean="0"/>
              <a:t>., внесків спонсорів на суму   423,090 </a:t>
            </a:r>
            <a:r>
              <a:rPr lang="uk-UA" sz="2200" b="1" dirty="0" err="1" smtClean="0"/>
              <a:t>тис.грн</a:t>
            </a:r>
            <a:r>
              <a:rPr lang="uk-UA" sz="2200" b="1" dirty="0" smtClean="0"/>
              <a:t>., а також залучено коштів Бібрської міської ради на суму 1494,343 </a:t>
            </a:r>
            <a:r>
              <a:rPr lang="uk-UA" sz="2200" b="1" dirty="0" err="1" smtClean="0"/>
              <a:t>тис.грн</a:t>
            </a:r>
            <a:r>
              <a:rPr lang="uk-UA" sz="2200" b="1" dirty="0" smtClean="0"/>
              <a:t>.  Особлива подяка ініціативним групам, які займались організацією і написанням проектів, збором коштів, реєстрацією проектів, а також брали активну участь у виконанні </a:t>
            </a:r>
            <a:r>
              <a:rPr lang="uk-UA" sz="2200" b="1" dirty="0" err="1" smtClean="0"/>
              <a:t>нефінансового</a:t>
            </a:r>
            <a:r>
              <a:rPr lang="uk-UA" sz="2200" b="1" dirty="0" smtClean="0"/>
              <a:t> внеску -  підготовчими  та іншими роботами, вкладаючи у реалізацію проектів свою силу , час і  душу. Щиро дякуємо  також спонсорам  ФГ «</a:t>
            </a:r>
            <a:r>
              <a:rPr lang="uk-UA" sz="2200" b="1" dirty="0" err="1" smtClean="0"/>
              <a:t>Під’ярків</a:t>
            </a:r>
            <a:r>
              <a:rPr lang="uk-UA" sz="2200" b="1" dirty="0" smtClean="0"/>
              <a:t>» (керівник  С.О. </a:t>
            </a:r>
            <a:r>
              <a:rPr lang="uk-UA" sz="2200" b="1" dirty="0" err="1" smtClean="0"/>
              <a:t>Пирч</a:t>
            </a:r>
            <a:r>
              <a:rPr lang="uk-UA" sz="2200" b="1" dirty="0" smtClean="0"/>
              <a:t> ), </a:t>
            </a:r>
            <a:r>
              <a:rPr lang="uk-UA" sz="2200" b="1" dirty="0" err="1" smtClean="0"/>
              <a:t>ТзОВ</a:t>
            </a:r>
            <a:r>
              <a:rPr lang="uk-UA" sz="2200" b="1" dirty="0" smtClean="0"/>
              <a:t> «Сфера сім»(керівник О.Я.Мельник),  </a:t>
            </a:r>
            <a:r>
              <a:rPr lang="uk-UA" sz="2200" b="1" dirty="0" err="1" smtClean="0"/>
              <a:t>ТзОВ</a:t>
            </a:r>
            <a:r>
              <a:rPr lang="uk-UA" sz="2200" b="1" dirty="0" smtClean="0"/>
              <a:t> «Галичина» (керівник  І.В.Надала)  </a:t>
            </a:r>
            <a:r>
              <a:rPr lang="uk-UA" sz="2200" b="1" dirty="0" err="1" smtClean="0"/>
              <a:t>ТзОВ</a:t>
            </a:r>
            <a:r>
              <a:rPr lang="uk-UA" sz="2200" b="1" dirty="0" smtClean="0"/>
              <a:t> «Фітон-ЛТД (керівник Ю.А.Федущак), ПП «Галич-Центр» (керівник  А.С.Коляда), </a:t>
            </a:r>
            <a:r>
              <a:rPr lang="uk-UA" sz="2200" b="1" dirty="0" err="1" smtClean="0"/>
              <a:t>ФОП</a:t>
            </a:r>
            <a:r>
              <a:rPr lang="uk-UA" sz="2200" b="1" dirty="0" smtClean="0"/>
              <a:t> Б.З. </a:t>
            </a:r>
            <a:r>
              <a:rPr lang="uk-UA" sz="2200" b="1" dirty="0" err="1" smtClean="0"/>
              <a:t>Гудз</a:t>
            </a:r>
            <a:r>
              <a:rPr lang="uk-UA" sz="2200" b="1" dirty="0" smtClean="0"/>
              <a:t>, </a:t>
            </a:r>
            <a:r>
              <a:rPr lang="uk-UA" sz="2200" b="1" dirty="0" err="1" smtClean="0"/>
              <a:t>ТзОВ</a:t>
            </a:r>
            <a:r>
              <a:rPr lang="uk-UA" sz="2200" b="1" dirty="0" smtClean="0"/>
              <a:t> «Луги-2» (керівник  В.М.</a:t>
            </a:r>
            <a:r>
              <a:rPr lang="uk-UA" sz="2200" b="1" dirty="0" err="1" smtClean="0"/>
              <a:t>Рущишин</a:t>
            </a:r>
            <a:r>
              <a:rPr lang="uk-UA" sz="2200" b="1" dirty="0" smtClean="0"/>
              <a:t>)</a:t>
            </a:r>
            <a:endParaRPr lang="ru-RU" sz="2200" b="1" dirty="0"/>
          </a:p>
        </p:txBody>
      </p:sp>
    </p:spTree>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14400" y="142852"/>
            <a:ext cx="8229600" cy="928694"/>
          </a:xfrm>
        </p:spPr>
        <p:txBody>
          <a:bodyPr>
            <a:noAutofit/>
          </a:bodyPr>
          <a:lstStyle/>
          <a:p>
            <a:r>
              <a:rPr lang="uk-UA" sz="2800" b="1" dirty="0" smtClean="0"/>
              <a:t/>
            </a:r>
            <a:br>
              <a:rPr lang="uk-UA" sz="2800" b="1" dirty="0" smtClean="0"/>
            </a:br>
            <a:r>
              <a:rPr lang="uk-UA" sz="2800" b="1" dirty="0" smtClean="0"/>
              <a:t>Участь у семінарах, тренінгах, заходах державного рівня</a:t>
            </a:r>
            <a:r>
              <a:rPr lang="ru-RU" sz="2800" dirty="0" smtClean="0"/>
              <a:t/>
            </a:r>
            <a:br>
              <a:rPr lang="ru-RU" sz="2800" dirty="0" smtClean="0"/>
            </a:br>
            <a:r>
              <a:rPr lang="uk-UA" sz="2800" b="1" dirty="0" smtClean="0"/>
              <a:t> </a:t>
            </a:r>
            <a:endParaRPr lang="ru-RU" sz="2800" dirty="0"/>
          </a:p>
        </p:txBody>
      </p:sp>
      <p:pic>
        <p:nvPicPr>
          <p:cNvPr id="7" name="Picture 2" descr="D:\міська рада\gerb.png"/>
          <p:cNvPicPr>
            <a:picLocks noChangeAspect="1" noChangeArrowheads="1"/>
          </p:cNvPicPr>
          <p:nvPr/>
        </p:nvPicPr>
        <p:blipFill>
          <a:blip r:embed="rId2" cstate="print"/>
          <a:srcRect/>
          <a:stretch>
            <a:fillRect/>
          </a:stretch>
        </p:blipFill>
        <p:spPr bwMode="auto">
          <a:xfrm>
            <a:off x="0" y="214290"/>
            <a:ext cx="802407" cy="1000132"/>
          </a:xfrm>
          <a:prstGeom prst="rect">
            <a:avLst/>
          </a:prstGeom>
          <a:noFill/>
        </p:spPr>
      </p:pic>
      <p:pic>
        <p:nvPicPr>
          <p:cNvPr id="8" name="Picture 2" descr="D:\міська рада\герб і прапор Бібрки\H1BIBRK0.jpg"/>
          <p:cNvPicPr>
            <a:picLocks noChangeAspect="1" noChangeArrowheads="1"/>
          </p:cNvPicPr>
          <p:nvPr/>
        </p:nvPicPr>
        <p:blipFill>
          <a:blip r:embed="rId3" cstate="print"/>
          <a:srcRect/>
          <a:stretch>
            <a:fillRect/>
          </a:stretch>
        </p:blipFill>
        <p:spPr bwMode="auto">
          <a:xfrm>
            <a:off x="0" y="0"/>
            <a:ext cx="963718" cy="1214422"/>
          </a:xfrm>
          <a:prstGeom prst="rect">
            <a:avLst/>
          </a:prstGeom>
          <a:noFill/>
        </p:spPr>
      </p:pic>
      <p:pic>
        <p:nvPicPr>
          <p:cNvPr id="15362" name="Picture 2"/>
          <p:cNvPicPr>
            <a:picLocks noChangeAspect="1" noChangeArrowheads="1"/>
          </p:cNvPicPr>
          <p:nvPr/>
        </p:nvPicPr>
        <p:blipFill>
          <a:blip r:embed="rId4" cstate="print"/>
          <a:srcRect/>
          <a:stretch>
            <a:fillRect/>
          </a:stretch>
        </p:blipFill>
        <p:spPr bwMode="auto">
          <a:xfrm>
            <a:off x="3857619" y="2500306"/>
            <a:ext cx="5207763" cy="3900797"/>
          </a:xfrm>
          <a:prstGeom prst="rect">
            <a:avLst/>
          </a:prstGeom>
          <a:noFill/>
          <a:ln w="9525">
            <a:noFill/>
            <a:miter lim="800000"/>
            <a:headEnd/>
            <a:tailEnd/>
          </a:ln>
          <a:effectLst/>
        </p:spPr>
      </p:pic>
      <p:sp>
        <p:nvSpPr>
          <p:cNvPr id="11" name="Rectangle 1"/>
          <p:cNvSpPr>
            <a:spLocks noChangeArrowheads="1"/>
          </p:cNvSpPr>
          <p:nvPr/>
        </p:nvSpPr>
        <p:spPr bwMode="auto">
          <a:xfrm>
            <a:off x="0" y="1691192"/>
            <a:ext cx="5000628" cy="304698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uk-UA" sz="2400" b="1" i="0" u="none" strike="noStrike" cap="none" normalizeH="0" baseline="0" dirty="0" smtClean="0">
                <a:ln>
                  <a:noFill/>
                </a:ln>
                <a:solidFill>
                  <a:schemeClr val="tx1"/>
                </a:solidFill>
                <a:effectLst/>
                <a:latin typeface="Arial" pitchFamily="34" charset="0"/>
                <a:ea typeface="Times New Roman" pitchFamily="18" charset="0"/>
              </a:rPr>
              <a:t>Працівники апарату Бібрської ради та відділів протягом 2019 року брали участь  у багатьох заходах (семінарах, тренінгах та заходах) щодо удосконалення роботи новостворених відділів і служб у об’єднаній громаді.</a:t>
            </a:r>
            <a:endParaRPr kumimoji="0" lang="uk-UA" sz="2400" b="1" i="0" u="none" strike="noStrike" cap="none" normalizeH="0" baseline="0" dirty="0" smtClean="0">
              <a:ln>
                <a:noFill/>
              </a:ln>
              <a:solidFill>
                <a:schemeClr val="tx1"/>
              </a:solidFill>
              <a:effectLst/>
              <a:latin typeface="Arial" pitchFamily="34" charset="0"/>
            </a:endParaRPr>
          </a:p>
        </p:txBody>
      </p:sp>
    </p:spTree>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D:\міська рада\герб і прапор Бібрки\H1BIBRK0.jpg"/>
          <p:cNvPicPr>
            <a:picLocks noChangeAspect="1" noChangeArrowheads="1"/>
          </p:cNvPicPr>
          <p:nvPr/>
        </p:nvPicPr>
        <p:blipFill>
          <a:blip r:embed="rId2" cstate="print"/>
          <a:srcRect/>
          <a:stretch>
            <a:fillRect/>
          </a:stretch>
        </p:blipFill>
        <p:spPr bwMode="auto">
          <a:xfrm>
            <a:off x="0" y="0"/>
            <a:ext cx="963718" cy="1214422"/>
          </a:xfrm>
          <a:prstGeom prst="rect">
            <a:avLst/>
          </a:prstGeom>
          <a:noFill/>
        </p:spPr>
      </p:pic>
      <p:sp>
        <p:nvSpPr>
          <p:cNvPr id="5" name="Заголовок 1"/>
          <p:cNvSpPr txBox="1">
            <a:spLocks/>
          </p:cNvSpPr>
          <p:nvPr/>
        </p:nvSpPr>
        <p:spPr>
          <a:xfrm>
            <a:off x="914400" y="0"/>
            <a:ext cx="8229600" cy="928694"/>
          </a:xfrm>
          <a:prstGeom prst="rect">
            <a:avLst/>
          </a:prstGeom>
        </p:spPr>
        <p:txBody>
          <a:bodyP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uk-UA" sz="2800" b="1" i="0" u="none" strike="noStrike" kern="1200" cap="none" spc="0" normalizeH="0" baseline="0" noProof="0" dirty="0" smtClean="0">
                <a:ln>
                  <a:noFill/>
                </a:ln>
                <a:solidFill>
                  <a:schemeClr val="tx1"/>
                </a:solidFill>
                <a:effectLst/>
                <a:uLnTx/>
                <a:uFillTx/>
                <a:latin typeface="+mj-lt"/>
                <a:ea typeface="+mj-ea"/>
                <a:cs typeface="+mj-cs"/>
              </a:rPr>
              <a:t/>
            </a:r>
            <a:br>
              <a:rPr kumimoji="0" lang="uk-UA" sz="2800" b="1" i="0" u="none" strike="noStrike" kern="1200" cap="none" spc="0" normalizeH="0" baseline="0" noProof="0" dirty="0" smtClean="0">
                <a:ln>
                  <a:noFill/>
                </a:ln>
                <a:solidFill>
                  <a:schemeClr val="tx1"/>
                </a:solidFill>
                <a:effectLst/>
                <a:uLnTx/>
                <a:uFillTx/>
                <a:latin typeface="+mj-lt"/>
                <a:ea typeface="+mj-ea"/>
                <a:cs typeface="+mj-cs"/>
              </a:rPr>
            </a:br>
            <a:r>
              <a:rPr kumimoji="0" lang="uk-UA" sz="2800" b="1" i="0" u="none" strike="noStrike" kern="1200" cap="none" spc="0" normalizeH="0" baseline="0" noProof="0" dirty="0" smtClean="0">
                <a:ln>
                  <a:noFill/>
                </a:ln>
                <a:solidFill>
                  <a:schemeClr val="tx1"/>
                </a:solidFill>
                <a:effectLst/>
                <a:uLnTx/>
                <a:uFillTx/>
                <a:latin typeface="+mj-lt"/>
                <a:ea typeface="+mj-ea"/>
                <a:cs typeface="+mj-cs"/>
              </a:rPr>
              <a:t>Участь у семінарах, тренінгах, заходах державного рівня</a:t>
            </a:r>
            <a:r>
              <a:rPr kumimoji="0" lang="ru-RU" sz="2800" b="0" i="0" u="none" strike="noStrike" kern="1200" cap="none" spc="0" normalizeH="0" baseline="0" noProof="0" dirty="0" smtClean="0">
                <a:ln>
                  <a:noFill/>
                </a:ln>
                <a:solidFill>
                  <a:schemeClr val="tx1"/>
                </a:solidFill>
                <a:effectLst/>
                <a:uLnTx/>
                <a:uFillTx/>
                <a:latin typeface="+mj-lt"/>
                <a:ea typeface="+mj-ea"/>
                <a:cs typeface="+mj-cs"/>
              </a:rPr>
              <a:t/>
            </a:r>
            <a:br>
              <a:rPr kumimoji="0" lang="ru-RU" sz="2800" b="0" i="0" u="none" strike="noStrike" kern="1200" cap="none" spc="0" normalizeH="0" baseline="0" noProof="0" dirty="0" smtClean="0">
                <a:ln>
                  <a:noFill/>
                </a:ln>
                <a:solidFill>
                  <a:schemeClr val="tx1"/>
                </a:solidFill>
                <a:effectLst/>
                <a:uLnTx/>
                <a:uFillTx/>
                <a:latin typeface="+mj-lt"/>
                <a:ea typeface="+mj-ea"/>
                <a:cs typeface="+mj-cs"/>
              </a:rPr>
            </a:br>
            <a:r>
              <a:rPr kumimoji="0" lang="uk-UA" sz="2800" b="1" i="0" u="none" strike="noStrike" kern="1200" cap="none" spc="0" normalizeH="0" baseline="0" noProof="0" dirty="0" smtClean="0">
                <a:ln>
                  <a:noFill/>
                </a:ln>
                <a:solidFill>
                  <a:schemeClr val="tx1"/>
                </a:solidFill>
                <a:effectLst/>
                <a:uLnTx/>
                <a:uFillTx/>
                <a:latin typeface="+mj-lt"/>
                <a:ea typeface="+mj-ea"/>
                <a:cs typeface="+mj-cs"/>
              </a:rPr>
              <a:t> </a:t>
            </a:r>
            <a:endParaRPr kumimoji="0" lang="ru-RU" sz="2800" b="0" i="0" u="none" strike="noStrike" kern="1200" cap="none" spc="0" normalizeH="0" baseline="0" noProof="0" dirty="0">
              <a:ln>
                <a:noFill/>
              </a:ln>
              <a:solidFill>
                <a:schemeClr val="tx1"/>
              </a:solidFill>
              <a:effectLst/>
              <a:uLnTx/>
              <a:uFillTx/>
              <a:latin typeface="+mj-lt"/>
              <a:ea typeface="+mj-ea"/>
              <a:cs typeface="+mj-cs"/>
            </a:endParaRPr>
          </a:p>
        </p:txBody>
      </p:sp>
      <p:sp>
        <p:nvSpPr>
          <p:cNvPr id="129025" name="Rectangle 1"/>
          <p:cNvSpPr>
            <a:spLocks noChangeArrowheads="1"/>
          </p:cNvSpPr>
          <p:nvPr/>
        </p:nvSpPr>
        <p:spPr bwMode="auto">
          <a:xfrm>
            <a:off x="0" y="1419841"/>
            <a:ext cx="3571868" cy="1938992"/>
          </a:xfrm>
          <a:prstGeom prst="rect">
            <a:avLst/>
          </a:prstGeom>
          <a:solidFill>
            <a:srgbClr val="FFFFFF"/>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Char char="•"/>
              <a:tabLst/>
            </a:pPr>
            <a:r>
              <a:rPr kumimoji="0" lang="uk-UA" sz="2000" b="1" i="0" u="none" strike="noStrike" cap="none" normalizeH="0" baseline="0" dirty="0" smtClean="0">
                <a:ln>
                  <a:noFill/>
                </a:ln>
                <a:solidFill>
                  <a:srgbClr val="1C1E21"/>
                </a:solidFill>
                <a:effectLst/>
                <a:latin typeface="Arial" pitchFamily="34" charset="0"/>
                <a:ea typeface="Times New Roman" pitchFamily="18" charset="0"/>
              </a:rPr>
              <a:t>Семінар «Особливості формування місцевих бюджетів»</a:t>
            </a:r>
            <a:r>
              <a:rPr kumimoji="0" lang="ru-RU" sz="2000" b="1" i="0" u="none" strike="noStrike" cap="none" normalizeH="0" baseline="0" dirty="0" smtClean="0">
                <a:ln>
                  <a:noFill/>
                </a:ln>
                <a:solidFill>
                  <a:srgbClr val="1C1E21"/>
                </a:solidFill>
                <a:effectLst/>
                <a:latin typeface="Arial" pitchFamily="34" charset="0"/>
                <a:ea typeface="Times New Roman" pitchFamily="18" charset="0"/>
              </a:rPr>
              <a:t> </a:t>
            </a:r>
            <a:r>
              <a:rPr kumimoji="0" lang="uk-UA" sz="2000" b="1" i="0" u="none" strike="noStrike" cap="none" normalizeH="0" baseline="0" dirty="0" smtClean="0">
                <a:ln>
                  <a:noFill/>
                </a:ln>
                <a:solidFill>
                  <a:srgbClr val="1C1E21"/>
                </a:solidFill>
                <a:effectLst/>
                <a:latin typeface="Arial" pitchFamily="34" charset="0"/>
                <a:ea typeface="Times New Roman" pitchFamily="18" charset="0"/>
              </a:rPr>
              <a:t> (Львівський регіональний офіс </a:t>
            </a:r>
            <a:r>
              <a:rPr kumimoji="0" lang="ru-RU" sz="2000" b="1" i="0" u="none" strike="noStrike" cap="none" normalizeH="0" baseline="0" dirty="0" smtClean="0">
                <a:ln>
                  <a:noFill/>
                </a:ln>
                <a:solidFill>
                  <a:srgbClr val="1C1E21"/>
                </a:solidFill>
                <a:effectLst/>
                <a:latin typeface="Arial" pitchFamily="34" charset="0"/>
                <a:ea typeface="Times New Roman" pitchFamily="18" charset="0"/>
              </a:rPr>
              <a:t>U</a:t>
            </a:r>
            <a:r>
              <a:rPr kumimoji="0" lang="uk-UA" sz="2000" b="1" i="0" u="none" strike="noStrike" cap="none" normalizeH="0" baseline="0" dirty="0" smtClean="0">
                <a:ln>
                  <a:noFill/>
                </a:ln>
                <a:solidFill>
                  <a:srgbClr val="1C1E21"/>
                </a:solidFill>
                <a:effectLst/>
                <a:latin typeface="Arial" pitchFamily="34" charset="0"/>
                <a:ea typeface="Times New Roman" pitchFamily="18" charset="0"/>
              </a:rPr>
              <a:t>-</a:t>
            </a:r>
            <a:r>
              <a:rPr kumimoji="0" lang="ru-RU" sz="2000" b="1" i="0" u="none" strike="noStrike" cap="none" normalizeH="0" baseline="0" dirty="0" smtClean="0">
                <a:ln>
                  <a:noFill/>
                </a:ln>
                <a:solidFill>
                  <a:srgbClr val="1C1E21"/>
                </a:solidFill>
                <a:effectLst/>
                <a:latin typeface="Arial" pitchFamily="34" charset="0"/>
                <a:ea typeface="Times New Roman" pitchFamily="18" charset="0"/>
              </a:rPr>
              <a:t>LEAD</a:t>
            </a:r>
            <a:r>
              <a:rPr kumimoji="0" lang="uk-UA" sz="2000" b="1" i="0" u="none" strike="noStrike" cap="none" normalizeH="0" baseline="0" dirty="0" smtClean="0">
                <a:ln>
                  <a:noFill/>
                </a:ln>
                <a:solidFill>
                  <a:srgbClr val="1C1E21"/>
                </a:solidFill>
                <a:effectLst/>
                <a:latin typeface="Arial" pitchFamily="34" charset="0"/>
                <a:ea typeface="Times New Roman" pitchFamily="18" charset="0"/>
              </a:rPr>
              <a:t>) (учасник Катерина Христіна) </a:t>
            </a:r>
            <a:endParaRPr kumimoji="0" lang="uk-UA" sz="2000" b="1" i="0" u="none" strike="noStrike" cap="none" normalizeH="0" baseline="0" dirty="0" smtClean="0">
              <a:ln>
                <a:noFill/>
              </a:ln>
              <a:solidFill>
                <a:schemeClr val="tx1"/>
              </a:solidFill>
              <a:effectLst/>
              <a:latin typeface="Arial" pitchFamily="34" charset="0"/>
            </a:endParaRPr>
          </a:p>
        </p:txBody>
      </p:sp>
      <p:sp>
        <p:nvSpPr>
          <p:cNvPr id="129026" name="Rectangle 2"/>
          <p:cNvSpPr>
            <a:spLocks noChangeArrowheads="1"/>
          </p:cNvSpPr>
          <p:nvPr/>
        </p:nvSpPr>
        <p:spPr bwMode="auto">
          <a:xfrm>
            <a:off x="3786182" y="4429132"/>
            <a:ext cx="5143536" cy="224676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Char char="•"/>
              <a:tabLst/>
            </a:pPr>
            <a:r>
              <a:rPr kumimoji="0" lang="uk-UA" sz="2000" b="1" i="0" u="none" strike="noStrike" cap="none" normalizeH="0" baseline="0" dirty="0" smtClean="0">
                <a:ln>
                  <a:noFill/>
                </a:ln>
                <a:solidFill>
                  <a:schemeClr val="tx1"/>
                </a:solidFill>
                <a:effectLst/>
                <a:latin typeface="Arial" pitchFamily="34" charset="0"/>
                <a:ea typeface="Times New Roman" pitchFamily="18" charset="0"/>
              </a:rPr>
              <a:t>Перший регіональний семінар-тренінг «Сучасні підходи до адміністрування соціального захисту на рівні ОТГ»	(організатор – міністерство соціальної політики України за підтримки Світового банку) (учасник Надія Федущак);</a:t>
            </a:r>
            <a:endParaRPr kumimoji="0" lang="uk-UA" sz="2000" b="1" i="0" u="none" strike="noStrike" cap="none" normalizeH="0" baseline="0" dirty="0" smtClean="0">
              <a:ln>
                <a:noFill/>
              </a:ln>
              <a:solidFill>
                <a:schemeClr val="tx1"/>
              </a:solidFill>
              <a:effectLst/>
              <a:latin typeface="Arial" pitchFamily="34" charset="0"/>
            </a:endParaRPr>
          </a:p>
        </p:txBody>
      </p:sp>
      <p:pic>
        <p:nvPicPr>
          <p:cNvPr id="129027" name="Picture 3"/>
          <p:cNvPicPr>
            <a:picLocks noChangeAspect="1" noChangeArrowheads="1"/>
          </p:cNvPicPr>
          <p:nvPr/>
        </p:nvPicPr>
        <p:blipFill>
          <a:blip r:embed="rId3" cstate="print"/>
          <a:srcRect/>
          <a:stretch>
            <a:fillRect/>
          </a:stretch>
        </p:blipFill>
        <p:spPr bwMode="auto">
          <a:xfrm>
            <a:off x="3857620" y="1357298"/>
            <a:ext cx="3952936" cy="2964702"/>
          </a:xfrm>
          <a:prstGeom prst="rect">
            <a:avLst/>
          </a:prstGeom>
          <a:noFill/>
          <a:ln w="9525">
            <a:noFill/>
            <a:miter lim="800000"/>
            <a:headEnd/>
            <a:tailEnd/>
          </a:ln>
          <a:effectLst/>
        </p:spPr>
      </p:pic>
      <p:pic>
        <p:nvPicPr>
          <p:cNvPr id="129028" name="Picture 4"/>
          <p:cNvPicPr>
            <a:picLocks noChangeAspect="1" noChangeArrowheads="1"/>
          </p:cNvPicPr>
          <p:nvPr/>
        </p:nvPicPr>
        <p:blipFill>
          <a:blip r:embed="rId4" cstate="print"/>
          <a:srcRect/>
          <a:stretch>
            <a:fillRect/>
          </a:stretch>
        </p:blipFill>
        <p:spPr bwMode="auto">
          <a:xfrm>
            <a:off x="142844" y="3786189"/>
            <a:ext cx="3667150" cy="2750363"/>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D:\міська рада\герб і прапор Бібрки\H1BIBRK0.jpg"/>
          <p:cNvPicPr>
            <a:picLocks noChangeAspect="1" noChangeArrowheads="1"/>
          </p:cNvPicPr>
          <p:nvPr/>
        </p:nvPicPr>
        <p:blipFill>
          <a:blip r:embed="rId2" cstate="print"/>
          <a:srcRect/>
          <a:stretch>
            <a:fillRect/>
          </a:stretch>
        </p:blipFill>
        <p:spPr bwMode="auto">
          <a:xfrm>
            <a:off x="113380" y="0"/>
            <a:ext cx="850337" cy="1071546"/>
          </a:xfrm>
          <a:prstGeom prst="rect">
            <a:avLst/>
          </a:prstGeom>
          <a:noFill/>
        </p:spPr>
      </p:pic>
      <p:sp>
        <p:nvSpPr>
          <p:cNvPr id="6" name="Заголовок 1"/>
          <p:cNvSpPr txBox="1">
            <a:spLocks/>
          </p:cNvSpPr>
          <p:nvPr/>
        </p:nvSpPr>
        <p:spPr>
          <a:xfrm>
            <a:off x="914400" y="0"/>
            <a:ext cx="8229600" cy="928694"/>
          </a:xfrm>
          <a:prstGeom prst="rect">
            <a:avLst/>
          </a:prstGeom>
        </p:spPr>
        <p:txBody>
          <a:bodyP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uk-UA" sz="2800" b="1" i="0" u="none" strike="noStrike" kern="1200" cap="none" spc="0" normalizeH="0" baseline="0" noProof="0" dirty="0" smtClean="0">
                <a:ln>
                  <a:noFill/>
                </a:ln>
                <a:solidFill>
                  <a:schemeClr val="tx1"/>
                </a:solidFill>
                <a:effectLst/>
                <a:uLnTx/>
                <a:uFillTx/>
                <a:latin typeface="+mj-lt"/>
                <a:ea typeface="+mj-ea"/>
                <a:cs typeface="+mj-cs"/>
              </a:rPr>
              <a:t/>
            </a:r>
            <a:br>
              <a:rPr kumimoji="0" lang="uk-UA" sz="2800" b="1" i="0" u="none" strike="noStrike" kern="1200" cap="none" spc="0" normalizeH="0" baseline="0" noProof="0" dirty="0" smtClean="0">
                <a:ln>
                  <a:noFill/>
                </a:ln>
                <a:solidFill>
                  <a:schemeClr val="tx1"/>
                </a:solidFill>
                <a:effectLst/>
                <a:uLnTx/>
                <a:uFillTx/>
                <a:latin typeface="+mj-lt"/>
                <a:ea typeface="+mj-ea"/>
                <a:cs typeface="+mj-cs"/>
              </a:rPr>
            </a:br>
            <a:r>
              <a:rPr kumimoji="0" lang="uk-UA" sz="2800" b="1" i="0" u="none" strike="noStrike" kern="1200" cap="none" spc="0" normalizeH="0" baseline="0" noProof="0" dirty="0" smtClean="0">
                <a:ln>
                  <a:noFill/>
                </a:ln>
                <a:solidFill>
                  <a:schemeClr val="tx1"/>
                </a:solidFill>
                <a:effectLst/>
                <a:uLnTx/>
                <a:uFillTx/>
                <a:latin typeface="+mj-lt"/>
                <a:ea typeface="+mj-ea"/>
                <a:cs typeface="+mj-cs"/>
              </a:rPr>
              <a:t>Участь у семінарах, тренінгах, заходах державного рівня</a:t>
            </a:r>
            <a:r>
              <a:rPr kumimoji="0" lang="ru-RU" sz="2800" b="0" i="0" u="none" strike="noStrike" kern="1200" cap="none" spc="0" normalizeH="0" baseline="0" noProof="0" dirty="0" smtClean="0">
                <a:ln>
                  <a:noFill/>
                </a:ln>
                <a:solidFill>
                  <a:schemeClr val="tx1"/>
                </a:solidFill>
                <a:effectLst/>
                <a:uLnTx/>
                <a:uFillTx/>
                <a:latin typeface="+mj-lt"/>
                <a:ea typeface="+mj-ea"/>
                <a:cs typeface="+mj-cs"/>
              </a:rPr>
              <a:t/>
            </a:r>
            <a:br>
              <a:rPr kumimoji="0" lang="ru-RU" sz="2800" b="0" i="0" u="none" strike="noStrike" kern="1200" cap="none" spc="0" normalizeH="0" baseline="0" noProof="0" dirty="0" smtClean="0">
                <a:ln>
                  <a:noFill/>
                </a:ln>
                <a:solidFill>
                  <a:schemeClr val="tx1"/>
                </a:solidFill>
                <a:effectLst/>
                <a:uLnTx/>
                <a:uFillTx/>
                <a:latin typeface="+mj-lt"/>
                <a:ea typeface="+mj-ea"/>
                <a:cs typeface="+mj-cs"/>
              </a:rPr>
            </a:br>
            <a:r>
              <a:rPr kumimoji="0" lang="uk-UA" sz="2800" b="1" i="0" u="none" strike="noStrike" kern="1200" cap="none" spc="0" normalizeH="0" baseline="0" noProof="0" dirty="0" smtClean="0">
                <a:ln>
                  <a:noFill/>
                </a:ln>
                <a:solidFill>
                  <a:schemeClr val="tx1"/>
                </a:solidFill>
                <a:effectLst/>
                <a:uLnTx/>
                <a:uFillTx/>
                <a:latin typeface="+mj-lt"/>
                <a:ea typeface="+mj-ea"/>
                <a:cs typeface="+mj-cs"/>
              </a:rPr>
              <a:t> </a:t>
            </a:r>
            <a:endParaRPr kumimoji="0" lang="ru-RU" sz="2800" b="0" i="0" u="none" strike="noStrike" kern="1200" cap="none" spc="0" normalizeH="0" baseline="0" noProof="0" dirty="0">
              <a:ln>
                <a:noFill/>
              </a:ln>
              <a:solidFill>
                <a:schemeClr val="tx1"/>
              </a:solidFill>
              <a:effectLst/>
              <a:uLnTx/>
              <a:uFillTx/>
              <a:latin typeface="+mj-lt"/>
              <a:ea typeface="+mj-ea"/>
              <a:cs typeface="+mj-cs"/>
            </a:endParaRPr>
          </a:p>
        </p:txBody>
      </p:sp>
      <p:sp>
        <p:nvSpPr>
          <p:cNvPr id="128002" name="Rectangle 2"/>
          <p:cNvSpPr>
            <a:spLocks noChangeArrowheads="1"/>
          </p:cNvSpPr>
          <p:nvPr/>
        </p:nvSpPr>
        <p:spPr bwMode="auto">
          <a:xfrm>
            <a:off x="285720" y="1142984"/>
            <a:ext cx="3571868" cy="286232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Char char="•"/>
              <a:tabLst/>
            </a:pPr>
            <a:r>
              <a:rPr kumimoji="0" lang="uk-UA" sz="2000" b="1" i="0" u="none" strike="noStrike" cap="none" normalizeH="0" baseline="0" dirty="0" smtClean="0">
                <a:ln>
                  <a:noFill/>
                </a:ln>
                <a:solidFill>
                  <a:srgbClr val="1C1E21"/>
                </a:solidFill>
                <a:effectLst/>
                <a:ea typeface="Times New Roman" pitchFamily="18" charset="0"/>
              </a:rPr>
              <a:t>Семінар </a:t>
            </a:r>
            <a:r>
              <a:rPr kumimoji="0" lang="ru-RU" sz="2000" b="1" i="0" u="none" strike="noStrike" cap="none" normalizeH="0" baseline="0" dirty="0" smtClean="0">
                <a:ln>
                  <a:noFill/>
                </a:ln>
                <a:solidFill>
                  <a:srgbClr val="1C1E21"/>
                </a:solidFill>
                <a:effectLst/>
                <a:ea typeface="Times New Roman" pitchFamily="18" charset="0"/>
              </a:rPr>
              <a:t>«Школа </a:t>
            </a:r>
            <a:r>
              <a:rPr kumimoji="0" lang="ru-RU" sz="2000" b="1" i="0" u="none" strike="noStrike" cap="none" normalizeH="0" baseline="0" dirty="0" err="1" smtClean="0">
                <a:ln>
                  <a:noFill/>
                </a:ln>
                <a:solidFill>
                  <a:srgbClr val="1C1E21"/>
                </a:solidFill>
                <a:effectLst/>
                <a:ea typeface="Times New Roman" pitchFamily="18" charset="0"/>
              </a:rPr>
              <a:t>просторового</a:t>
            </a:r>
            <a:r>
              <a:rPr kumimoji="0" lang="ru-RU" sz="2000" b="1" i="0" u="none" strike="noStrike" cap="none" normalizeH="0" baseline="0" dirty="0" smtClean="0">
                <a:ln>
                  <a:noFill/>
                </a:ln>
                <a:solidFill>
                  <a:srgbClr val="1C1E21"/>
                </a:solidFill>
                <a:effectLst/>
                <a:ea typeface="Times New Roman" pitchFamily="18" charset="0"/>
              </a:rPr>
              <a:t> </a:t>
            </a:r>
            <a:r>
              <a:rPr kumimoji="0" lang="ru-RU" sz="2000" b="1" i="0" u="none" strike="noStrike" cap="none" normalizeH="0" baseline="0" dirty="0" err="1" smtClean="0">
                <a:ln>
                  <a:noFill/>
                </a:ln>
                <a:solidFill>
                  <a:srgbClr val="1C1E21"/>
                </a:solidFill>
                <a:effectLst/>
                <a:ea typeface="Times New Roman" pitchFamily="18" charset="0"/>
              </a:rPr>
              <a:t>планування</a:t>
            </a:r>
            <a:r>
              <a:rPr kumimoji="0" lang="ru-RU" sz="2000" b="1" i="0" u="none" strike="noStrike" cap="none" normalizeH="0" baseline="0" dirty="0" smtClean="0">
                <a:ln>
                  <a:noFill/>
                </a:ln>
                <a:solidFill>
                  <a:srgbClr val="1C1E21"/>
                </a:solidFill>
                <a:effectLst/>
                <a:ea typeface="Times New Roman" pitchFamily="18" charset="0"/>
              </a:rPr>
              <a:t>: </a:t>
            </a:r>
            <a:r>
              <a:rPr kumimoji="0" lang="ru-RU" sz="2000" b="1" i="0" u="none" strike="noStrike" cap="none" normalizeH="0" baseline="0" dirty="0" err="1" smtClean="0">
                <a:ln>
                  <a:noFill/>
                </a:ln>
                <a:solidFill>
                  <a:srgbClr val="1C1E21"/>
                </a:solidFill>
                <a:effectLst/>
                <a:ea typeface="Times New Roman" pitchFamily="18" charset="0"/>
              </a:rPr>
              <a:t>геоінформаційні</a:t>
            </a:r>
            <a:r>
              <a:rPr kumimoji="0" lang="ru-RU" sz="2000" b="1" i="0" u="none" strike="noStrike" cap="none" normalizeH="0" baseline="0" dirty="0" smtClean="0">
                <a:ln>
                  <a:noFill/>
                </a:ln>
                <a:solidFill>
                  <a:srgbClr val="1C1E21"/>
                </a:solidFill>
                <a:effectLst/>
                <a:ea typeface="Times New Roman" pitchFamily="18" charset="0"/>
              </a:rPr>
              <a:t> </a:t>
            </a:r>
            <a:r>
              <a:rPr kumimoji="0" lang="ru-RU" sz="2000" b="1" i="0" u="none" strike="noStrike" cap="none" normalizeH="0" baseline="0" dirty="0" err="1" smtClean="0">
                <a:ln>
                  <a:noFill/>
                </a:ln>
                <a:solidFill>
                  <a:srgbClr val="1C1E21"/>
                </a:solidFill>
                <a:effectLst/>
                <a:ea typeface="Times New Roman" pitchFamily="18" charset="0"/>
              </a:rPr>
              <a:t>системи</a:t>
            </a:r>
            <a:r>
              <a:rPr kumimoji="0" lang="ru-RU" sz="2000" b="1" i="0" u="none" strike="noStrike" cap="none" normalizeH="0" baseline="0" dirty="0" smtClean="0">
                <a:ln>
                  <a:noFill/>
                </a:ln>
                <a:solidFill>
                  <a:srgbClr val="1C1E21"/>
                </a:solidFill>
                <a:effectLst/>
                <a:ea typeface="Times New Roman" pitchFamily="18" charset="0"/>
              </a:rPr>
              <a:t> та </a:t>
            </a:r>
            <a:r>
              <a:rPr kumimoji="0" lang="ru-RU" sz="2000" b="1" i="0" u="none" strike="noStrike" cap="none" normalizeH="0" baseline="0" dirty="0" err="1" smtClean="0">
                <a:ln>
                  <a:noFill/>
                </a:ln>
                <a:solidFill>
                  <a:srgbClr val="1C1E21"/>
                </a:solidFill>
                <a:effectLst/>
                <a:ea typeface="Times New Roman" pitchFamily="18" charset="0"/>
              </a:rPr>
              <a:t>актуальні</a:t>
            </a:r>
            <a:r>
              <a:rPr kumimoji="0" lang="ru-RU" sz="2000" b="1" i="0" u="none" strike="noStrike" cap="none" normalizeH="0" baseline="0" dirty="0" smtClean="0">
                <a:ln>
                  <a:noFill/>
                </a:ln>
                <a:solidFill>
                  <a:srgbClr val="1C1E21"/>
                </a:solidFill>
                <a:effectLst/>
                <a:ea typeface="Times New Roman" pitchFamily="18" charset="0"/>
              </a:rPr>
              <a:t> </a:t>
            </a:r>
            <a:r>
              <a:rPr kumimoji="0" lang="ru-RU" sz="2000" b="1" i="0" u="none" strike="noStrike" cap="none" normalizeH="0" baseline="0" dirty="0" err="1" smtClean="0">
                <a:ln>
                  <a:noFill/>
                </a:ln>
                <a:solidFill>
                  <a:srgbClr val="1C1E21"/>
                </a:solidFill>
                <a:effectLst/>
                <a:ea typeface="Times New Roman" pitchFamily="18" charset="0"/>
              </a:rPr>
              <a:t>законодавчі</a:t>
            </a:r>
            <a:r>
              <a:rPr kumimoji="0" lang="ru-RU" sz="2000" b="1" i="0" u="none" strike="noStrike" cap="none" normalizeH="0" baseline="0" dirty="0" smtClean="0">
                <a:ln>
                  <a:noFill/>
                </a:ln>
                <a:solidFill>
                  <a:srgbClr val="1C1E21"/>
                </a:solidFill>
                <a:effectLst/>
                <a:ea typeface="Times New Roman" pitchFamily="18" charset="0"/>
              </a:rPr>
              <a:t> </a:t>
            </a:r>
            <a:r>
              <a:rPr kumimoji="0" lang="ru-RU" sz="2000" b="1" i="0" u="none" strike="noStrike" cap="none" normalizeH="0" baseline="0" dirty="0" err="1" smtClean="0">
                <a:ln>
                  <a:noFill/>
                </a:ln>
                <a:solidFill>
                  <a:srgbClr val="1C1E21"/>
                </a:solidFill>
                <a:effectLst/>
                <a:ea typeface="Times New Roman" pitchFamily="18" charset="0"/>
              </a:rPr>
              <a:t>ініціативи</a:t>
            </a:r>
            <a:r>
              <a:rPr kumimoji="0" lang="ru-RU" sz="2000" b="1" i="0" u="none" strike="noStrike" cap="none" normalizeH="0" baseline="0" dirty="0" smtClean="0">
                <a:ln>
                  <a:noFill/>
                </a:ln>
                <a:solidFill>
                  <a:srgbClr val="1C1E21"/>
                </a:solidFill>
                <a:effectLst/>
                <a:ea typeface="Times New Roman" pitchFamily="18" charset="0"/>
              </a:rPr>
              <a:t> у </a:t>
            </a:r>
            <a:r>
              <a:rPr kumimoji="0" lang="ru-RU" sz="2000" b="1" i="0" u="none" strike="noStrike" cap="none" normalizeH="0" baseline="0" dirty="0" err="1" smtClean="0">
                <a:ln>
                  <a:noFill/>
                </a:ln>
                <a:solidFill>
                  <a:srgbClr val="1C1E21"/>
                </a:solidFill>
                <a:effectLst/>
                <a:ea typeface="Times New Roman" pitchFamily="18" charset="0"/>
              </a:rPr>
              <a:t>процесі</a:t>
            </a:r>
            <a:r>
              <a:rPr kumimoji="0" lang="ru-RU" sz="2000" b="1" i="0" u="none" strike="noStrike" cap="none" normalizeH="0" baseline="0" dirty="0" smtClean="0">
                <a:ln>
                  <a:noFill/>
                </a:ln>
                <a:solidFill>
                  <a:srgbClr val="1C1E21"/>
                </a:solidFill>
                <a:effectLst/>
                <a:ea typeface="Times New Roman" pitchFamily="18" charset="0"/>
              </a:rPr>
              <a:t> </a:t>
            </a:r>
            <a:r>
              <a:rPr kumimoji="0" lang="ru-RU" sz="2000" b="1" i="0" u="none" strike="noStrike" cap="none" normalizeH="0" baseline="0" dirty="0" err="1" smtClean="0">
                <a:ln>
                  <a:noFill/>
                </a:ln>
                <a:solidFill>
                  <a:srgbClr val="1C1E21"/>
                </a:solidFill>
                <a:effectLst/>
                <a:ea typeface="Times New Roman" pitchFamily="18" charset="0"/>
              </a:rPr>
              <a:t>просторового</a:t>
            </a:r>
            <a:r>
              <a:rPr kumimoji="0" lang="ru-RU" sz="2000" b="1" i="0" u="none" strike="noStrike" cap="none" normalizeH="0" baseline="0" dirty="0" smtClean="0">
                <a:ln>
                  <a:noFill/>
                </a:ln>
                <a:solidFill>
                  <a:srgbClr val="1C1E21"/>
                </a:solidFill>
                <a:effectLst/>
                <a:ea typeface="Times New Roman" pitchFamily="18" charset="0"/>
              </a:rPr>
              <a:t> </a:t>
            </a:r>
            <a:r>
              <a:rPr kumimoji="0" lang="ru-RU" sz="2000" b="1" i="0" u="none" strike="noStrike" cap="none" normalizeH="0" baseline="0" dirty="0" err="1" smtClean="0">
                <a:ln>
                  <a:noFill/>
                </a:ln>
                <a:solidFill>
                  <a:srgbClr val="1C1E21"/>
                </a:solidFill>
                <a:effectLst/>
                <a:ea typeface="Times New Roman" pitchFamily="18" charset="0"/>
              </a:rPr>
              <a:t>планування</a:t>
            </a:r>
            <a:r>
              <a:rPr kumimoji="0" lang="ru-RU" sz="2000" b="1" i="0" u="none" strike="noStrike" cap="none" normalizeH="0" baseline="0" dirty="0" smtClean="0">
                <a:ln>
                  <a:noFill/>
                </a:ln>
                <a:solidFill>
                  <a:srgbClr val="1C1E21"/>
                </a:solidFill>
                <a:effectLst/>
                <a:ea typeface="Times New Roman" pitchFamily="18" charset="0"/>
              </a:rPr>
              <a:t> </a:t>
            </a:r>
            <a:r>
              <a:rPr kumimoji="0" lang="ru-RU" sz="2000" b="1" i="0" u="none" strike="noStrike" cap="none" normalizeH="0" baseline="0" dirty="0" err="1" smtClean="0">
                <a:ln>
                  <a:noFill/>
                </a:ln>
                <a:solidFill>
                  <a:srgbClr val="1C1E21"/>
                </a:solidFill>
                <a:effectLst/>
                <a:ea typeface="Times New Roman" pitchFamily="18" charset="0"/>
              </a:rPr>
              <a:t>громади</a:t>
            </a:r>
            <a:r>
              <a:rPr kumimoji="0" lang="ru-RU" sz="2000" b="1" i="0" u="none" strike="noStrike" cap="none" normalizeH="0" baseline="0" dirty="0" smtClean="0">
                <a:ln>
                  <a:noFill/>
                </a:ln>
                <a:solidFill>
                  <a:srgbClr val="1C1E21"/>
                </a:solidFill>
                <a:effectLst/>
                <a:ea typeface="Times New Roman" pitchFamily="18" charset="0"/>
              </a:rPr>
              <a:t>»</a:t>
            </a:r>
            <a:r>
              <a:rPr kumimoji="0" lang="uk-UA" sz="2000" b="1" i="0" u="none" strike="noStrike" cap="none" normalizeH="0" baseline="0" dirty="0" smtClean="0">
                <a:ln>
                  <a:noFill/>
                </a:ln>
                <a:solidFill>
                  <a:srgbClr val="1C1E21"/>
                </a:solidFill>
                <a:effectLst/>
                <a:ea typeface="Times New Roman" pitchFamily="18" charset="0"/>
              </a:rPr>
              <a:t> (Львівський регіональний офіс “</a:t>
            </a:r>
            <a:r>
              <a:rPr kumimoji="0" lang="ru-RU" sz="2000" b="1" i="0" u="none" strike="noStrike" cap="none" normalizeH="0" baseline="0" dirty="0" smtClean="0">
                <a:ln>
                  <a:noFill/>
                </a:ln>
                <a:solidFill>
                  <a:srgbClr val="1C1E21"/>
                </a:solidFill>
                <a:effectLst/>
                <a:ea typeface="Times New Roman" pitchFamily="18" charset="0"/>
              </a:rPr>
              <a:t>U</a:t>
            </a:r>
            <a:r>
              <a:rPr kumimoji="0" lang="uk-UA" sz="2000" b="1" i="0" u="none" strike="noStrike" cap="none" normalizeH="0" baseline="0" dirty="0" smtClean="0">
                <a:ln>
                  <a:noFill/>
                </a:ln>
                <a:solidFill>
                  <a:srgbClr val="1C1E21"/>
                </a:solidFill>
                <a:effectLst/>
                <a:ea typeface="Times New Roman" pitchFamily="18" charset="0"/>
              </a:rPr>
              <a:t>-</a:t>
            </a:r>
            <a:r>
              <a:rPr kumimoji="0" lang="ru-RU" sz="2000" b="1" i="0" u="none" strike="noStrike" cap="none" normalizeH="0" baseline="0" dirty="0" smtClean="0">
                <a:ln>
                  <a:noFill/>
                </a:ln>
                <a:solidFill>
                  <a:srgbClr val="1C1E21"/>
                </a:solidFill>
                <a:effectLst/>
                <a:ea typeface="Times New Roman" pitchFamily="18" charset="0"/>
              </a:rPr>
              <a:t>LEAD</a:t>
            </a:r>
            <a:r>
              <a:rPr kumimoji="0" lang="uk-UA" sz="2000" b="1" i="0" u="none" strike="noStrike" cap="none" normalizeH="0" baseline="0" dirty="0" smtClean="0">
                <a:ln>
                  <a:noFill/>
                </a:ln>
                <a:solidFill>
                  <a:srgbClr val="1C1E21"/>
                </a:solidFill>
                <a:effectLst/>
                <a:ea typeface="Times New Roman" pitchFamily="18" charset="0"/>
              </a:rPr>
              <a:t>) (учасник  Наталя Демчук)</a:t>
            </a:r>
            <a:endParaRPr kumimoji="0" lang="uk-UA" sz="2000" b="1" i="0" u="none" strike="noStrike" cap="none" normalizeH="0" baseline="0" dirty="0" smtClean="0">
              <a:ln>
                <a:noFill/>
              </a:ln>
              <a:solidFill>
                <a:schemeClr val="tx1"/>
              </a:solidFill>
              <a:effectLst/>
            </a:endParaRPr>
          </a:p>
        </p:txBody>
      </p:sp>
      <p:pic>
        <p:nvPicPr>
          <p:cNvPr id="128003" name="Picture 3"/>
          <p:cNvPicPr>
            <a:picLocks noChangeAspect="1" noChangeArrowheads="1"/>
          </p:cNvPicPr>
          <p:nvPr/>
        </p:nvPicPr>
        <p:blipFill>
          <a:blip r:embed="rId3" cstate="print"/>
          <a:srcRect/>
          <a:stretch>
            <a:fillRect/>
          </a:stretch>
        </p:blipFill>
        <p:spPr bwMode="auto">
          <a:xfrm>
            <a:off x="4286248" y="1285860"/>
            <a:ext cx="4214810" cy="2801092"/>
          </a:xfrm>
          <a:prstGeom prst="rect">
            <a:avLst/>
          </a:prstGeom>
          <a:noFill/>
          <a:ln w="9525">
            <a:noFill/>
            <a:miter lim="800000"/>
            <a:headEnd/>
            <a:tailEnd/>
          </a:ln>
          <a:effectLst/>
        </p:spPr>
      </p:pic>
      <p:sp>
        <p:nvSpPr>
          <p:cNvPr id="128004" name="Rectangle 4"/>
          <p:cNvSpPr>
            <a:spLocks noChangeArrowheads="1"/>
          </p:cNvSpPr>
          <p:nvPr/>
        </p:nvSpPr>
        <p:spPr bwMode="auto">
          <a:xfrm>
            <a:off x="5715008" y="4500570"/>
            <a:ext cx="3786214" cy="163121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fontAlgn="base">
              <a:spcBef>
                <a:spcPct val="0"/>
              </a:spcBef>
              <a:spcAft>
                <a:spcPct val="0"/>
              </a:spcAft>
              <a:buFontTx/>
              <a:buChar char="•"/>
              <a:tabLst>
                <a:tab pos="228600" algn="l"/>
              </a:tabLst>
            </a:pPr>
            <a:r>
              <a:rPr kumimoji="0" lang="uk-UA" sz="2000" b="1" i="0" u="none" strike="noStrike" cap="none" normalizeH="0" baseline="0" dirty="0" smtClean="0">
                <a:ln>
                  <a:noFill/>
                </a:ln>
                <a:solidFill>
                  <a:schemeClr val="tx1"/>
                </a:solidFill>
                <a:effectLst/>
                <a:ea typeface="Times New Roman" pitchFamily="18" charset="0"/>
              </a:rPr>
              <a:t>Досвід організації роботи центрів  первинної медико-санітарної допомоги Вінниччини</a:t>
            </a:r>
          </a:p>
          <a:p>
            <a:pPr lvl="0" fontAlgn="base">
              <a:spcBef>
                <a:spcPct val="0"/>
              </a:spcBef>
              <a:spcAft>
                <a:spcPct val="0"/>
              </a:spcAft>
              <a:tabLst>
                <a:tab pos="228600" algn="l"/>
              </a:tabLst>
            </a:pPr>
            <a:r>
              <a:rPr lang="uk-UA" sz="2000" b="1" dirty="0" smtClean="0">
                <a:ea typeface="Times New Roman" pitchFamily="18" charset="0"/>
              </a:rPr>
              <a:t>(учасник Надія Федущак)</a:t>
            </a:r>
            <a:endParaRPr kumimoji="0" lang="uk-UA" sz="2000" b="1" i="0" u="none" strike="noStrike" cap="none" normalizeH="0" baseline="0" dirty="0" smtClean="0">
              <a:ln>
                <a:noFill/>
              </a:ln>
              <a:solidFill>
                <a:schemeClr val="tx1"/>
              </a:solidFill>
              <a:effectLst/>
            </a:endParaRPr>
          </a:p>
        </p:txBody>
      </p:sp>
      <p:pic>
        <p:nvPicPr>
          <p:cNvPr id="128005" name="Picture 5"/>
          <p:cNvPicPr>
            <a:picLocks noChangeAspect="1" noChangeArrowheads="1"/>
          </p:cNvPicPr>
          <p:nvPr/>
        </p:nvPicPr>
        <p:blipFill>
          <a:blip r:embed="rId4" cstate="print"/>
          <a:srcRect/>
          <a:stretch>
            <a:fillRect/>
          </a:stretch>
        </p:blipFill>
        <p:spPr bwMode="auto">
          <a:xfrm>
            <a:off x="0" y="4214818"/>
            <a:ext cx="3929058" cy="1909276"/>
          </a:xfrm>
          <a:prstGeom prst="rect">
            <a:avLst/>
          </a:prstGeom>
          <a:noFill/>
          <a:ln w="9525">
            <a:noFill/>
            <a:miter lim="800000"/>
            <a:headEnd/>
            <a:tailEnd/>
          </a:ln>
          <a:effectLst/>
        </p:spPr>
      </p:pic>
      <p:pic>
        <p:nvPicPr>
          <p:cNvPr id="128006" name="Picture 6"/>
          <p:cNvPicPr>
            <a:picLocks noChangeAspect="1" noChangeArrowheads="1"/>
          </p:cNvPicPr>
          <p:nvPr/>
        </p:nvPicPr>
        <p:blipFill>
          <a:blip r:embed="rId5" cstate="print"/>
          <a:srcRect/>
          <a:stretch>
            <a:fillRect/>
          </a:stretch>
        </p:blipFill>
        <p:spPr bwMode="auto">
          <a:xfrm>
            <a:off x="3286116" y="3738540"/>
            <a:ext cx="2339595" cy="311946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D:\міська рада\герб і прапор Бібрки\H1BIBRK0.jpg"/>
          <p:cNvPicPr>
            <a:picLocks noChangeAspect="1" noChangeArrowheads="1"/>
          </p:cNvPicPr>
          <p:nvPr/>
        </p:nvPicPr>
        <p:blipFill>
          <a:blip r:embed="rId2" cstate="print"/>
          <a:srcRect/>
          <a:stretch>
            <a:fillRect/>
          </a:stretch>
        </p:blipFill>
        <p:spPr bwMode="auto">
          <a:xfrm>
            <a:off x="113380" y="0"/>
            <a:ext cx="850337" cy="1071546"/>
          </a:xfrm>
          <a:prstGeom prst="rect">
            <a:avLst/>
          </a:prstGeom>
          <a:noFill/>
        </p:spPr>
      </p:pic>
      <p:sp>
        <p:nvSpPr>
          <p:cNvPr id="3" name="Заголовок 1"/>
          <p:cNvSpPr txBox="1">
            <a:spLocks/>
          </p:cNvSpPr>
          <p:nvPr/>
        </p:nvSpPr>
        <p:spPr>
          <a:xfrm>
            <a:off x="914400" y="0"/>
            <a:ext cx="8229600" cy="928694"/>
          </a:xfrm>
          <a:prstGeom prst="rect">
            <a:avLst/>
          </a:prstGeom>
        </p:spPr>
        <p:txBody>
          <a:bodyP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uk-UA" sz="2800" b="1" i="0" u="none" strike="noStrike" kern="1200" cap="none" spc="0" normalizeH="0" baseline="0" noProof="0" dirty="0" smtClean="0">
                <a:ln>
                  <a:noFill/>
                </a:ln>
                <a:solidFill>
                  <a:schemeClr val="tx1"/>
                </a:solidFill>
                <a:effectLst/>
                <a:uLnTx/>
                <a:uFillTx/>
                <a:latin typeface="+mj-lt"/>
                <a:ea typeface="+mj-ea"/>
                <a:cs typeface="+mj-cs"/>
              </a:rPr>
              <a:t/>
            </a:r>
            <a:br>
              <a:rPr kumimoji="0" lang="uk-UA" sz="2800" b="1" i="0" u="none" strike="noStrike" kern="1200" cap="none" spc="0" normalizeH="0" baseline="0" noProof="0" dirty="0" smtClean="0">
                <a:ln>
                  <a:noFill/>
                </a:ln>
                <a:solidFill>
                  <a:schemeClr val="tx1"/>
                </a:solidFill>
                <a:effectLst/>
                <a:uLnTx/>
                <a:uFillTx/>
                <a:latin typeface="+mj-lt"/>
                <a:ea typeface="+mj-ea"/>
                <a:cs typeface="+mj-cs"/>
              </a:rPr>
            </a:br>
            <a:r>
              <a:rPr kumimoji="0" lang="uk-UA" sz="2800" b="1" i="0" u="none" strike="noStrike" kern="1200" cap="none" spc="0" normalizeH="0" baseline="0" noProof="0" dirty="0" smtClean="0">
                <a:ln>
                  <a:noFill/>
                </a:ln>
                <a:solidFill>
                  <a:schemeClr val="tx1"/>
                </a:solidFill>
                <a:effectLst/>
                <a:uLnTx/>
                <a:uFillTx/>
                <a:latin typeface="+mj-lt"/>
                <a:ea typeface="+mj-ea"/>
                <a:cs typeface="+mj-cs"/>
              </a:rPr>
              <a:t>Участь у семінарах, тренінгах, заходах державного рівня</a:t>
            </a:r>
            <a:r>
              <a:rPr kumimoji="0" lang="ru-RU" sz="2800" b="0" i="0" u="none" strike="noStrike" kern="1200" cap="none" spc="0" normalizeH="0" baseline="0" noProof="0" dirty="0" smtClean="0">
                <a:ln>
                  <a:noFill/>
                </a:ln>
                <a:solidFill>
                  <a:schemeClr val="tx1"/>
                </a:solidFill>
                <a:effectLst/>
                <a:uLnTx/>
                <a:uFillTx/>
                <a:latin typeface="+mj-lt"/>
                <a:ea typeface="+mj-ea"/>
                <a:cs typeface="+mj-cs"/>
              </a:rPr>
              <a:t/>
            </a:r>
            <a:br>
              <a:rPr kumimoji="0" lang="ru-RU" sz="2800" b="0" i="0" u="none" strike="noStrike" kern="1200" cap="none" spc="0" normalizeH="0" baseline="0" noProof="0" dirty="0" smtClean="0">
                <a:ln>
                  <a:noFill/>
                </a:ln>
                <a:solidFill>
                  <a:schemeClr val="tx1"/>
                </a:solidFill>
                <a:effectLst/>
                <a:uLnTx/>
                <a:uFillTx/>
                <a:latin typeface="+mj-lt"/>
                <a:ea typeface="+mj-ea"/>
                <a:cs typeface="+mj-cs"/>
              </a:rPr>
            </a:br>
            <a:r>
              <a:rPr kumimoji="0" lang="uk-UA" sz="2800" b="1" i="0" u="none" strike="noStrike" kern="1200" cap="none" spc="0" normalizeH="0" baseline="0" noProof="0" dirty="0" smtClean="0">
                <a:ln>
                  <a:noFill/>
                </a:ln>
                <a:solidFill>
                  <a:schemeClr val="tx1"/>
                </a:solidFill>
                <a:effectLst/>
                <a:uLnTx/>
                <a:uFillTx/>
                <a:latin typeface="+mj-lt"/>
                <a:ea typeface="+mj-ea"/>
                <a:cs typeface="+mj-cs"/>
              </a:rPr>
              <a:t> </a:t>
            </a:r>
            <a:endParaRPr kumimoji="0" lang="ru-RU" sz="2800" b="0" i="0" u="none" strike="noStrike" kern="1200" cap="none" spc="0" normalizeH="0" baseline="0" noProof="0" dirty="0">
              <a:ln>
                <a:noFill/>
              </a:ln>
              <a:solidFill>
                <a:schemeClr val="tx1"/>
              </a:solidFill>
              <a:effectLst/>
              <a:uLnTx/>
              <a:uFillTx/>
              <a:latin typeface="+mj-lt"/>
              <a:ea typeface="+mj-ea"/>
              <a:cs typeface="+mj-cs"/>
            </a:endParaRPr>
          </a:p>
        </p:txBody>
      </p:sp>
      <p:pic>
        <p:nvPicPr>
          <p:cNvPr id="130050" name="Picture 2"/>
          <p:cNvPicPr>
            <a:picLocks noChangeAspect="1" noChangeArrowheads="1"/>
          </p:cNvPicPr>
          <p:nvPr/>
        </p:nvPicPr>
        <p:blipFill>
          <a:blip r:embed="rId3" cstate="print"/>
          <a:srcRect/>
          <a:stretch>
            <a:fillRect/>
          </a:stretch>
        </p:blipFill>
        <p:spPr bwMode="auto">
          <a:xfrm>
            <a:off x="3943372" y="1285860"/>
            <a:ext cx="4557718" cy="2532587"/>
          </a:xfrm>
          <a:prstGeom prst="rect">
            <a:avLst/>
          </a:prstGeom>
          <a:noFill/>
          <a:ln w="9525">
            <a:noFill/>
            <a:miter lim="800000"/>
            <a:headEnd/>
            <a:tailEnd/>
          </a:ln>
          <a:effectLst/>
        </p:spPr>
      </p:pic>
      <p:pic>
        <p:nvPicPr>
          <p:cNvPr id="130051" name="Picture 3"/>
          <p:cNvPicPr>
            <a:picLocks noChangeAspect="1" noChangeArrowheads="1"/>
          </p:cNvPicPr>
          <p:nvPr/>
        </p:nvPicPr>
        <p:blipFill>
          <a:blip r:embed="rId4" cstate="print"/>
          <a:srcRect/>
          <a:stretch>
            <a:fillRect/>
          </a:stretch>
        </p:blipFill>
        <p:spPr bwMode="auto">
          <a:xfrm>
            <a:off x="3571868" y="3500438"/>
            <a:ext cx="5572132" cy="3096266"/>
          </a:xfrm>
          <a:prstGeom prst="rect">
            <a:avLst/>
          </a:prstGeom>
          <a:noFill/>
          <a:ln w="9525">
            <a:noFill/>
            <a:miter lim="800000"/>
            <a:headEnd/>
            <a:tailEnd/>
          </a:ln>
          <a:effectLst/>
        </p:spPr>
      </p:pic>
      <p:sp>
        <p:nvSpPr>
          <p:cNvPr id="7" name="Прямоугольник 6"/>
          <p:cNvSpPr/>
          <p:nvPr/>
        </p:nvSpPr>
        <p:spPr>
          <a:xfrm>
            <a:off x="0" y="1142984"/>
            <a:ext cx="4143404" cy="5509200"/>
          </a:xfrm>
          <a:prstGeom prst="rect">
            <a:avLst/>
          </a:prstGeom>
        </p:spPr>
        <p:txBody>
          <a:bodyPr wrap="square">
            <a:spAutoFit/>
          </a:bodyPr>
          <a:lstStyle/>
          <a:p>
            <a:r>
              <a:rPr lang="uk-UA" sz="2200" b="1" dirty="0" smtClean="0"/>
              <a:t>Представницький захід «Партнерство між міськими та сільськими територіальними громадами, як ефективний інструмент місцевого економічного розвитку: досягнення, виклики та перспективи»,  що  реалізується Інститутом громадянського суспільства за підтримки</a:t>
            </a:r>
            <a:r>
              <a:rPr lang="ru-RU" sz="2200" b="1" dirty="0" smtClean="0"/>
              <a:t> </a:t>
            </a:r>
            <a:r>
              <a:rPr lang="uk-UA" sz="2200" b="1" dirty="0" smtClean="0"/>
              <a:t>Програми «</a:t>
            </a:r>
            <a:r>
              <a:rPr lang="ru-RU" sz="2200" b="1" dirty="0" smtClean="0"/>
              <a:t>U</a:t>
            </a:r>
            <a:r>
              <a:rPr lang="uk-UA" sz="2200" b="1" dirty="0" smtClean="0"/>
              <a:t>-</a:t>
            </a:r>
            <a:r>
              <a:rPr lang="ru-RU" sz="2200" b="1" dirty="0" smtClean="0"/>
              <a:t>LEAD</a:t>
            </a:r>
            <a:r>
              <a:rPr lang="uk-UA" sz="2200" b="1" dirty="0" smtClean="0"/>
              <a:t> з Європою», ( учасники Бібрський міський голова Роман Гринус та  староста </a:t>
            </a:r>
            <a:r>
              <a:rPr lang="uk-UA" sz="2200" b="1" dirty="0" err="1" smtClean="0"/>
              <a:t>Свірзького</a:t>
            </a:r>
            <a:r>
              <a:rPr lang="uk-UA" sz="2200" b="1" dirty="0" smtClean="0"/>
              <a:t> </a:t>
            </a:r>
            <a:r>
              <a:rPr lang="uk-UA" sz="2200" b="1" dirty="0" err="1" smtClean="0"/>
              <a:t>старостинського</a:t>
            </a:r>
            <a:r>
              <a:rPr lang="uk-UA" sz="2200" b="1" dirty="0" smtClean="0"/>
              <a:t> округу Іван </a:t>
            </a:r>
            <a:r>
              <a:rPr lang="uk-UA" sz="2200" b="1" dirty="0" err="1" smtClean="0"/>
              <a:t>Серняк</a:t>
            </a:r>
            <a:r>
              <a:rPr lang="uk-UA" sz="2200" b="1" dirty="0" smtClean="0"/>
              <a:t>).</a:t>
            </a:r>
            <a:endParaRPr lang="ru-RU" sz="2200" b="1" dirty="0"/>
          </a:p>
        </p:txBody>
      </p:sp>
    </p:spTree>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D:\міська рада\герб і прапор Бібрки\H1BIBRK0.jpg"/>
          <p:cNvPicPr>
            <a:picLocks noChangeAspect="1" noChangeArrowheads="1"/>
          </p:cNvPicPr>
          <p:nvPr/>
        </p:nvPicPr>
        <p:blipFill>
          <a:blip r:embed="rId2" cstate="print"/>
          <a:srcRect/>
          <a:stretch>
            <a:fillRect/>
          </a:stretch>
        </p:blipFill>
        <p:spPr bwMode="auto">
          <a:xfrm>
            <a:off x="113380" y="0"/>
            <a:ext cx="850337" cy="1071546"/>
          </a:xfrm>
          <a:prstGeom prst="rect">
            <a:avLst/>
          </a:prstGeom>
          <a:noFill/>
        </p:spPr>
      </p:pic>
      <p:sp>
        <p:nvSpPr>
          <p:cNvPr id="3" name="Заголовок 1"/>
          <p:cNvSpPr txBox="1">
            <a:spLocks/>
          </p:cNvSpPr>
          <p:nvPr/>
        </p:nvSpPr>
        <p:spPr>
          <a:xfrm>
            <a:off x="914400" y="0"/>
            <a:ext cx="8229600" cy="928694"/>
          </a:xfrm>
          <a:prstGeom prst="rect">
            <a:avLst/>
          </a:prstGeom>
        </p:spPr>
        <p:txBody>
          <a:bodyP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uk-UA" sz="2800" b="1" i="0" u="none" strike="noStrike" kern="1200" cap="none" spc="0" normalizeH="0" baseline="0" noProof="0" dirty="0" smtClean="0">
                <a:ln>
                  <a:noFill/>
                </a:ln>
                <a:solidFill>
                  <a:schemeClr val="tx1"/>
                </a:solidFill>
                <a:effectLst/>
                <a:uLnTx/>
                <a:uFillTx/>
                <a:latin typeface="+mj-lt"/>
                <a:ea typeface="+mj-ea"/>
                <a:cs typeface="+mj-cs"/>
              </a:rPr>
              <a:t/>
            </a:r>
            <a:br>
              <a:rPr kumimoji="0" lang="uk-UA" sz="2800" b="1" i="0" u="none" strike="noStrike" kern="1200" cap="none" spc="0" normalizeH="0" baseline="0" noProof="0" dirty="0" smtClean="0">
                <a:ln>
                  <a:noFill/>
                </a:ln>
                <a:solidFill>
                  <a:schemeClr val="tx1"/>
                </a:solidFill>
                <a:effectLst/>
                <a:uLnTx/>
                <a:uFillTx/>
                <a:latin typeface="+mj-lt"/>
                <a:ea typeface="+mj-ea"/>
                <a:cs typeface="+mj-cs"/>
              </a:rPr>
            </a:br>
            <a:r>
              <a:rPr kumimoji="0" lang="uk-UA" sz="2800" b="1" i="0" u="none" strike="noStrike" kern="1200" cap="none" spc="0" normalizeH="0" baseline="0" noProof="0" dirty="0" smtClean="0">
                <a:ln>
                  <a:noFill/>
                </a:ln>
                <a:solidFill>
                  <a:schemeClr val="tx1"/>
                </a:solidFill>
                <a:effectLst/>
                <a:uLnTx/>
                <a:uFillTx/>
                <a:latin typeface="+mj-lt"/>
                <a:ea typeface="+mj-ea"/>
                <a:cs typeface="+mj-cs"/>
              </a:rPr>
              <a:t>Участь у семінарах, тренінгах, заходах державного рівня</a:t>
            </a:r>
            <a:r>
              <a:rPr kumimoji="0" lang="ru-RU" sz="2800" b="0" i="0" u="none" strike="noStrike" kern="1200" cap="none" spc="0" normalizeH="0" baseline="0" noProof="0" dirty="0" smtClean="0">
                <a:ln>
                  <a:noFill/>
                </a:ln>
                <a:solidFill>
                  <a:schemeClr val="tx1"/>
                </a:solidFill>
                <a:effectLst/>
                <a:uLnTx/>
                <a:uFillTx/>
                <a:latin typeface="+mj-lt"/>
                <a:ea typeface="+mj-ea"/>
                <a:cs typeface="+mj-cs"/>
              </a:rPr>
              <a:t/>
            </a:r>
            <a:br>
              <a:rPr kumimoji="0" lang="ru-RU" sz="2800" b="0" i="0" u="none" strike="noStrike" kern="1200" cap="none" spc="0" normalizeH="0" baseline="0" noProof="0" dirty="0" smtClean="0">
                <a:ln>
                  <a:noFill/>
                </a:ln>
                <a:solidFill>
                  <a:schemeClr val="tx1"/>
                </a:solidFill>
                <a:effectLst/>
                <a:uLnTx/>
                <a:uFillTx/>
                <a:latin typeface="+mj-lt"/>
                <a:ea typeface="+mj-ea"/>
                <a:cs typeface="+mj-cs"/>
              </a:rPr>
            </a:br>
            <a:r>
              <a:rPr kumimoji="0" lang="uk-UA" sz="2800" b="1" i="0" u="none" strike="noStrike" kern="1200" cap="none" spc="0" normalizeH="0" baseline="0" noProof="0" dirty="0" smtClean="0">
                <a:ln>
                  <a:noFill/>
                </a:ln>
                <a:solidFill>
                  <a:schemeClr val="tx1"/>
                </a:solidFill>
                <a:effectLst/>
                <a:uLnTx/>
                <a:uFillTx/>
                <a:latin typeface="+mj-lt"/>
                <a:ea typeface="+mj-ea"/>
                <a:cs typeface="+mj-cs"/>
              </a:rPr>
              <a:t> </a:t>
            </a:r>
            <a:endParaRPr kumimoji="0" lang="ru-RU" sz="2800" b="0" i="0" u="none" strike="noStrike" kern="1200" cap="none" spc="0" normalizeH="0" baseline="0" noProof="0" dirty="0">
              <a:ln>
                <a:noFill/>
              </a:ln>
              <a:solidFill>
                <a:schemeClr val="tx1"/>
              </a:solidFill>
              <a:effectLst/>
              <a:uLnTx/>
              <a:uFillTx/>
              <a:latin typeface="+mj-lt"/>
              <a:ea typeface="+mj-ea"/>
              <a:cs typeface="+mj-cs"/>
            </a:endParaRPr>
          </a:p>
        </p:txBody>
      </p:sp>
      <p:pic>
        <p:nvPicPr>
          <p:cNvPr id="260099" name="Picture 3"/>
          <p:cNvPicPr>
            <a:picLocks noChangeAspect="1" noChangeArrowheads="1"/>
          </p:cNvPicPr>
          <p:nvPr/>
        </p:nvPicPr>
        <p:blipFill>
          <a:blip r:embed="rId3" cstate="print"/>
          <a:srcRect/>
          <a:stretch>
            <a:fillRect/>
          </a:stretch>
        </p:blipFill>
        <p:spPr bwMode="auto">
          <a:xfrm>
            <a:off x="2857488" y="3714752"/>
            <a:ext cx="5929355" cy="2831593"/>
          </a:xfrm>
          <a:prstGeom prst="rect">
            <a:avLst/>
          </a:prstGeom>
          <a:noFill/>
          <a:ln w="9525">
            <a:noFill/>
            <a:miter lim="800000"/>
            <a:headEnd/>
            <a:tailEnd/>
          </a:ln>
          <a:effectLst/>
        </p:spPr>
      </p:pic>
      <p:pic>
        <p:nvPicPr>
          <p:cNvPr id="7" name="Picture 2"/>
          <p:cNvPicPr>
            <a:picLocks noChangeAspect="1" noChangeArrowheads="1"/>
          </p:cNvPicPr>
          <p:nvPr/>
        </p:nvPicPr>
        <p:blipFill>
          <a:blip r:embed="rId4" cstate="print"/>
          <a:srcRect/>
          <a:stretch>
            <a:fillRect/>
          </a:stretch>
        </p:blipFill>
        <p:spPr bwMode="auto">
          <a:xfrm>
            <a:off x="3714744" y="1357298"/>
            <a:ext cx="5205332" cy="2935879"/>
          </a:xfrm>
          <a:prstGeom prst="rect">
            <a:avLst/>
          </a:prstGeom>
          <a:noFill/>
          <a:ln w="9525">
            <a:noFill/>
            <a:miter lim="800000"/>
            <a:headEnd/>
            <a:tailEnd/>
          </a:ln>
          <a:effectLst/>
        </p:spPr>
      </p:pic>
      <p:sp>
        <p:nvSpPr>
          <p:cNvPr id="8" name="Rectangle 1"/>
          <p:cNvSpPr>
            <a:spLocks noChangeArrowheads="1"/>
          </p:cNvSpPr>
          <p:nvPr/>
        </p:nvSpPr>
        <p:spPr bwMode="auto">
          <a:xfrm>
            <a:off x="0" y="1521069"/>
            <a:ext cx="4143372" cy="249299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defTabSz="914400" rtl="0" eaLnBrk="1" fontAlgn="base" latinLnBrk="0" hangingPunct="1">
              <a:lnSpc>
                <a:spcPct val="100000"/>
              </a:lnSpc>
              <a:spcBef>
                <a:spcPct val="0"/>
              </a:spcBef>
              <a:spcAft>
                <a:spcPct val="0"/>
              </a:spcAft>
              <a:buClrTx/>
              <a:buSzTx/>
              <a:buFontTx/>
              <a:buChar char="•"/>
              <a:tabLst/>
            </a:pPr>
            <a:r>
              <a:rPr kumimoji="0" lang="uk-UA" sz="2600" b="1" i="0" u="none" strike="noStrike" cap="none" normalizeH="0" baseline="0" dirty="0" smtClean="0">
                <a:ln>
                  <a:noFill/>
                </a:ln>
                <a:solidFill>
                  <a:schemeClr val="tx1"/>
                </a:solidFill>
                <a:effectLst/>
                <a:ea typeface="Times New Roman" pitchFamily="18" charset="0"/>
              </a:rPr>
              <a:t>Міжнародний економічний форум (Львівська обласна державна адміністрація) </a:t>
            </a:r>
            <a:r>
              <a:rPr kumimoji="0" lang="uk-UA" sz="2600" b="1" i="0" u="none" strike="noStrike" cap="none" normalizeH="0" baseline="0" dirty="0" smtClean="0">
                <a:ln>
                  <a:noFill/>
                </a:ln>
                <a:solidFill>
                  <a:srgbClr val="1C1E21"/>
                </a:solidFill>
                <a:effectLst/>
                <a:ea typeface="Times New Roman" pitchFamily="18" charset="0"/>
              </a:rPr>
              <a:t>(учасник </a:t>
            </a:r>
          </a:p>
          <a:p>
            <a:pPr marL="0" marR="0" lvl="0" indent="0" defTabSz="914400" rtl="0" eaLnBrk="1" fontAlgn="base" latinLnBrk="0" hangingPunct="1">
              <a:lnSpc>
                <a:spcPct val="100000"/>
              </a:lnSpc>
              <a:spcBef>
                <a:spcPct val="0"/>
              </a:spcBef>
              <a:spcAft>
                <a:spcPct val="0"/>
              </a:spcAft>
              <a:buClrTx/>
              <a:buSzTx/>
              <a:tabLst/>
            </a:pPr>
            <a:r>
              <a:rPr kumimoji="0" lang="uk-UA" sz="2600" b="1" i="0" u="none" strike="noStrike" cap="none" normalizeH="0" baseline="0" dirty="0" smtClean="0">
                <a:ln>
                  <a:noFill/>
                </a:ln>
                <a:solidFill>
                  <a:srgbClr val="1C1E21"/>
                </a:solidFill>
                <a:effectLst/>
                <a:ea typeface="Times New Roman" pitchFamily="18" charset="0"/>
              </a:rPr>
              <a:t> Наталя Демчук)</a:t>
            </a:r>
            <a:endParaRPr kumimoji="0" lang="uk-UA" sz="2600" b="1" i="0" u="none" strike="noStrike" cap="none" normalizeH="0" baseline="0" dirty="0" smtClean="0">
              <a:ln>
                <a:noFill/>
              </a:ln>
              <a:solidFill>
                <a:schemeClr val="tx1"/>
              </a:solidFill>
              <a:effectLst/>
            </a:endParaRPr>
          </a:p>
        </p:txBody>
      </p:sp>
    </p:spTree>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D:\міська рада\герб і прапор Бібрки\H1BIBRK0.jpg"/>
          <p:cNvPicPr>
            <a:picLocks noChangeAspect="1" noChangeArrowheads="1"/>
          </p:cNvPicPr>
          <p:nvPr/>
        </p:nvPicPr>
        <p:blipFill>
          <a:blip r:embed="rId2" cstate="print"/>
          <a:srcRect/>
          <a:stretch>
            <a:fillRect/>
          </a:stretch>
        </p:blipFill>
        <p:spPr bwMode="auto">
          <a:xfrm>
            <a:off x="113380" y="0"/>
            <a:ext cx="850337" cy="1071546"/>
          </a:xfrm>
          <a:prstGeom prst="rect">
            <a:avLst/>
          </a:prstGeom>
          <a:noFill/>
        </p:spPr>
      </p:pic>
      <p:sp>
        <p:nvSpPr>
          <p:cNvPr id="3" name="Заголовок 1"/>
          <p:cNvSpPr txBox="1">
            <a:spLocks/>
          </p:cNvSpPr>
          <p:nvPr/>
        </p:nvSpPr>
        <p:spPr>
          <a:xfrm>
            <a:off x="914400" y="0"/>
            <a:ext cx="8229600" cy="928694"/>
          </a:xfrm>
          <a:prstGeom prst="rect">
            <a:avLst/>
          </a:prstGeom>
        </p:spPr>
        <p:txBody>
          <a:bodyP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uk-UA" sz="2800" b="1" i="0" u="none" strike="noStrike" kern="1200" cap="none" spc="0" normalizeH="0" baseline="0" noProof="0" dirty="0" smtClean="0">
                <a:ln>
                  <a:noFill/>
                </a:ln>
                <a:solidFill>
                  <a:schemeClr val="tx1"/>
                </a:solidFill>
                <a:effectLst/>
                <a:uLnTx/>
                <a:uFillTx/>
                <a:latin typeface="+mj-lt"/>
                <a:ea typeface="+mj-ea"/>
                <a:cs typeface="+mj-cs"/>
              </a:rPr>
              <a:t/>
            </a:r>
            <a:br>
              <a:rPr kumimoji="0" lang="uk-UA" sz="2800" b="1" i="0" u="none" strike="noStrike" kern="1200" cap="none" spc="0" normalizeH="0" baseline="0" noProof="0" dirty="0" smtClean="0">
                <a:ln>
                  <a:noFill/>
                </a:ln>
                <a:solidFill>
                  <a:schemeClr val="tx1"/>
                </a:solidFill>
                <a:effectLst/>
                <a:uLnTx/>
                <a:uFillTx/>
                <a:latin typeface="+mj-lt"/>
                <a:ea typeface="+mj-ea"/>
                <a:cs typeface="+mj-cs"/>
              </a:rPr>
            </a:br>
            <a:r>
              <a:rPr kumimoji="0" lang="uk-UA" sz="2800" b="1" i="0" u="none" strike="noStrike" kern="1200" cap="none" spc="0" normalizeH="0" baseline="0" noProof="0" dirty="0" smtClean="0">
                <a:ln>
                  <a:noFill/>
                </a:ln>
                <a:solidFill>
                  <a:schemeClr val="tx1"/>
                </a:solidFill>
                <a:effectLst/>
                <a:uLnTx/>
                <a:uFillTx/>
                <a:latin typeface="+mj-lt"/>
                <a:ea typeface="+mj-ea"/>
                <a:cs typeface="+mj-cs"/>
              </a:rPr>
              <a:t>Участь у семінарах, тренінгах, заходах державного рівня</a:t>
            </a:r>
            <a:r>
              <a:rPr kumimoji="0" lang="ru-RU" sz="2800" b="0" i="0" u="none" strike="noStrike" kern="1200" cap="none" spc="0" normalizeH="0" baseline="0" noProof="0" dirty="0" smtClean="0">
                <a:ln>
                  <a:noFill/>
                </a:ln>
                <a:solidFill>
                  <a:schemeClr val="tx1"/>
                </a:solidFill>
                <a:effectLst/>
                <a:uLnTx/>
                <a:uFillTx/>
                <a:latin typeface="+mj-lt"/>
                <a:ea typeface="+mj-ea"/>
                <a:cs typeface="+mj-cs"/>
              </a:rPr>
              <a:t/>
            </a:r>
            <a:br>
              <a:rPr kumimoji="0" lang="ru-RU" sz="2800" b="0" i="0" u="none" strike="noStrike" kern="1200" cap="none" spc="0" normalizeH="0" baseline="0" noProof="0" dirty="0" smtClean="0">
                <a:ln>
                  <a:noFill/>
                </a:ln>
                <a:solidFill>
                  <a:schemeClr val="tx1"/>
                </a:solidFill>
                <a:effectLst/>
                <a:uLnTx/>
                <a:uFillTx/>
                <a:latin typeface="+mj-lt"/>
                <a:ea typeface="+mj-ea"/>
                <a:cs typeface="+mj-cs"/>
              </a:rPr>
            </a:br>
            <a:r>
              <a:rPr kumimoji="0" lang="uk-UA" sz="2800" b="1" i="0" u="none" strike="noStrike" kern="1200" cap="none" spc="0" normalizeH="0" baseline="0" noProof="0" dirty="0" smtClean="0">
                <a:ln>
                  <a:noFill/>
                </a:ln>
                <a:solidFill>
                  <a:schemeClr val="tx1"/>
                </a:solidFill>
                <a:effectLst/>
                <a:uLnTx/>
                <a:uFillTx/>
                <a:latin typeface="+mj-lt"/>
                <a:ea typeface="+mj-ea"/>
                <a:cs typeface="+mj-cs"/>
              </a:rPr>
              <a:t> </a:t>
            </a:r>
            <a:endParaRPr kumimoji="0" lang="ru-RU" sz="2800" b="0" i="0" u="none" strike="noStrike" kern="1200" cap="none" spc="0" normalizeH="0" baseline="0" noProof="0" dirty="0">
              <a:ln>
                <a:noFill/>
              </a:ln>
              <a:solidFill>
                <a:schemeClr val="tx1"/>
              </a:solidFill>
              <a:effectLst/>
              <a:uLnTx/>
              <a:uFillTx/>
              <a:latin typeface="+mj-lt"/>
              <a:ea typeface="+mj-ea"/>
              <a:cs typeface="+mj-cs"/>
            </a:endParaRPr>
          </a:p>
        </p:txBody>
      </p:sp>
      <p:sp>
        <p:nvSpPr>
          <p:cNvPr id="6" name="Rectangle 1"/>
          <p:cNvSpPr>
            <a:spLocks noChangeArrowheads="1"/>
          </p:cNvSpPr>
          <p:nvPr/>
        </p:nvSpPr>
        <p:spPr bwMode="auto">
          <a:xfrm>
            <a:off x="0" y="1285860"/>
            <a:ext cx="4000496" cy="5324535"/>
          </a:xfrm>
          <a:prstGeom prst="rect">
            <a:avLst/>
          </a:prstGeom>
          <a:solidFill>
            <a:srgbClr val="FFFFFF"/>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defTabSz="914400" rtl="0" eaLnBrk="1" fontAlgn="base" latinLnBrk="0" hangingPunct="1">
              <a:lnSpc>
                <a:spcPct val="100000"/>
              </a:lnSpc>
              <a:spcBef>
                <a:spcPct val="0"/>
              </a:spcBef>
              <a:spcAft>
                <a:spcPct val="0"/>
              </a:spcAft>
              <a:buClrTx/>
              <a:buSzTx/>
              <a:buFontTx/>
              <a:buChar char="•"/>
              <a:tabLst>
                <a:tab pos="228600" algn="l"/>
              </a:tabLst>
            </a:pPr>
            <a:r>
              <a:rPr lang="uk-UA" sz="2000" b="1" dirty="0" smtClean="0">
                <a:solidFill>
                  <a:srgbClr val="1C1E21"/>
                </a:solidFill>
                <a:ea typeface="Times New Roman" pitchFamily="18" charset="0"/>
              </a:rPr>
              <a:t>З</a:t>
            </a:r>
            <a:r>
              <a:rPr kumimoji="0" lang="uk-UA" sz="2000" b="1" i="0" u="none" strike="noStrike" cap="none" normalizeH="0" baseline="0" dirty="0" smtClean="0">
                <a:ln>
                  <a:noFill/>
                </a:ln>
                <a:solidFill>
                  <a:srgbClr val="1C1E21"/>
                </a:solidFill>
                <a:effectLst/>
                <a:ea typeface="Times New Roman" pitchFamily="18" charset="0"/>
              </a:rPr>
              <a:t>устріч представників громадської організації «Львівське Опілля» з керівниками </a:t>
            </a:r>
            <a:r>
              <a:rPr kumimoji="0" lang="uk-UA" sz="2000" b="1" i="0" u="none" strike="noStrike" cap="none" normalizeH="0" baseline="0" dirty="0" err="1" smtClean="0">
                <a:ln>
                  <a:noFill/>
                </a:ln>
                <a:solidFill>
                  <a:srgbClr val="1C1E21"/>
                </a:solidFill>
                <a:effectLst/>
                <a:ea typeface="Times New Roman" pitchFamily="18" charset="0"/>
              </a:rPr>
              <a:t>Розвадівської</a:t>
            </a:r>
            <a:r>
              <a:rPr kumimoji="0" lang="uk-UA" sz="2000" b="1" i="0" u="none" strike="noStrike" cap="none" normalizeH="0" baseline="0" dirty="0" smtClean="0">
                <a:ln>
                  <a:noFill/>
                </a:ln>
                <a:solidFill>
                  <a:srgbClr val="1C1E21"/>
                </a:solidFill>
                <a:effectLst/>
                <a:ea typeface="Times New Roman" pitchFamily="18" charset="0"/>
              </a:rPr>
              <a:t>, </a:t>
            </a:r>
            <a:r>
              <a:rPr kumimoji="0" lang="uk-UA" sz="2000" b="1" i="0" u="none" strike="noStrike" cap="none" normalizeH="0" baseline="0" dirty="0" err="1" smtClean="0">
                <a:ln>
                  <a:noFill/>
                </a:ln>
                <a:solidFill>
                  <a:srgbClr val="1C1E21"/>
                </a:solidFill>
                <a:effectLst/>
                <a:ea typeface="Times New Roman" pitchFamily="18" charset="0"/>
              </a:rPr>
              <a:t>Солонківської</a:t>
            </a:r>
            <a:r>
              <a:rPr kumimoji="0" lang="uk-UA" sz="2000" b="1" i="0" u="none" strike="noStrike" cap="none" normalizeH="0" baseline="0" dirty="0" smtClean="0">
                <a:ln>
                  <a:noFill/>
                </a:ln>
                <a:solidFill>
                  <a:srgbClr val="1C1E21"/>
                </a:solidFill>
                <a:effectLst/>
                <a:ea typeface="Times New Roman" pitchFamily="18" charset="0"/>
              </a:rPr>
              <a:t>, Тростянецької, Бібрської та </a:t>
            </a:r>
            <a:r>
              <a:rPr kumimoji="0" lang="uk-UA" sz="2000" b="1" i="0" u="none" strike="noStrike" cap="none" normalizeH="0" baseline="0" dirty="0" err="1" smtClean="0">
                <a:ln>
                  <a:noFill/>
                </a:ln>
                <a:solidFill>
                  <a:srgbClr val="1C1E21"/>
                </a:solidFill>
                <a:effectLst/>
                <a:ea typeface="Times New Roman" pitchFamily="18" charset="0"/>
              </a:rPr>
              <a:t>Давидівської</a:t>
            </a:r>
            <a:r>
              <a:rPr kumimoji="0" lang="uk-UA" sz="2000" b="1" i="0" u="none" strike="noStrike" cap="none" normalizeH="0" baseline="0" dirty="0" smtClean="0">
                <a:ln>
                  <a:noFill/>
                </a:ln>
                <a:solidFill>
                  <a:srgbClr val="1C1E21"/>
                </a:solidFill>
                <a:effectLst/>
                <a:ea typeface="Times New Roman" pitchFamily="18" charset="0"/>
              </a:rPr>
              <a:t> ОТГ щодо підготовки та підписання  багатосторонньої  міжмуніципальної угоди між громадами, визначити коло потенційних партнерів проекту </a:t>
            </a:r>
          </a:p>
          <a:p>
            <a:pPr marL="0" marR="0" lvl="0" indent="0" defTabSz="914400" rtl="0" eaLnBrk="1" fontAlgn="base" latinLnBrk="0" hangingPunct="1">
              <a:lnSpc>
                <a:spcPct val="100000"/>
              </a:lnSpc>
              <a:spcBef>
                <a:spcPct val="0"/>
              </a:spcBef>
              <a:spcAft>
                <a:spcPct val="0"/>
              </a:spcAft>
              <a:buClrTx/>
              <a:buSzTx/>
              <a:tabLst>
                <a:tab pos="228600" algn="l"/>
              </a:tabLst>
            </a:pPr>
            <a:r>
              <a:rPr kumimoji="0" lang="uk-UA" sz="2000" b="1" i="0" u="none" strike="noStrike" cap="none" normalizeH="0" baseline="0" dirty="0" smtClean="0">
                <a:ln>
                  <a:noFill/>
                </a:ln>
                <a:solidFill>
                  <a:srgbClr val="1C1E21"/>
                </a:solidFill>
                <a:effectLst/>
                <a:ea typeface="Times New Roman" pitchFamily="18" charset="0"/>
              </a:rPr>
              <a:t>та запланувати стратегічні кроки розвитку кластеру вже на 2020 </a:t>
            </a:r>
          </a:p>
          <a:p>
            <a:pPr marL="0" marR="0" lvl="0" indent="0" defTabSz="914400" rtl="0" eaLnBrk="1" fontAlgn="base" latinLnBrk="0" hangingPunct="1">
              <a:lnSpc>
                <a:spcPct val="100000"/>
              </a:lnSpc>
              <a:spcBef>
                <a:spcPct val="0"/>
              </a:spcBef>
              <a:spcAft>
                <a:spcPct val="0"/>
              </a:spcAft>
              <a:buClrTx/>
              <a:buSzTx/>
              <a:tabLst>
                <a:tab pos="228600" algn="l"/>
              </a:tabLst>
            </a:pPr>
            <a:r>
              <a:rPr kumimoji="0" lang="uk-UA" sz="2000" b="1" i="0" u="none" strike="noStrike" cap="none" normalizeH="0" baseline="0" dirty="0" smtClean="0">
                <a:ln>
                  <a:noFill/>
                </a:ln>
                <a:solidFill>
                  <a:srgbClr val="1C1E21"/>
                </a:solidFill>
                <a:effectLst/>
                <a:ea typeface="Times New Roman" pitchFamily="18" charset="0"/>
              </a:rPr>
              <a:t>рік (Львівський регіональний </a:t>
            </a:r>
          </a:p>
          <a:p>
            <a:pPr marL="0" marR="0" lvl="0" indent="0" defTabSz="914400" rtl="0" eaLnBrk="1" fontAlgn="base" latinLnBrk="0" hangingPunct="1">
              <a:lnSpc>
                <a:spcPct val="100000"/>
              </a:lnSpc>
              <a:spcBef>
                <a:spcPct val="0"/>
              </a:spcBef>
              <a:spcAft>
                <a:spcPct val="0"/>
              </a:spcAft>
              <a:buClrTx/>
              <a:buSzTx/>
              <a:tabLst>
                <a:tab pos="228600" algn="l"/>
              </a:tabLst>
            </a:pPr>
            <a:r>
              <a:rPr kumimoji="0" lang="uk-UA" sz="2000" b="1" i="0" u="none" strike="noStrike" cap="none" normalizeH="0" baseline="0" dirty="0" smtClean="0">
                <a:ln>
                  <a:noFill/>
                </a:ln>
                <a:solidFill>
                  <a:srgbClr val="1C1E21"/>
                </a:solidFill>
                <a:effectLst/>
                <a:ea typeface="Times New Roman" pitchFamily="18" charset="0"/>
              </a:rPr>
              <a:t>офіс </a:t>
            </a:r>
            <a:r>
              <a:rPr kumimoji="0" lang="ru-RU" sz="2000" b="1" i="0" u="none" strike="noStrike" cap="none" normalizeH="0" baseline="0" dirty="0" smtClean="0">
                <a:ln>
                  <a:noFill/>
                </a:ln>
                <a:solidFill>
                  <a:srgbClr val="1C1E21"/>
                </a:solidFill>
                <a:effectLst/>
                <a:ea typeface="Times New Roman" pitchFamily="18" charset="0"/>
              </a:rPr>
              <a:t>U</a:t>
            </a:r>
            <a:r>
              <a:rPr kumimoji="0" lang="uk-UA" sz="2000" b="1" i="0" u="none" strike="noStrike" cap="none" normalizeH="0" baseline="0" dirty="0" smtClean="0">
                <a:ln>
                  <a:noFill/>
                </a:ln>
                <a:solidFill>
                  <a:srgbClr val="1C1E21"/>
                </a:solidFill>
                <a:effectLst/>
                <a:ea typeface="Times New Roman" pitchFamily="18" charset="0"/>
              </a:rPr>
              <a:t>-</a:t>
            </a:r>
            <a:r>
              <a:rPr kumimoji="0" lang="ru-RU" sz="2000" b="1" i="0" u="none" strike="noStrike" cap="none" normalizeH="0" baseline="0" dirty="0" smtClean="0">
                <a:ln>
                  <a:noFill/>
                </a:ln>
                <a:solidFill>
                  <a:srgbClr val="1C1E21"/>
                </a:solidFill>
                <a:effectLst/>
                <a:ea typeface="Times New Roman" pitchFamily="18" charset="0"/>
              </a:rPr>
              <a:t>LEAD</a:t>
            </a:r>
            <a:r>
              <a:rPr kumimoji="0" lang="uk-UA" sz="2000" b="1" i="0" u="none" strike="noStrike" cap="none" normalizeH="0" baseline="0" dirty="0" smtClean="0">
                <a:ln>
                  <a:noFill/>
                </a:ln>
                <a:solidFill>
                  <a:srgbClr val="1C1E21"/>
                </a:solidFill>
                <a:effectLst/>
                <a:ea typeface="Times New Roman" pitchFamily="18" charset="0"/>
              </a:rPr>
              <a:t>) </a:t>
            </a:r>
          </a:p>
          <a:p>
            <a:pPr marL="0" marR="0" lvl="0" indent="0" defTabSz="914400" rtl="0" eaLnBrk="1" fontAlgn="base" latinLnBrk="0" hangingPunct="1">
              <a:lnSpc>
                <a:spcPct val="100000"/>
              </a:lnSpc>
              <a:spcBef>
                <a:spcPct val="0"/>
              </a:spcBef>
              <a:spcAft>
                <a:spcPct val="0"/>
              </a:spcAft>
              <a:buClrTx/>
              <a:buSzTx/>
              <a:tabLst>
                <a:tab pos="228600" algn="l"/>
              </a:tabLst>
            </a:pPr>
            <a:r>
              <a:rPr kumimoji="0" lang="uk-UA" sz="2000" b="1" i="0" u="none" strike="noStrike" cap="none" normalizeH="0" baseline="0" dirty="0" smtClean="0">
                <a:ln>
                  <a:noFill/>
                </a:ln>
                <a:solidFill>
                  <a:srgbClr val="1C1E21"/>
                </a:solidFill>
                <a:effectLst/>
                <a:ea typeface="Times New Roman" pitchFamily="18" charset="0"/>
              </a:rPr>
              <a:t>(учасник Бібрський міський голова Роман Гринус)</a:t>
            </a:r>
            <a:endParaRPr kumimoji="0" lang="uk-UA" sz="2000" b="1" i="0" u="none" strike="noStrike" cap="none" normalizeH="0" baseline="0" dirty="0" smtClean="0">
              <a:ln>
                <a:noFill/>
              </a:ln>
              <a:solidFill>
                <a:schemeClr val="tx1"/>
              </a:solidFill>
              <a:effectLst/>
            </a:endParaRPr>
          </a:p>
        </p:txBody>
      </p:sp>
      <p:pic>
        <p:nvPicPr>
          <p:cNvPr id="132099" name="Picture 3"/>
          <p:cNvPicPr>
            <a:picLocks noChangeAspect="1" noChangeArrowheads="1"/>
          </p:cNvPicPr>
          <p:nvPr/>
        </p:nvPicPr>
        <p:blipFill>
          <a:blip r:embed="rId3" cstate="print"/>
          <a:srcRect/>
          <a:stretch>
            <a:fillRect/>
          </a:stretch>
        </p:blipFill>
        <p:spPr bwMode="auto">
          <a:xfrm>
            <a:off x="3905215" y="1928803"/>
            <a:ext cx="5238786" cy="3929089"/>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D:\міська рада\герб і прапор Бібрки\H1BIBRK0.jpg"/>
          <p:cNvPicPr>
            <a:picLocks noChangeAspect="1" noChangeArrowheads="1"/>
          </p:cNvPicPr>
          <p:nvPr/>
        </p:nvPicPr>
        <p:blipFill>
          <a:blip r:embed="rId2" cstate="print"/>
          <a:srcRect/>
          <a:stretch>
            <a:fillRect/>
          </a:stretch>
        </p:blipFill>
        <p:spPr bwMode="auto">
          <a:xfrm>
            <a:off x="113380" y="0"/>
            <a:ext cx="850337" cy="1071546"/>
          </a:xfrm>
          <a:prstGeom prst="rect">
            <a:avLst/>
          </a:prstGeom>
          <a:noFill/>
        </p:spPr>
      </p:pic>
      <p:sp>
        <p:nvSpPr>
          <p:cNvPr id="3" name="Заголовок 1"/>
          <p:cNvSpPr txBox="1">
            <a:spLocks/>
          </p:cNvSpPr>
          <p:nvPr/>
        </p:nvSpPr>
        <p:spPr>
          <a:xfrm>
            <a:off x="914400" y="0"/>
            <a:ext cx="8229600" cy="928694"/>
          </a:xfrm>
          <a:prstGeom prst="rect">
            <a:avLst/>
          </a:prstGeom>
        </p:spPr>
        <p:txBody>
          <a:bodyP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uk-UA" sz="2800" b="1" i="0" u="none" strike="noStrike" kern="1200" cap="none" spc="0" normalizeH="0" baseline="0" noProof="0" dirty="0" smtClean="0">
                <a:ln>
                  <a:noFill/>
                </a:ln>
                <a:solidFill>
                  <a:schemeClr val="tx1"/>
                </a:solidFill>
                <a:effectLst/>
                <a:uLnTx/>
                <a:uFillTx/>
                <a:latin typeface="+mj-lt"/>
                <a:ea typeface="+mj-ea"/>
                <a:cs typeface="+mj-cs"/>
              </a:rPr>
              <a:t/>
            </a:r>
            <a:br>
              <a:rPr kumimoji="0" lang="uk-UA" sz="2800" b="1" i="0" u="none" strike="noStrike" kern="1200" cap="none" spc="0" normalizeH="0" baseline="0" noProof="0" dirty="0" smtClean="0">
                <a:ln>
                  <a:noFill/>
                </a:ln>
                <a:solidFill>
                  <a:schemeClr val="tx1"/>
                </a:solidFill>
                <a:effectLst/>
                <a:uLnTx/>
                <a:uFillTx/>
                <a:latin typeface="+mj-lt"/>
                <a:ea typeface="+mj-ea"/>
                <a:cs typeface="+mj-cs"/>
              </a:rPr>
            </a:br>
            <a:r>
              <a:rPr kumimoji="0" lang="uk-UA" sz="2800" b="1" i="0" u="none" strike="noStrike" kern="1200" cap="none" spc="0" normalizeH="0" baseline="0" noProof="0" dirty="0" smtClean="0">
                <a:ln>
                  <a:noFill/>
                </a:ln>
                <a:solidFill>
                  <a:schemeClr val="tx1"/>
                </a:solidFill>
                <a:effectLst/>
                <a:uLnTx/>
                <a:uFillTx/>
                <a:latin typeface="+mj-lt"/>
                <a:ea typeface="+mj-ea"/>
                <a:cs typeface="+mj-cs"/>
              </a:rPr>
              <a:t>Участь у семінарах, тренінгах, заходах державного рівня</a:t>
            </a:r>
            <a:r>
              <a:rPr kumimoji="0" lang="ru-RU" sz="2800" b="0" i="0" u="none" strike="noStrike" kern="1200" cap="none" spc="0" normalizeH="0" baseline="0" noProof="0" dirty="0" smtClean="0">
                <a:ln>
                  <a:noFill/>
                </a:ln>
                <a:solidFill>
                  <a:schemeClr val="tx1"/>
                </a:solidFill>
                <a:effectLst/>
                <a:uLnTx/>
                <a:uFillTx/>
                <a:latin typeface="+mj-lt"/>
                <a:ea typeface="+mj-ea"/>
                <a:cs typeface="+mj-cs"/>
              </a:rPr>
              <a:t/>
            </a:r>
            <a:br>
              <a:rPr kumimoji="0" lang="ru-RU" sz="2800" b="0" i="0" u="none" strike="noStrike" kern="1200" cap="none" spc="0" normalizeH="0" baseline="0" noProof="0" dirty="0" smtClean="0">
                <a:ln>
                  <a:noFill/>
                </a:ln>
                <a:solidFill>
                  <a:schemeClr val="tx1"/>
                </a:solidFill>
                <a:effectLst/>
                <a:uLnTx/>
                <a:uFillTx/>
                <a:latin typeface="+mj-lt"/>
                <a:ea typeface="+mj-ea"/>
                <a:cs typeface="+mj-cs"/>
              </a:rPr>
            </a:br>
            <a:r>
              <a:rPr kumimoji="0" lang="uk-UA" sz="2800" b="1" i="0" u="none" strike="noStrike" kern="1200" cap="none" spc="0" normalizeH="0" baseline="0" noProof="0" dirty="0" smtClean="0">
                <a:ln>
                  <a:noFill/>
                </a:ln>
                <a:solidFill>
                  <a:schemeClr val="tx1"/>
                </a:solidFill>
                <a:effectLst/>
                <a:uLnTx/>
                <a:uFillTx/>
                <a:latin typeface="+mj-lt"/>
                <a:ea typeface="+mj-ea"/>
                <a:cs typeface="+mj-cs"/>
              </a:rPr>
              <a:t> </a:t>
            </a:r>
            <a:endParaRPr kumimoji="0" lang="ru-RU" sz="2800" b="0" i="0" u="none" strike="noStrike" kern="1200" cap="none" spc="0" normalizeH="0" baseline="0" noProof="0" dirty="0">
              <a:ln>
                <a:noFill/>
              </a:ln>
              <a:solidFill>
                <a:schemeClr val="tx1"/>
              </a:solidFill>
              <a:effectLst/>
              <a:uLnTx/>
              <a:uFillTx/>
              <a:latin typeface="+mj-lt"/>
              <a:ea typeface="+mj-ea"/>
              <a:cs typeface="+mj-cs"/>
            </a:endParaRPr>
          </a:p>
        </p:txBody>
      </p:sp>
      <p:sp>
        <p:nvSpPr>
          <p:cNvPr id="131073" name="Rectangle 1"/>
          <p:cNvSpPr>
            <a:spLocks noChangeArrowheads="1"/>
          </p:cNvSpPr>
          <p:nvPr/>
        </p:nvSpPr>
        <p:spPr bwMode="auto">
          <a:xfrm>
            <a:off x="0" y="1142984"/>
            <a:ext cx="3000364" cy="280076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defTabSz="914400" rtl="0" eaLnBrk="1" fontAlgn="base" latinLnBrk="0" hangingPunct="1">
              <a:lnSpc>
                <a:spcPct val="100000"/>
              </a:lnSpc>
              <a:spcBef>
                <a:spcPct val="0"/>
              </a:spcBef>
              <a:spcAft>
                <a:spcPct val="0"/>
              </a:spcAft>
              <a:buClrTx/>
              <a:buSzTx/>
              <a:buFontTx/>
              <a:buChar char="•"/>
              <a:tabLst>
                <a:tab pos="228600" algn="l"/>
              </a:tabLst>
            </a:pPr>
            <a:r>
              <a:rPr kumimoji="0" lang="ru-RU" sz="2200" b="1" i="0" u="none" strike="noStrike" cap="none" normalizeH="0" baseline="0" dirty="0" err="1" smtClean="0">
                <a:ln>
                  <a:noFill/>
                </a:ln>
                <a:solidFill>
                  <a:srgbClr val="444950"/>
                </a:solidFill>
                <a:effectLst/>
                <a:ea typeface="Times New Roman" pitchFamily="18" charset="0"/>
              </a:rPr>
              <a:t>Афілійована</a:t>
            </a:r>
            <a:r>
              <a:rPr kumimoji="0" lang="ru-RU" sz="2200" b="1" i="0" u="none" strike="noStrike" cap="none" normalizeH="0" baseline="0" dirty="0" smtClean="0">
                <a:ln>
                  <a:noFill/>
                </a:ln>
                <a:solidFill>
                  <a:srgbClr val="444950"/>
                </a:solidFill>
                <a:effectLst/>
                <a:ea typeface="Times New Roman" pitchFamily="18" charset="0"/>
              </a:rPr>
              <a:t> (не) </a:t>
            </a:r>
            <a:r>
              <a:rPr kumimoji="0" lang="ru-RU" sz="2200" b="1" i="0" u="none" strike="noStrike" cap="none" normalizeH="0" baseline="0" dirty="0" err="1" smtClean="0">
                <a:ln>
                  <a:noFill/>
                </a:ln>
                <a:solidFill>
                  <a:srgbClr val="444950"/>
                </a:solidFill>
                <a:effectLst/>
                <a:ea typeface="Times New Roman" pitchFamily="18" charset="0"/>
              </a:rPr>
              <a:t>конференція</a:t>
            </a:r>
            <a:r>
              <a:rPr kumimoji="0" lang="ru-RU" sz="2200" b="1" i="0" u="none" strike="noStrike" cap="none" normalizeH="0" baseline="0" dirty="0" smtClean="0">
                <a:ln>
                  <a:noFill/>
                </a:ln>
                <a:solidFill>
                  <a:srgbClr val="444950"/>
                </a:solidFill>
                <a:effectLst/>
                <a:ea typeface="Times New Roman" pitchFamily="18" charset="0"/>
              </a:rPr>
              <a:t> "</a:t>
            </a:r>
            <a:r>
              <a:rPr kumimoji="0" lang="ru-RU" sz="2200" b="1" i="0" u="none" strike="noStrike" cap="none" normalizeH="0" baseline="0" dirty="0" err="1" smtClean="0">
                <a:ln>
                  <a:noFill/>
                </a:ln>
                <a:solidFill>
                  <a:srgbClr val="444950"/>
                </a:solidFill>
                <a:effectLst/>
                <a:ea typeface="Times New Roman" pitchFamily="18" charset="0"/>
              </a:rPr>
              <a:t>Матриця</a:t>
            </a:r>
            <a:r>
              <a:rPr kumimoji="0" lang="ru-RU" sz="2200" b="1" i="0" u="none" strike="noStrike" cap="none" normalizeH="0" baseline="0" dirty="0" smtClean="0">
                <a:ln>
                  <a:noFill/>
                </a:ln>
                <a:solidFill>
                  <a:srgbClr val="444950"/>
                </a:solidFill>
                <a:effectLst/>
                <a:ea typeface="Times New Roman" pitchFamily="18" charset="0"/>
              </a:rPr>
              <a:t> </a:t>
            </a:r>
            <a:r>
              <a:rPr kumimoji="0" lang="ru-RU" sz="2200" b="1" i="0" u="none" strike="noStrike" cap="none" normalizeH="0" baseline="0" dirty="0" err="1" smtClean="0">
                <a:ln>
                  <a:noFill/>
                </a:ln>
                <a:solidFill>
                  <a:srgbClr val="444950"/>
                </a:solidFill>
                <a:effectLst/>
                <a:ea typeface="Times New Roman" pitchFamily="18" charset="0"/>
              </a:rPr>
              <a:t>перезавантаження</a:t>
            </a:r>
            <a:r>
              <a:rPr kumimoji="0" lang="ru-RU" sz="2200" b="1" i="0" u="none" strike="noStrike" cap="none" normalizeH="0" baseline="0" dirty="0" smtClean="0">
                <a:ln>
                  <a:noFill/>
                </a:ln>
                <a:solidFill>
                  <a:srgbClr val="444950"/>
                </a:solidFill>
                <a:effectLst/>
                <a:ea typeface="Times New Roman" pitchFamily="18" charset="0"/>
              </a:rPr>
              <a:t>" (реформа </a:t>
            </a:r>
            <a:r>
              <a:rPr kumimoji="0" lang="ru-RU" sz="2200" b="1" i="0" u="none" strike="noStrike" cap="none" normalizeH="0" baseline="0" dirty="0" err="1" smtClean="0">
                <a:ln>
                  <a:noFill/>
                </a:ln>
                <a:solidFill>
                  <a:srgbClr val="444950"/>
                </a:solidFill>
                <a:effectLst/>
                <a:ea typeface="Times New Roman" pitchFamily="18" charset="0"/>
              </a:rPr>
              <a:t>освіти</a:t>
            </a:r>
            <a:r>
              <a:rPr kumimoji="0" lang="ru-RU" sz="2200" b="1" i="0" u="none" strike="noStrike" cap="none" normalizeH="0" baseline="0" dirty="0" smtClean="0">
                <a:ln>
                  <a:noFill/>
                </a:ln>
                <a:solidFill>
                  <a:srgbClr val="444950"/>
                </a:solidFill>
                <a:effectLst/>
                <a:ea typeface="Times New Roman" pitchFamily="18" charset="0"/>
              </a:rPr>
              <a:t>)</a:t>
            </a:r>
            <a:r>
              <a:rPr kumimoji="0" lang="uk-UA" sz="2200" b="1" i="0" u="none" strike="noStrike" cap="none" normalizeH="0" baseline="0" dirty="0" smtClean="0">
                <a:ln>
                  <a:noFill/>
                </a:ln>
                <a:solidFill>
                  <a:srgbClr val="444950"/>
                </a:solidFill>
                <a:effectLst/>
                <a:ea typeface="Times New Roman" pitchFamily="18" charset="0"/>
              </a:rPr>
              <a:t> </a:t>
            </a:r>
          </a:p>
          <a:p>
            <a:pPr marL="0" marR="0" lvl="0" indent="0" defTabSz="914400" rtl="0" eaLnBrk="1" fontAlgn="base" latinLnBrk="0" hangingPunct="1">
              <a:lnSpc>
                <a:spcPct val="100000"/>
              </a:lnSpc>
              <a:spcBef>
                <a:spcPct val="0"/>
              </a:spcBef>
              <a:spcAft>
                <a:spcPct val="0"/>
              </a:spcAft>
              <a:buClrTx/>
              <a:buSzTx/>
              <a:tabLst>
                <a:tab pos="228600" algn="l"/>
              </a:tabLst>
            </a:pPr>
            <a:r>
              <a:rPr kumimoji="0" lang="uk-UA" sz="2200" b="1" i="0" u="none" strike="noStrike" cap="none" normalizeH="0" baseline="0" dirty="0" smtClean="0">
                <a:ln>
                  <a:noFill/>
                </a:ln>
                <a:solidFill>
                  <a:srgbClr val="444950"/>
                </a:solidFill>
                <a:effectLst/>
                <a:ea typeface="Times New Roman" pitchFamily="18" charset="0"/>
              </a:rPr>
              <a:t>( учасники </a:t>
            </a:r>
          </a:p>
          <a:p>
            <a:pPr marL="0" marR="0" lvl="0" indent="0" defTabSz="914400" rtl="0" eaLnBrk="1" fontAlgn="base" latinLnBrk="0" hangingPunct="1">
              <a:lnSpc>
                <a:spcPct val="100000"/>
              </a:lnSpc>
              <a:spcBef>
                <a:spcPct val="0"/>
              </a:spcBef>
              <a:spcAft>
                <a:spcPct val="0"/>
              </a:spcAft>
              <a:buClrTx/>
              <a:buSzTx/>
              <a:tabLst>
                <a:tab pos="228600" algn="l"/>
              </a:tabLst>
            </a:pPr>
            <a:r>
              <a:rPr kumimoji="0" lang="uk-UA" sz="2200" b="1" i="0" u="none" strike="noStrike" cap="none" normalizeH="0" baseline="0" dirty="0" smtClean="0">
                <a:ln>
                  <a:noFill/>
                </a:ln>
                <a:solidFill>
                  <a:srgbClr val="444950"/>
                </a:solidFill>
                <a:effectLst/>
                <a:ea typeface="Times New Roman" pitchFamily="18" charset="0"/>
              </a:rPr>
              <a:t>Оксана </a:t>
            </a:r>
            <a:r>
              <a:rPr kumimoji="0" lang="uk-UA" sz="2200" b="1" i="0" u="none" strike="noStrike" cap="none" normalizeH="0" baseline="0" dirty="0" err="1" smtClean="0">
                <a:ln>
                  <a:noFill/>
                </a:ln>
                <a:solidFill>
                  <a:srgbClr val="444950"/>
                </a:solidFill>
                <a:effectLst/>
                <a:ea typeface="Times New Roman" pitchFamily="18" charset="0"/>
              </a:rPr>
              <a:t>Довгаль</a:t>
            </a:r>
            <a:r>
              <a:rPr kumimoji="0" lang="uk-UA" sz="2200" b="1" i="0" u="none" strike="noStrike" cap="none" normalizeH="0" baseline="0" dirty="0" smtClean="0">
                <a:ln>
                  <a:noFill/>
                </a:ln>
                <a:solidFill>
                  <a:srgbClr val="444950"/>
                </a:solidFill>
                <a:effectLst/>
                <a:ea typeface="Times New Roman" pitchFamily="18" charset="0"/>
              </a:rPr>
              <a:t>, </a:t>
            </a:r>
          </a:p>
          <a:p>
            <a:pPr marL="0" marR="0" lvl="0" indent="0" defTabSz="914400" rtl="0" eaLnBrk="1" fontAlgn="base" latinLnBrk="0" hangingPunct="1">
              <a:lnSpc>
                <a:spcPct val="100000"/>
              </a:lnSpc>
              <a:spcBef>
                <a:spcPct val="0"/>
              </a:spcBef>
              <a:spcAft>
                <a:spcPct val="0"/>
              </a:spcAft>
              <a:buClrTx/>
              <a:buSzTx/>
              <a:tabLst>
                <a:tab pos="228600" algn="l"/>
              </a:tabLst>
            </a:pPr>
            <a:r>
              <a:rPr kumimoji="0" lang="uk-UA" sz="2200" b="1" i="0" u="none" strike="noStrike" cap="none" normalizeH="0" baseline="0" dirty="0" smtClean="0">
                <a:ln>
                  <a:noFill/>
                </a:ln>
                <a:solidFill>
                  <a:srgbClr val="444950"/>
                </a:solidFill>
                <a:effectLst/>
                <a:ea typeface="Times New Roman" pitchFamily="18" charset="0"/>
              </a:rPr>
              <a:t>Марія Горбаль)</a:t>
            </a:r>
            <a:endParaRPr kumimoji="0" lang="uk-UA" sz="2200" b="1" i="0" u="none" strike="noStrike" cap="none" normalizeH="0" baseline="0" dirty="0" smtClean="0">
              <a:ln>
                <a:noFill/>
              </a:ln>
              <a:solidFill>
                <a:schemeClr val="tx1"/>
              </a:solidFill>
              <a:effectLst/>
            </a:endParaRPr>
          </a:p>
        </p:txBody>
      </p:sp>
      <p:pic>
        <p:nvPicPr>
          <p:cNvPr id="131074" name="Picture 2"/>
          <p:cNvPicPr>
            <a:picLocks noChangeAspect="1" noChangeArrowheads="1"/>
          </p:cNvPicPr>
          <p:nvPr/>
        </p:nvPicPr>
        <p:blipFill>
          <a:blip r:embed="rId3" cstate="print"/>
          <a:srcRect/>
          <a:stretch>
            <a:fillRect/>
          </a:stretch>
        </p:blipFill>
        <p:spPr bwMode="auto">
          <a:xfrm>
            <a:off x="2714612" y="1285860"/>
            <a:ext cx="6184612" cy="2857520"/>
          </a:xfrm>
          <a:prstGeom prst="rect">
            <a:avLst/>
          </a:prstGeom>
          <a:noFill/>
          <a:ln w="9525">
            <a:noFill/>
            <a:miter lim="800000"/>
            <a:headEnd/>
            <a:tailEnd/>
          </a:ln>
          <a:effectLst/>
        </p:spPr>
      </p:pic>
      <p:sp>
        <p:nvSpPr>
          <p:cNvPr id="131075" name="Rectangle 3"/>
          <p:cNvSpPr>
            <a:spLocks noChangeArrowheads="1"/>
          </p:cNvSpPr>
          <p:nvPr/>
        </p:nvSpPr>
        <p:spPr bwMode="auto">
          <a:xfrm>
            <a:off x="5143504" y="4467938"/>
            <a:ext cx="3571900" cy="193899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Char char="•"/>
              <a:tabLst>
                <a:tab pos="228600" algn="l"/>
              </a:tabLst>
            </a:pPr>
            <a:r>
              <a:rPr kumimoji="0" lang="ru-RU" sz="2000" b="1" i="0" u="none" strike="noStrike" cap="none" normalizeH="0" baseline="0" dirty="0" err="1" smtClean="0">
                <a:ln>
                  <a:noFill/>
                </a:ln>
                <a:solidFill>
                  <a:srgbClr val="444950"/>
                </a:solidFill>
                <a:effectLst/>
                <a:ea typeface="Times New Roman" pitchFamily="18" charset="0"/>
              </a:rPr>
              <a:t>Семінар</a:t>
            </a:r>
            <a:r>
              <a:rPr kumimoji="0" lang="ru-RU" sz="2000" b="1" i="0" u="none" strike="noStrike" cap="none" normalizeH="0" baseline="0" dirty="0" smtClean="0">
                <a:ln>
                  <a:noFill/>
                </a:ln>
                <a:solidFill>
                  <a:srgbClr val="444950"/>
                </a:solidFill>
                <a:effectLst/>
                <a:ea typeface="Times New Roman" pitchFamily="18" charset="0"/>
              </a:rPr>
              <a:t> "Бюджет </a:t>
            </a:r>
            <a:r>
              <a:rPr kumimoji="0" lang="ru-RU" sz="2000" b="1" i="0" u="none" strike="noStrike" cap="none" normalizeH="0" baseline="0" dirty="0" err="1" smtClean="0">
                <a:ln>
                  <a:noFill/>
                </a:ln>
                <a:solidFill>
                  <a:srgbClr val="444950"/>
                </a:solidFill>
                <a:effectLst/>
                <a:ea typeface="Times New Roman" pitchFamily="18" charset="0"/>
              </a:rPr>
              <a:t>участі</a:t>
            </a:r>
            <a:r>
              <a:rPr kumimoji="0" lang="ru-RU" sz="2000" b="1" i="0" u="none" strike="noStrike" cap="none" normalizeH="0" baseline="0" dirty="0" smtClean="0">
                <a:ln>
                  <a:noFill/>
                </a:ln>
                <a:solidFill>
                  <a:srgbClr val="444950"/>
                </a:solidFill>
                <a:effectLst/>
                <a:ea typeface="Times New Roman" pitchFamily="18" charset="0"/>
              </a:rPr>
              <a:t> як </a:t>
            </a:r>
            <a:r>
              <a:rPr kumimoji="0" lang="ru-RU" sz="2000" b="1" i="0" u="none" strike="noStrike" cap="none" normalizeH="0" baseline="0" dirty="0" err="1" smtClean="0">
                <a:ln>
                  <a:noFill/>
                </a:ln>
                <a:solidFill>
                  <a:srgbClr val="444950"/>
                </a:solidFill>
                <a:effectLst/>
                <a:ea typeface="Times New Roman" pitchFamily="18" charset="0"/>
              </a:rPr>
              <a:t>інструмент</a:t>
            </a:r>
            <a:r>
              <a:rPr kumimoji="0" lang="ru-RU" sz="2000" b="1" i="0" u="none" strike="noStrike" cap="none" normalizeH="0" baseline="0" dirty="0" smtClean="0">
                <a:ln>
                  <a:noFill/>
                </a:ln>
                <a:solidFill>
                  <a:srgbClr val="444950"/>
                </a:solidFill>
                <a:effectLst/>
                <a:ea typeface="Times New Roman" pitchFamily="18" charset="0"/>
              </a:rPr>
              <a:t> </a:t>
            </a:r>
            <a:r>
              <a:rPr kumimoji="0" lang="ru-RU" sz="2000" b="1" i="0" u="none" strike="noStrike" cap="none" normalizeH="0" baseline="0" dirty="0" err="1" smtClean="0">
                <a:ln>
                  <a:noFill/>
                </a:ln>
                <a:solidFill>
                  <a:srgbClr val="444950"/>
                </a:solidFill>
                <a:effectLst/>
                <a:ea typeface="Times New Roman" pitchFamily="18" charset="0"/>
              </a:rPr>
              <a:t>розвитку</a:t>
            </a:r>
            <a:r>
              <a:rPr kumimoji="0" lang="ru-RU" sz="2000" b="1" i="0" u="none" strike="noStrike" cap="none" normalizeH="0" baseline="0" dirty="0" smtClean="0">
                <a:ln>
                  <a:noFill/>
                </a:ln>
                <a:solidFill>
                  <a:srgbClr val="444950"/>
                </a:solidFill>
                <a:effectLst/>
                <a:ea typeface="Times New Roman" pitchFamily="18" charset="0"/>
              </a:rPr>
              <a:t> </a:t>
            </a:r>
            <a:r>
              <a:rPr kumimoji="0" lang="ru-RU" sz="2000" b="1" i="0" u="none" strike="noStrike" cap="none" normalizeH="0" baseline="0" dirty="0" err="1" smtClean="0">
                <a:ln>
                  <a:noFill/>
                </a:ln>
                <a:solidFill>
                  <a:srgbClr val="444950"/>
                </a:solidFill>
                <a:effectLst/>
                <a:ea typeface="Times New Roman" pitchFamily="18" charset="0"/>
              </a:rPr>
              <a:t>демократії</a:t>
            </a:r>
            <a:r>
              <a:rPr kumimoji="0" lang="ru-RU" sz="2000" b="1" i="0" u="none" strike="noStrike" cap="none" normalizeH="0" baseline="0" dirty="0" smtClean="0">
                <a:ln>
                  <a:noFill/>
                </a:ln>
                <a:solidFill>
                  <a:srgbClr val="444950"/>
                </a:solidFill>
                <a:effectLst/>
                <a:ea typeface="Times New Roman" pitchFamily="18" charset="0"/>
              </a:rPr>
              <a:t> та </a:t>
            </a:r>
            <a:r>
              <a:rPr kumimoji="0" lang="ru-RU" sz="2000" b="1" i="0" u="none" strike="noStrike" cap="none" normalizeH="0" baseline="0" dirty="0" err="1" smtClean="0">
                <a:ln>
                  <a:noFill/>
                </a:ln>
                <a:solidFill>
                  <a:srgbClr val="444950"/>
                </a:solidFill>
                <a:effectLst/>
                <a:ea typeface="Times New Roman" pitchFamily="18" charset="0"/>
              </a:rPr>
              <a:t>залучення</a:t>
            </a:r>
            <a:r>
              <a:rPr kumimoji="0" lang="ru-RU" sz="2000" b="1" i="0" u="none" strike="noStrike" cap="none" normalizeH="0" baseline="0" dirty="0" smtClean="0">
                <a:ln>
                  <a:noFill/>
                </a:ln>
                <a:solidFill>
                  <a:srgbClr val="444950"/>
                </a:solidFill>
                <a:effectLst/>
                <a:ea typeface="Times New Roman" pitchFamily="18" charset="0"/>
              </a:rPr>
              <a:t> </a:t>
            </a:r>
            <a:r>
              <a:rPr kumimoji="0" lang="ru-RU" sz="2000" b="1" i="0" u="none" strike="noStrike" cap="none" normalizeH="0" baseline="0" dirty="0" err="1" smtClean="0">
                <a:ln>
                  <a:noFill/>
                </a:ln>
                <a:solidFill>
                  <a:srgbClr val="444950"/>
                </a:solidFill>
                <a:effectLst/>
                <a:ea typeface="Times New Roman" pitchFamily="18" charset="0"/>
              </a:rPr>
              <a:t>мешканців</a:t>
            </a:r>
            <a:r>
              <a:rPr kumimoji="0" lang="ru-RU" sz="2000" b="1" i="0" u="none" strike="noStrike" cap="none" normalizeH="0" baseline="0" dirty="0" smtClean="0">
                <a:ln>
                  <a:noFill/>
                </a:ln>
                <a:solidFill>
                  <a:srgbClr val="444950"/>
                </a:solidFill>
                <a:effectLst/>
                <a:ea typeface="Times New Roman" pitchFamily="18" charset="0"/>
              </a:rPr>
              <a:t> до </a:t>
            </a:r>
            <a:r>
              <a:rPr kumimoji="0" lang="ru-RU" sz="2000" b="1" i="0" u="none" strike="noStrike" cap="none" normalizeH="0" baseline="0" dirty="0" err="1" smtClean="0">
                <a:ln>
                  <a:noFill/>
                </a:ln>
                <a:solidFill>
                  <a:srgbClr val="444950"/>
                </a:solidFill>
                <a:effectLst/>
                <a:ea typeface="Times New Roman" pitchFamily="18" charset="0"/>
              </a:rPr>
              <a:t>управління</a:t>
            </a:r>
            <a:r>
              <a:rPr kumimoji="0" lang="ru-RU" sz="2000" b="1" i="0" u="none" strike="noStrike" cap="none" normalizeH="0" baseline="0" dirty="0" smtClean="0">
                <a:ln>
                  <a:noFill/>
                </a:ln>
                <a:solidFill>
                  <a:srgbClr val="444950"/>
                </a:solidFill>
                <a:effectLst/>
                <a:ea typeface="Times New Roman" pitchFamily="18" charset="0"/>
              </a:rPr>
              <a:t> </a:t>
            </a:r>
            <a:r>
              <a:rPr kumimoji="0" lang="ru-RU" sz="2000" b="1" i="0" u="none" strike="noStrike" cap="none" normalizeH="0" baseline="0" dirty="0" err="1" smtClean="0">
                <a:ln>
                  <a:noFill/>
                </a:ln>
                <a:solidFill>
                  <a:srgbClr val="444950"/>
                </a:solidFill>
                <a:effectLst/>
                <a:ea typeface="Times New Roman" pitchFamily="18" charset="0"/>
              </a:rPr>
              <a:t>громаді</a:t>
            </a:r>
            <a:r>
              <a:rPr kumimoji="0" lang="ru-RU" sz="2000" b="1" i="0" u="none" strike="noStrike" cap="none" normalizeH="0" baseline="0" dirty="0" smtClean="0">
                <a:ln>
                  <a:noFill/>
                </a:ln>
                <a:solidFill>
                  <a:srgbClr val="444950"/>
                </a:solidFill>
                <a:effectLst/>
                <a:ea typeface="Times New Roman" pitchFamily="18" charset="0"/>
              </a:rPr>
              <a:t>" </a:t>
            </a:r>
          </a:p>
          <a:p>
            <a:pPr marL="0" marR="0" lvl="0" indent="0" algn="just" defTabSz="914400" rtl="0" eaLnBrk="1" fontAlgn="base" latinLnBrk="0" hangingPunct="1">
              <a:lnSpc>
                <a:spcPct val="100000"/>
              </a:lnSpc>
              <a:spcBef>
                <a:spcPct val="0"/>
              </a:spcBef>
              <a:spcAft>
                <a:spcPct val="0"/>
              </a:spcAft>
              <a:buClrTx/>
              <a:buSzTx/>
              <a:tabLst>
                <a:tab pos="228600" algn="l"/>
              </a:tabLst>
            </a:pPr>
            <a:r>
              <a:rPr kumimoji="0" lang="ru-RU" sz="2000" b="1" i="0" u="none" strike="noStrike" cap="none" normalizeH="0" baseline="0" dirty="0" smtClean="0">
                <a:ln>
                  <a:noFill/>
                </a:ln>
                <a:solidFill>
                  <a:srgbClr val="444950"/>
                </a:solidFill>
                <a:effectLst/>
                <a:ea typeface="Times New Roman" pitchFamily="18" charset="0"/>
              </a:rPr>
              <a:t>(</a:t>
            </a:r>
            <a:r>
              <a:rPr kumimoji="0" lang="uk-UA" sz="2000" b="1" i="0" u="none" strike="noStrike" cap="none" normalizeH="0" baseline="0" dirty="0" smtClean="0">
                <a:ln>
                  <a:noFill/>
                </a:ln>
                <a:solidFill>
                  <a:srgbClr val="444950"/>
                </a:solidFill>
                <a:effectLst/>
                <a:ea typeface="Times New Roman" pitchFamily="18" charset="0"/>
              </a:rPr>
              <a:t> учасник</a:t>
            </a:r>
            <a:r>
              <a:rPr kumimoji="0" lang="ru-RU" sz="2000" b="1" i="0" u="none" strike="noStrike" cap="none" normalizeH="0" baseline="0" dirty="0" smtClean="0">
                <a:ln>
                  <a:noFill/>
                </a:ln>
                <a:solidFill>
                  <a:srgbClr val="444950"/>
                </a:solidFill>
                <a:effectLst/>
                <a:ea typeface="Times New Roman" pitchFamily="18" charset="0"/>
              </a:rPr>
              <a:t> Оксана </a:t>
            </a:r>
            <a:r>
              <a:rPr kumimoji="0" lang="ru-RU" sz="2000" b="1" i="0" u="none" strike="noStrike" cap="none" normalizeH="0" baseline="0" dirty="0" err="1" smtClean="0">
                <a:ln>
                  <a:noFill/>
                </a:ln>
                <a:solidFill>
                  <a:srgbClr val="444950"/>
                </a:solidFill>
                <a:effectLst/>
                <a:ea typeface="Times New Roman" pitchFamily="18" charset="0"/>
              </a:rPr>
              <a:t>Довгаль</a:t>
            </a:r>
            <a:r>
              <a:rPr kumimoji="0" lang="ru-RU" sz="2000" b="1" i="0" u="none" strike="noStrike" cap="none" normalizeH="0" baseline="0" dirty="0" smtClean="0">
                <a:ln>
                  <a:noFill/>
                </a:ln>
                <a:solidFill>
                  <a:srgbClr val="444950"/>
                </a:solidFill>
                <a:effectLst/>
                <a:ea typeface="Times New Roman" pitchFamily="18" charset="0"/>
              </a:rPr>
              <a:t>)</a:t>
            </a:r>
            <a:endParaRPr kumimoji="0" lang="ru-RU" sz="2000" b="1" i="0" u="none" strike="noStrike" cap="none" normalizeH="0" baseline="0" dirty="0" smtClean="0">
              <a:ln>
                <a:noFill/>
              </a:ln>
              <a:solidFill>
                <a:schemeClr val="tx1"/>
              </a:solidFill>
              <a:effectLst/>
            </a:endParaRPr>
          </a:p>
        </p:txBody>
      </p:sp>
      <p:pic>
        <p:nvPicPr>
          <p:cNvPr id="131076" name="Picture 4"/>
          <p:cNvPicPr>
            <a:picLocks noChangeAspect="1" noChangeArrowheads="1"/>
          </p:cNvPicPr>
          <p:nvPr/>
        </p:nvPicPr>
        <p:blipFill>
          <a:blip r:embed="rId4" cstate="print"/>
          <a:srcRect/>
          <a:stretch>
            <a:fillRect/>
          </a:stretch>
        </p:blipFill>
        <p:spPr bwMode="auto">
          <a:xfrm>
            <a:off x="500034" y="3929066"/>
            <a:ext cx="4357718" cy="2897076"/>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D:\міська рада\герб і прапор Бібрки\H1BIBRK0.jpg"/>
          <p:cNvPicPr>
            <a:picLocks noChangeAspect="1" noChangeArrowheads="1"/>
          </p:cNvPicPr>
          <p:nvPr/>
        </p:nvPicPr>
        <p:blipFill>
          <a:blip r:embed="rId2" cstate="print"/>
          <a:srcRect/>
          <a:stretch>
            <a:fillRect/>
          </a:stretch>
        </p:blipFill>
        <p:spPr bwMode="auto">
          <a:xfrm>
            <a:off x="113380" y="0"/>
            <a:ext cx="850337" cy="1071546"/>
          </a:xfrm>
          <a:prstGeom prst="rect">
            <a:avLst/>
          </a:prstGeom>
          <a:noFill/>
        </p:spPr>
      </p:pic>
      <p:sp>
        <p:nvSpPr>
          <p:cNvPr id="3" name="Заголовок 1"/>
          <p:cNvSpPr txBox="1">
            <a:spLocks/>
          </p:cNvSpPr>
          <p:nvPr/>
        </p:nvSpPr>
        <p:spPr>
          <a:xfrm>
            <a:off x="914400" y="0"/>
            <a:ext cx="8229600" cy="928694"/>
          </a:xfrm>
          <a:prstGeom prst="rect">
            <a:avLst/>
          </a:prstGeom>
        </p:spPr>
        <p:txBody>
          <a:bodyP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uk-UA" sz="2800" b="1" i="0" u="none" strike="noStrike" kern="1200" cap="none" spc="0" normalizeH="0" baseline="0" noProof="0" dirty="0" smtClean="0">
                <a:ln>
                  <a:noFill/>
                </a:ln>
                <a:solidFill>
                  <a:schemeClr val="tx1"/>
                </a:solidFill>
                <a:effectLst/>
                <a:uLnTx/>
                <a:uFillTx/>
                <a:latin typeface="+mj-lt"/>
                <a:ea typeface="+mj-ea"/>
                <a:cs typeface="+mj-cs"/>
              </a:rPr>
              <a:t/>
            </a:r>
            <a:br>
              <a:rPr kumimoji="0" lang="uk-UA" sz="2800" b="1" i="0" u="none" strike="noStrike" kern="1200" cap="none" spc="0" normalizeH="0" baseline="0" noProof="0" dirty="0" smtClean="0">
                <a:ln>
                  <a:noFill/>
                </a:ln>
                <a:solidFill>
                  <a:schemeClr val="tx1"/>
                </a:solidFill>
                <a:effectLst/>
                <a:uLnTx/>
                <a:uFillTx/>
                <a:latin typeface="+mj-lt"/>
                <a:ea typeface="+mj-ea"/>
                <a:cs typeface="+mj-cs"/>
              </a:rPr>
            </a:br>
            <a:r>
              <a:rPr kumimoji="0" lang="uk-UA" sz="2800" b="1" i="0" u="none" strike="noStrike" kern="1200" cap="none" spc="0" normalizeH="0" baseline="0" noProof="0" dirty="0" smtClean="0">
                <a:ln>
                  <a:noFill/>
                </a:ln>
                <a:solidFill>
                  <a:schemeClr val="tx1"/>
                </a:solidFill>
                <a:effectLst/>
                <a:uLnTx/>
                <a:uFillTx/>
                <a:latin typeface="+mj-lt"/>
                <a:ea typeface="+mj-ea"/>
                <a:cs typeface="+mj-cs"/>
              </a:rPr>
              <a:t>Участь у семінарах, тренінгах, заходах державного рівня</a:t>
            </a:r>
            <a:r>
              <a:rPr kumimoji="0" lang="ru-RU" sz="2800" b="0" i="0" u="none" strike="noStrike" kern="1200" cap="none" spc="0" normalizeH="0" baseline="0" noProof="0" dirty="0" smtClean="0">
                <a:ln>
                  <a:noFill/>
                </a:ln>
                <a:solidFill>
                  <a:schemeClr val="tx1"/>
                </a:solidFill>
                <a:effectLst/>
                <a:uLnTx/>
                <a:uFillTx/>
                <a:latin typeface="+mj-lt"/>
                <a:ea typeface="+mj-ea"/>
                <a:cs typeface="+mj-cs"/>
              </a:rPr>
              <a:t/>
            </a:r>
            <a:br>
              <a:rPr kumimoji="0" lang="ru-RU" sz="2800" b="0" i="0" u="none" strike="noStrike" kern="1200" cap="none" spc="0" normalizeH="0" baseline="0" noProof="0" dirty="0" smtClean="0">
                <a:ln>
                  <a:noFill/>
                </a:ln>
                <a:solidFill>
                  <a:schemeClr val="tx1"/>
                </a:solidFill>
                <a:effectLst/>
                <a:uLnTx/>
                <a:uFillTx/>
                <a:latin typeface="+mj-lt"/>
                <a:ea typeface="+mj-ea"/>
                <a:cs typeface="+mj-cs"/>
              </a:rPr>
            </a:br>
            <a:r>
              <a:rPr kumimoji="0" lang="uk-UA" sz="2800" b="1" i="0" u="none" strike="noStrike" kern="1200" cap="none" spc="0" normalizeH="0" baseline="0" noProof="0" dirty="0" smtClean="0">
                <a:ln>
                  <a:noFill/>
                </a:ln>
                <a:solidFill>
                  <a:schemeClr val="tx1"/>
                </a:solidFill>
                <a:effectLst/>
                <a:uLnTx/>
                <a:uFillTx/>
                <a:latin typeface="+mj-lt"/>
                <a:ea typeface="+mj-ea"/>
                <a:cs typeface="+mj-cs"/>
              </a:rPr>
              <a:t> </a:t>
            </a:r>
            <a:endParaRPr kumimoji="0" lang="ru-RU" sz="2800" b="0" i="0" u="none" strike="noStrike" kern="1200" cap="none" spc="0" normalizeH="0" baseline="0" noProof="0" dirty="0">
              <a:ln>
                <a:noFill/>
              </a:ln>
              <a:solidFill>
                <a:schemeClr val="tx1"/>
              </a:solidFill>
              <a:effectLst/>
              <a:uLnTx/>
              <a:uFillTx/>
              <a:latin typeface="+mj-lt"/>
              <a:ea typeface="+mj-ea"/>
              <a:cs typeface="+mj-cs"/>
            </a:endParaRPr>
          </a:p>
        </p:txBody>
      </p:sp>
      <p:sp>
        <p:nvSpPr>
          <p:cNvPr id="133121" name="Rectangle 1"/>
          <p:cNvSpPr>
            <a:spLocks noChangeArrowheads="1"/>
          </p:cNvSpPr>
          <p:nvPr/>
        </p:nvSpPr>
        <p:spPr bwMode="auto">
          <a:xfrm>
            <a:off x="0" y="1357298"/>
            <a:ext cx="3357554" cy="212365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Char char="•"/>
              <a:tabLst>
                <a:tab pos="228600" algn="l"/>
              </a:tabLst>
            </a:pPr>
            <a:r>
              <a:rPr kumimoji="0" lang="ru-RU" sz="2200" b="1" i="0" u="none" strike="noStrike" cap="none" normalizeH="0" baseline="0" dirty="0" err="1" smtClean="0">
                <a:ln>
                  <a:noFill/>
                </a:ln>
                <a:solidFill>
                  <a:srgbClr val="444950"/>
                </a:solidFill>
                <a:effectLst/>
                <a:ea typeface="Times New Roman" pitchFamily="18" charset="0"/>
              </a:rPr>
              <a:t>Тренінг</a:t>
            </a:r>
            <a:r>
              <a:rPr kumimoji="0" lang="ru-RU" sz="2200" b="1" i="0" u="none" strike="noStrike" cap="none" normalizeH="0" baseline="0" dirty="0" smtClean="0">
                <a:ln>
                  <a:noFill/>
                </a:ln>
                <a:solidFill>
                  <a:srgbClr val="444950"/>
                </a:solidFill>
                <a:effectLst/>
                <a:ea typeface="Times New Roman" pitchFamily="18" charset="0"/>
              </a:rPr>
              <a:t> Антона </a:t>
            </a:r>
            <a:r>
              <a:rPr kumimoji="0" lang="ru-RU" sz="2200" b="1" i="0" u="none" strike="noStrike" cap="none" normalizeH="0" baseline="0" dirty="0" err="1" smtClean="0">
                <a:ln>
                  <a:noFill/>
                </a:ln>
                <a:solidFill>
                  <a:srgbClr val="444950"/>
                </a:solidFill>
                <a:effectLst/>
                <a:ea typeface="Times New Roman" pitchFamily="18" charset="0"/>
              </a:rPr>
              <a:t>Середи</a:t>
            </a:r>
            <a:r>
              <a:rPr kumimoji="0" lang="ru-RU" sz="2200" b="1" i="0" u="none" strike="noStrike" cap="none" normalizeH="0" baseline="0" dirty="0" smtClean="0">
                <a:ln>
                  <a:noFill/>
                </a:ln>
                <a:solidFill>
                  <a:srgbClr val="444950"/>
                </a:solidFill>
                <a:effectLst/>
                <a:ea typeface="Times New Roman" pitchFamily="18" charset="0"/>
              </a:rPr>
              <a:t> "</a:t>
            </a:r>
            <a:r>
              <a:rPr kumimoji="0" lang="ru-RU" sz="2200" b="1" i="0" u="none" strike="noStrike" cap="none" normalizeH="0" baseline="0" dirty="0" err="1" smtClean="0">
                <a:ln>
                  <a:noFill/>
                </a:ln>
                <a:solidFill>
                  <a:srgbClr val="444950"/>
                </a:solidFill>
                <a:effectLst/>
                <a:ea typeface="Times New Roman" pitchFamily="18" charset="0"/>
              </a:rPr>
              <a:t>Публічні</a:t>
            </a:r>
            <a:r>
              <a:rPr kumimoji="0" lang="ru-RU" sz="2200" b="1" i="0" u="none" strike="noStrike" cap="none" normalizeH="0" baseline="0" dirty="0" smtClean="0">
                <a:ln>
                  <a:noFill/>
                </a:ln>
                <a:solidFill>
                  <a:srgbClr val="444950"/>
                </a:solidFill>
                <a:effectLst/>
                <a:ea typeface="Times New Roman" pitchFamily="18" charset="0"/>
              </a:rPr>
              <a:t> </a:t>
            </a:r>
            <a:r>
              <a:rPr kumimoji="0" lang="ru-RU" sz="2200" b="1" i="0" u="none" strike="noStrike" cap="none" normalizeH="0" baseline="0" dirty="0" err="1" smtClean="0">
                <a:ln>
                  <a:noFill/>
                </a:ln>
                <a:solidFill>
                  <a:srgbClr val="444950"/>
                </a:solidFill>
                <a:effectLst/>
                <a:ea typeface="Times New Roman" pitchFamily="18" charset="0"/>
              </a:rPr>
              <a:t>виступи</a:t>
            </a:r>
            <a:r>
              <a:rPr kumimoji="0" lang="ru-RU" sz="2200" b="1" i="0" u="none" strike="noStrike" cap="none" normalizeH="0" baseline="0" dirty="0" smtClean="0">
                <a:ln>
                  <a:noFill/>
                </a:ln>
                <a:solidFill>
                  <a:srgbClr val="444950"/>
                </a:solidFill>
                <a:effectLst/>
                <a:ea typeface="Times New Roman" pitchFamily="18" charset="0"/>
              </a:rPr>
              <a:t> та </a:t>
            </a:r>
            <a:r>
              <a:rPr kumimoji="0" lang="ru-RU" sz="2200" b="1" i="0" u="none" strike="noStrike" cap="none" normalizeH="0" baseline="0" dirty="0" err="1" smtClean="0">
                <a:ln>
                  <a:noFill/>
                </a:ln>
                <a:solidFill>
                  <a:srgbClr val="444950"/>
                </a:solidFill>
                <a:effectLst/>
                <a:ea typeface="Times New Roman" pitchFamily="18" charset="0"/>
              </a:rPr>
              <a:t>публічні</a:t>
            </a:r>
            <a:r>
              <a:rPr kumimoji="0" lang="ru-RU" sz="2200" b="1" i="0" u="none" strike="noStrike" cap="none" normalizeH="0" baseline="0" dirty="0" smtClean="0">
                <a:ln>
                  <a:noFill/>
                </a:ln>
                <a:solidFill>
                  <a:srgbClr val="444950"/>
                </a:solidFill>
                <a:effectLst/>
                <a:ea typeface="Times New Roman" pitchFamily="18" charset="0"/>
              </a:rPr>
              <a:t> </a:t>
            </a:r>
            <a:r>
              <a:rPr kumimoji="0" lang="ru-RU" sz="2200" b="1" i="0" u="none" strike="noStrike" cap="none" normalizeH="0" baseline="0" dirty="0" err="1" smtClean="0">
                <a:ln>
                  <a:noFill/>
                </a:ln>
                <a:solidFill>
                  <a:srgbClr val="444950"/>
                </a:solidFill>
                <a:effectLst/>
                <a:ea typeface="Times New Roman" pitchFamily="18" charset="0"/>
              </a:rPr>
              <a:t>комунікації</a:t>
            </a:r>
            <a:r>
              <a:rPr kumimoji="0" lang="ru-RU" sz="2200" b="1" i="0" u="none" strike="noStrike" cap="none" normalizeH="0" baseline="0" dirty="0" smtClean="0">
                <a:ln>
                  <a:noFill/>
                </a:ln>
                <a:solidFill>
                  <a:srgbClr val="444950"/>
                </a:solidFill>
                <a:effectLst/>
                <a:ea typeface="Times New Roman" pitchFamily="18" charset="0"/>
              </a:rPr>
              <a:t>" для </a:t>
            </a:r>
            <a:r>
              <a:rPr kumimoji="0" lang="ru-RU" sz="2200" b="1" i="0" u="none" strike="noStrike" cap="none" normalizeH="0" baseline="0" dirty="0" err="1" smtClean="0">
                <a:ln>
                  <a:noFill/>
                </a:ln>
                <a:solidFill>
                  <a:srgbClr val="444950"/>
                </a:solidFill>
                <a:effectLst/>
                <a:ea typeface="Times New Roman" pitchFamily="18" charset="0"/>
              </a:rPr>
              <a:t>лідерок</a:t>
            </a:r>
            <a:r>
              <a:rPr kumimoji="0" lang="ru-RU" sz="2200" b="1" i="0" u="none" strike="noStrike" cap="none" normalizeH="0" baseline="0" dirty="0" smtClean="0">
                <a:ln>
                  <a:noFill/>
                </a:ln>
                <a:solidFill>
                  <a:srgbClr val="444950"/>
                </a:solidFill>
                <a:effectLst/>
                <a:ea typeface="Times New Roman" pitchFamily="18" charset="0"/>
              </a:rPr>
              <a:t> </a:t>
            </a:r>
            <a:r>
              <a:rPr kumimoji="0" lang="ru-RU" sz="2200" b="1" i="0" u="none" strike="noStrike" cap="none" normalizeH="0" baseline="0" dirty="0" err="1" smtClean="0">
                <a:ln>
                  <a:noFill/>
                </a:ln>
                <a:solidFill>
                  <a:srgbClr val="444950"/>
                </a:solidFill>
                <a:effectLst/>
                <a:ea typeface="Times New Roman" pitchFamily="18" charset="0"/>
              </a:rPr>
              <a:t>місцевого</a:t>
            </a:r>
            <a:r>
              <a:rPr kumimoji="0" lang="ru-RU" sz="2200" b="1" i="0" u="none" strike="noStrike" cap="none" normalizeH="0" baseline="0" dirty="0" smtClean="0">
                <a:ln>
                  <a:noFill/>
                </a:ln>
                <a:solidFill>
                  <a:srgbClr val="444950"/>
                </a:solidFill>
                <a:effectLst/>
                <a:ea typeface="Times New Roman" pitchFamily="18" charset="0"/>
              </a:rPr>
              <a:t> </a:t>
            </a:r>
            <a:r>
              <a:rPr kumimoji="0" lang="ru-RU" sz="2200" b="1" i="0" u="none" strike="noStrike" cap="none" normalizeH="0" baseline="0" dirty="0" err="1" smtClean="0">
                <a:ln>
                  <a:noFill/>
                </a:ln>
                <a:solidFill>
                  <a:srgbClr val="444950"/>
                </a:solidFill>
                <a:effectLst/>
                <a:ea typeface="Times New Roman" pitchFamily="18" charset="0"/>
              </a:rPr>
              <a:t>самоврядування</a:t>
            </a:r>
            <a:r>
              <a:rPr kumimoji="0" lang="uk-UA" sz="2200" b="1" i="0" u="none" strike="noStrike" cap="none" normalizeH="0" baseline="0" dirty="0" smtClean="0">
                <a:ln>
                  <a:noFill/>
                </a:ln>
                <a:solidFill>
                  <a:srgbClr val="444950"/>
                </a:solidFill>
                <a:effectLst/>
                <a:ea typeface="Times New Roman" pitchFamily="18" charset="0"/>
              </a:rPr>
              <a:t> </a:t>
            </a:r>
          </a:p>
          <a:p>
            <a:pPr marL="0" marR="0" lvl="0" indent="0" algn="just" defTabSz="914400" rtl="0" eaLnBrk="1" fontAlgn="base" latinLnBrk="0" hangingPunct="1">
              <a:lnSpc>
                <a:spcPct val="100000"/>
              </a:lnSpc>
              <a:spcBef>
                <a:spcPct val="0"/>
              </a:spcBef>
              <a:spcAft>
                <a:spcPct val="0"/>
              </a:spcAft>
              <a:buClrTx/>
              <a:buSzTx/>
              <a:tabLst>
                <a:tab pos="228600" algn="l"/>
              </a:tabLst>
            </a:pPr>
            <a:r>
              <a:rPr kumimoji="0" lang="ru-RU" sz="2200" b="1" i="0" u="none" strike="noStrike" cap="none" normalizeH="0" baseline="0" dirty="0" smtClean="0">
                <a:ln>
                  <a:noFill/>
                </a:ln>
                <a:solidFill>
                  <a:srgbClr val="444950"/>
                </a:solidFill>
                <a:effectLst/>
                <a:ea typeface="Times New Roman" pitchFamily="18" charset="0"/>
              </a:rPr>
              <a:t>(</a:t>
            </a:r>
            <a:r>
              <a:rPr kumimoji="0" lang="uk-UA" sz="2200" b="1" i="0" u="none" strike="noStrike" cap="none" normalizeH="0" baseline="0" dirty="0" smtClean="0">
                <a:ln>
                  <a:noFill/>
                </a:ln>
                <a:solidFill>
                  <a:srgbClr val="444950"/>
                </a:solidFill>
                <a:effectLst/>
                <a:ea typeface="Times New Roman" pitchFamily="18" charset="0"/>
              </a:rPr>
              <a:t>учасник</a:t>
            </a:r>
            <a:r>
              <a:rPr kumimoji="0" lang="ru-RU" sz="2200" b="1" i="0" u="none" strike="noStrike" cap="none" normalizeH="0" baseline="0" dirty="0" smtClean="0">
                <a:ln>
                  <a:noFill/>
                </a:ln>
                <a:solidFill>
                  <a:srgbClr val="444950"/>
                </a:solidFill>
                <a:effectLst/>
                <a:ea typeface="Times New Roman" pitchFamily="18" charset="0"/>
              </a:rPr>
              <a:t> Оксана </a:t>
            </a:r>
            <a:r>
              <a:rPr kumimoji="0" lang="ru-RU" sz="2200" b="1" i="0" u="none" strike="noStrike" cap="none" normalizeH="0" baseline="0" dirty="0" err="1" smtClean="0">
                <a:ln>
                  <a:noFill/>
                </a:ln>
                <a:solidFill>
                  <a:srgbClr val="444950"/>
                </a:solidFill>
                <a:effectLst/>
                <a:ea typeface="Times New Roman" pitchFamily="18" charset="0"/>
              </a:rPr>
              <a:t>Довгаль</a:t>
            </a:r>
            <a:r>
              <a:rPr kumimoji="0" lang="ru-RU" sz="2200" b="0" i="0" u="none" strike="noStrike" cap="none" normalizeH="0" baseline="0" dirty="0" smtClean="0">
                <a:ln>
                  <a:noFill/>
                </a:ln>
                <a:solidFill>
                  <a:srgbClr val="444950"/>
                </a:solidFill>
                <a:effectLst/>
                <a:ea typeface="Times New Roman" pitchFamily="18" charset="0"/>
              </a:rPr>
              <a:t>)</a:t>
            </a:r>
            <a:endParaRPr kumimoji="0" lang="ru-RU" sz="2200" b="0" i="0" u="none" strike="noStrike" cap="none" normalizeH="0" baseline="0" dirty="0" smtClean="0">
              <a:ln>
                <a:noFill/>
              </a:ln>
              <a:solidFill>
                <a:schemeClr val="tx1"/>
              </a:solidFill>
              <a:effectLst/>
            </a:endParaRPr>
          </a:p>
        </p:txBody>
      </p:sp>
      <p:pic>
        <p:nvPicPr>
          <p:cNvPr id="133122" name="Picture 2"/>
          <p:cNvPicPr>
            <a:picLocks noChangeAspect="1" noChangeArrowheads="1"/>
          </p:cNvPicPr>
          <p:nvPr/>
        </p:nvPicPr>
        <p:blipFill>
          <a:blip r:embed="rId3" cstate="print"/>
          <a:srcRect/>
          <a:stretch>
            <a:fillRect/>
          </a:stretch>
        </p:blipFill>
        <p:spPr bwMode="auto">
          <a:xfrm>
            <a:off x="3437718" y="1428736"/>
            <a:ext cx="5706282" cy="3141661"/>
          </a:xfrm>
          <a:prstGeom prst="rect">
            <a:avLst/>
          </a:prstGeom>
          <a:noFill/>
          <a:ln w="9525">
            <a:noFill/>
            <a:miter lim="800000"/>
            <a:headEnd/>
            <a:tailEnd/>
          </a:ln>
          <a:effectLst/>
        </p:spPr>
      </p:pic>
      <p:sp>
        <p:nvSpPr>
          <p:cNvPr id="133123" name="Rectangle 3"/>
          <p:cNvSpPr>
            <a:spLocks noChangeArrowheads="1"/>
          </p:cNvSpPr>
          <p:nvPr/>
        </p:nvSpPr>
        <p:spPr bwMode="auto">
          <a:xfrm>
            <a:off x="3714744" y="4857760"/>
            <a:ext cx="5000660" cy="178510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defTabSz="914400" rtl="0" eaLnBrk="1" fontAlgn="base" latinLnBrk="0" hangingPunct="1">
              <a:lnSpc>
                <a:spcPct val="100000"/>
              </a:lnSpc>
              <a:spcBef>
                <a:spcPct val="0"/>
              </a:spcBef>
              <a:spcAft>
                <a:spcPct val="0"/>
              </a:spcAft>
              <a:buClrTx/>
              <a:buSzTx/>
              <a:buFontTx/>
              <a:buChar char="•"/>
              <a:tabLst>
                <a:tab pos="228600" algn="l"/>
              </a:tabLst>
            </a:pPr>
            <a:r>
              <a:rPr kumimoji="0" lang="ru-RU" sz="2200" b="1" i="0" u="none" strike="noStrike" cap="none" normalizeH="0" baseline="0" dirty="0" err="1" smtClean="0">
                <a:ln>
                  <a:noFill/>
                </a:ln>
                <a:solidFill>
                  <a:srgbClr val="444950"/>
                </a:solidFill>
                <a:effectLst/>
                <a:ea typeface="Times New Roman" pitchFamily="18" charset="0"/>
              </a:rPr>
              <a:t>Семінар</a:t>
            </a:r>
            <a:r>
              <a:rPr kumimoji="0" lang="ru-RU" sz="2200" b="1" i="0" u="none" strike="noStrike" cap="none" normalizeH="0" baseline="0" dirty="0" smtClean="0">
                <a:ln>
                  <a:noFill/>
                </a:ln>
                <a:solidFill>
                  <a:srgbClr val="444950"/>
                </a:solidFill>
                <a:effectLst/>
                <a:ea typeface="Times New Roman" pitchFamily="18" charset="0"/>
              </a:rPr>
              <a:t> </a:t>
            </a:r>
            <a:r>
              <a:rPr kumimoji="0" lang="uk-UA" sz="2200" b="1" i="0" u="none" strike="noStrike" cap="none" normalizeH="0" baseline="0" dirty="0" smtClean="0">
                <a:ln>
                  <a:noFill/>
                </a:ln>
                <a:solidFill>
                  <a:srgbClr val="444950"/>
                </a:solidFill>
                <a:effectLst/>
                <a:ea typeface="Times New Roman" pitchFamily="18" charset="0"/>
              </a:rPr>
              <a:t>з </a:t>
            </a:r>
            <a:r>
              <a:rPr kumimoji="0" lang="ru-RU" sz="2200" b="1" i="0" u="none" strike="noStrike" cap="none" normalizeH="0" baseline="0" dirty="0" err="1" smtClean="0">
                <a:ln>
                  <a:noFill/>
                </a:ln>
                <a:solidFill>
                  <a:srgbClr val="444950"/>
                </a:solidFill>
                <a:effectLst/>
                <a:ea typeface="Times New Roman" pitchFamily="18" charset="0"/>
              </a:rPr>
              <a:t>серії</a:t>
            </a:r>
            <a:r>
              <a:rPr kumimoji="0" lang="ru-RU" sz="2200" b="1" i="0" u="none" strike="noStrike" cap="none" normalizeH="0" baseline="0" dirty="0" smtClean="0">
                <a:ln>
                  <a:noFill/>
                </a:ln>
                <a:solidFill>
                  <a:srgbClr val="444950"/>
                </a:solidFill>
                <a:effectLst/>
                <a:ea typeface="Times New Roman" pitchFamily="18" charset="0"/>
              </a:rPr>
              <a:t> "Кроки для </a:t>
            </a:r>
            <a:r>
              <a:rPr kumimoji="0" lang="ru-RU" sz="2200" b="1" i="0" u="none" strike="noStrike" cap="none" normalizeH="0" baseline="0" dirty="0" err="1" smtClean="0">
                <a:ln>
                  <a:noFill/>
                </a:ln>
                <a:solidFill>
                  <a:srgbClr val="444950"/>
                </a:solidFill>
                <a:effectLst/>
                <a:ea typeface="Times New Roman" pitchFamily="18" charset="0"/>
              </a:rPr>
              <a:t>керівників</a:t>
            </a:r>
            <a:r>
              <a:rPr kumimoji="0" lang="ru-RU" sz="2200" b="1" i="0" u="none" strike="noStrike" cap="none" normalizeH="0" baseline="0" dirty="0" smtClean="0">
                <a:ln>
                  <a:noFill/>
                </a:ln>
                <a:solidFill>
                  <a:srgbClr val="444950"/>
                </a:solidFill>
                <a:effectLst/>
                <a:ea typeface="Times New Roman" pitchFamily="18" charset="0"/>
              </a:rPr>
              <a:t>" на тему "</a:t>
            </a:r>
            <a:r>
              <a:rPr kumimoji="0" lang="ru-RU" sz="2200" b="1" i="0" u="none" strike="noStrike" cap="none" normalizeH="0" baseline="0" dirty="0" err="1" smtClean="0">
                <a:ln>
                  <a:noFill/>
                </a:ln>
                <a:solidFill>
                  <a:srgbClr val="444950"/>
                </a:solidFill>
                <a:effectLst/>
                <a:ea typeface="Times New Roman" pitchFamily="18" charset="0"/>
              </a:rPr>
              <a:t>Соціальна</a:t>
            </a:r>
            <a:r>
              <a:rPr kumimoji="0" lang="ru-RU" sz="2200" b="1" i="0" u="none" strike="noStrike" cap="none" normalizeH="0" baseline="0" dirty="0" smtClean="0">
                <a:ln>
                  <a:noFill/>
                </a:ln>
                <a:solidFill>
                  <a:srgbClr val="444950"/>
                </a:solidFill>
                <a:effectLst/>
                <a:ea typeface="Times New Roman" pitchFamily="18" charset="0"/>
              </a:rPr>
              <a:t> </a:t>
            </a:r>
            <a:r>
              <a:rPr kumimoji="0" lang="ru-RU" sz="2200" b="1" i="0" u="none" strike="noStrike" cap="none" normalizeH="0" baseline="0" dirty="0" err="1" smtClean="0">
                <a:ln>
                  <a:noFill/>
                </a:ln>
                <a:solidFill>
                  <a:srgbClr val="444950"/>
                </a:solidFill>
                <a:effectLst/>
                <a:ea typeface="Times New Roman" pitchFamily="18" charset="0"/>
              </a:rPr>
              <a:t>згуртованість</a:t>
            </a:r>
            <a:r>
              <a:rPr kumimoji="0" lang="ru-RU" sz="2200" b="1" i="0" u="none" strike="noStrike" cap="none" normalizeH="0" baseline="0" dirty="0" smtClean="0">
                <a:ln>
                  <a:noFill/>
                </a:ln>
                <a:solidFill>
                  <a:srgbClr val="444950"/>
                </a:solidFill>
                <a:effectLst/>
                <a:ea typeface="Times New Roman" pitchFamily="18" charset="0"/>
              </a:rPr>
              <a:t>" </a:t>
            </a:r>
            <a:r>
              <a:rPr kumimoji="0" lang="ru-RU" sz="2200" b="1" i="0" u="none" strike="noStrike" cap="none" normalizeH="0" baseline="0" dirty="0" err="1" smtClean="0">
                <a:ln>
                  <a:noFill/>
                </a:ln>
                <a:solidFill>
                  <a:srgbClr val="444950"/>
                </a:solidFill>
                <a:effectLst/>
                <a:ea typeface="Times New Roman" pitchFamily="18" charset="0"/>
              </a:rPr>
              <a:t>Рівненський</a:t>
            </a:r>
            <a:r>
              <a:rPr kumimoji="0" lang="ru-RU" sz="2200" b="1" i="0" u="none" strike="noStrike" cap="none" normalizeH="0" baseline="0" dirty="0" smtClean="0">
                <a:ln>
                  <a:noFill/>
                </a:ln>
                <a:solidFill>
                  <a:srgbClr val="444950"/>
                </a:solidFill>
                <a:effectLst/>
                <a:ea typeface="Times New Roman" pitchFamily="18" charset="0"/>
              </a:rPr>
              <a:t> центр </a:t>
            </a:r>
            <a:r>
              <a:rPr kumimoji="0" lang="ru-RU" sz="2200" b="1" i="0" u="none" strike="noStrike" cap="none" normalizeH="0" baseline="0" dirty="0" err="1" smtClean="0">
                <a:ln>
                  <a:noFill/>
                </a:ln>
                <a:solidFill>
                  <a:srgbClr val="444950"/>
                </a:solidFill>
                <a:effectLst/>
                <a:ea typeface="Times New Roman" pitchFamily="18" charset="0"/>
              </a:rPr>
              <a:t>місцевого</a:t>
            </a:r>
            <a:r>
              <a:rPr kumimoji="0" lang="ru-RU" sz="2200" b="1" i="0" u="none" strike="noStrike" cap="none" normalizeH="0" baseline="0" dirty="0" smtClean="0">
                <a:ln>
                  <a:noFill/>
                </a:ln>
                <a:solidFill>
                  <a:srgbClr val="444950"/>
                </a:solidFill>
                <a:effectLst/>
                <a:ea typeface="Times New Roman" pitchFamily="18" charset="0"/>
              </a:rPr>
              <a:t> </a:t>
            </a:r>
            <a:r>
              <a:rPr kumimoji="0" lang="ru-RU" sz="2200" b="1" i="0" u="none" strike="noStrike" cap="none" normalizeH="0" baseline="0" dirty="0" err="1" smtClean="0">
                <a:ln>
                  <a:noFill/>
                </a:ln>
                <a:solidFill>
                  <a:srgbClr val="444950"/>
                </a:solidFill>
                <a:effectLst/>
                <a:ea typeface="Times New Roman" pitchFamily="18" charset="0"/>
              </a:rPr>
              <a:t>самоврядування</a:t>
            </a:r>
            <a:r>
              <a:rPr kumimoji="0" lang="ru-RU" sz="2200" b="1" i="0" u="none" strike="noStrike" cap="none" normalizeH="0" baseline="0" dirty="0" smtClean="0">
                <a:ln>
                  <a:noFill/>
                </a:ln>
                <a:solidFill>
                  <a:srgbClr val="444950"/>
                </a:solidFill>
                <a:effectLst/>
                <a:ea typeface="Times New Roman" pitchFamily="18" charset="0"/>
              </a:rPr>
              <a:t> (</a:t>
            </a:r>
            <a:r>
              <a:rPr kumimoji="0" lang="uk-UA" sz="2200" b="1" i="0" u="none" strike="noStrike" cap="none" normalizeH="0" baseline="0" dirty="0" smtClean="0">
                <a:ln>
                  <a:noFill/>
                </a:ln>
                <a:solidFill>
                  <a:srgbClr val="444950"/>
                </a:solidFill>
                <a:effectLst/>
                <a:ea typeface="Times New Roman" pitchFamily="18" charset="0"/>
              </a:rPr>
              <a:t> учасник</a:t>
            </a:r>
            <a:r>
              <a:rPr kumimoji="0" lang="ru-RU" sz="2200" b="1" i="0" u="none" strike="noStrike" cap="none" normalizeH="0" baseline="0" dirty="0" smtClean="0">
                <a:ln>
                  <a:noFill/>
                </a:ln>
                <a:solidFill>
                  <a:srgbClr val="444950"/>
                </a:solidFill>
                <a:effectLst/>
                <a:ea typeface="Times New Roman" pitchFamily="18" charset="0"/>
              </a:rPr>
              <a:t> Оксана </a:t>
            </a:r>
            <a:r>
              <a:rPr kumimoji="0" lang="ru-RU" sz="2200" b="1" i="0" u="none" strike="noStrike" cap="none" normalizeH="0" baseline="0" dirty="0" err="1" smtClean="0">
                <a:ln>
                  <a:noFill/>
                </a:ln>
                <a:solidFill>
                  <a:srgbClr val="444950"/>
                </a:solidFill>
                <a:effectLst/>
                <a:ea typeface="Times New Roman" pitchFamily="18" charset="0"/>
              </a:rPr>
              <a:t>Довгаль</a:t>
            </a:r>
            <a:r>
              <a:rPr kumimoji="0" lang="ru-RU" sz="2000" b="1" i="0" u="none" strike="noStrike" cap="none" normalizeH="0" baseline="0" dirty="0" smtClean="0">
                <a:ln>
                  <a:noFill/>
                </a:ln>
                <a:solidFill>
                  <a:srgbClr val="444950"/>
                </a:solidFill>
                <a:effectLst/>
                <a:ea typeface="Times New Roman" pitchFamily="18" charset="0"/>
              </a:rPr>
              <a:t>)</a:t>
            </a:r>
            <a:endParaRPr kumimoji="0" lang="ru-RU" sz="2000" b="1" i="0" u="none" strike="noStrike" cap="none" normalizeH="0" baseline="0" dirty="0" smtClean="0">
              <a:ln>
                <a:noFill/>
              </a:ln>
              <a:solidFill>
                <a:schemeClr val="tx1"/>
              </a:solidFill>
              <a:effectLst/>
            </a:endParaRPr>
          </a:p>
        </p:txBody>
      </p:sp>
      <p:pic>
        <p:nvPicPr>
          <p:cNvPr id="133124" name="Picture 4"/>
          <p:cNvPicPr>
            <a:picLocks noChangeAspect="1" noChangeArrowheads="1"/>
          </p:cNvPicPr>
          <p:nvPr/>
        </p:nvPicPr>
        <p:blipFill>
          <a:blip r:embed="rId4" cstate="print"/>
          <a:srcRect/>
          <a:stretch>
            <a:fillRect/>
          </a:stretch>
        </p:blipFill>
        <p:spPr bwMode="auto">
          <a:xfrm>
            <a:off x="714348" y="3429000"/>
            <a:ext cx="2571750" cy="3429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D:\міська рада\герб і прапор Бібрки\H1BIBRK0.jpg"/>
          <p:cNvPicPr>
            <a:picLocks noChangeAspect="1" noChangeArrowheads="1"/>
          </p:cNvPicPr>
          <p:nvPr/>
        </p:nvPicPr>
        <p:blipFill>
          <a:blip r:embed="rId2" cstate="print"/>
          <a:srcRect/>
          <a:stretch>
            <a:fillRect/>
          </a:stretch>
        </p:blipFill>
        <p:spPr bwMode="auto">
          <a:xfrm>
            <a:off x="113380" y="0"/>
            <a:ext cx="850337" cy="1071546"/>
          </a:xfrm>
          <a:prstGeom prst="rect">
            <a:avLst/>
          </a:prstGeom>
          <a:noFill/>
        </p:spPr>
      </p:pic>
      <p:sp>
        <p:nvSpPr>
          <p:cNvPr id="3" name="Заголовок 1"/>
          <p:cNvSpPr txBox="1">
            <a:spLocks/>
          </p:cNvSpPr>
          <p:nvPr/>
        </p:nvSpPr>
        <p:spPr>
          <a:xfrm>
            <a:off x="642910" y="0"/>
            <a:ext cx="8801136" cy="1214446"/>
          </a:xfrm>
          <a:prstGeom prst="rect">
            <a:avLst/>
          </a:prstGeom>
        </p:spPr>
        <p:txBody>
          <a:bodyP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uk-UA" sz="2800" b="1" i="0" u="none" strike="noStrike" kern="1200" cap="none" spc="0" normalizeH="0" baseline="0" noProof="0" dirty="0" smtClean="0">
                <a:ln>
                  <a:noFill/>
                </a:ln>
                <a:solidFill>
                  <a:schemeClr val="tx1"/>
                </a:solidFill>
                <a:effectLst/>
                <a:uLnTx/>
                <a:uFillTx/>
                <a:latin typeface="+mj-lt"/>
                <a:ea typeface="+mj-ea"/>
                <a:cs typeface="+mj-cs"/>
              </a:rPr>
              <a:t/>
            </a:r>
            <a:br>
              <a:rPr kumimoji="0" lang="uk-UA" sz="2800" b="1" i="0" u="none" strike="noStrike" kern="1200" cap="none" spc="0" normalizeH="0" baseline="0" noProof="0" dirty="0" smtClean="0">
                <a:ln>
                  <a:noFill/>
                </a:ln>
                <a:solidFill>
                  <a:schemeClr val="tx1"/>
                </a:solidFill>
                <a:effectLst/>
                <a:uLnTx/>
                <a:uFillTx/>
                <a:latin typeface="+mj-lt"/>
                <a:ea typeface="+mj-ea"/>
                <a:cs typeface="+mj-cs"/>
              </a:rPr>
            </a:br>
            <a:r>
              <a:rPr kumimoji="0" lang="uk-UA" sz="2800" b="1" i="0" u="none" strike="noStrike" kern="1200" cap="none" spc="0" normalizeH="0" baseline="0" noProof="0" dirty="0" smtClean="0">
                <a:ln>
                  <a:noFill/>
                </a:ln>
                <a:solidFill>
                  <a:schemeClr val="tx1"/>
                </a:solidFill>
                <a:effectLst/>
                <a:uLnTx/>
                <a:uFillTx/>
                <a:latin typeface="+mj-lt"/>
                <a:ea typeface="+mj-ea"/>
                <a:cs typeface="+mj-cs"/>
              </a:rPr>
              <a:t>Участь у семінарах, тренінгах, заходах державного рівня</a:t>
            </a:r>
            <a:r>
              <a:rPr kumimoji="0" lang="ru-RU" sz="2800" b="0" i="0" u="none" strike="noStrike" kern="1200" cap="none" spc="0" normalizeH="0" baseline="0" noProof="0" dirty="0" smtClean="0">
                <a:ln>
                  <a:noFill/>
                </a:ln>
                <a:solidFill>
                  <a:schemeClr val="tx1"/>
                </a:solidFill>
                <a:effectLst/>
                <a:uLnTx/>
                <a:uFillTx/>
                <a:latin typeface="+mj-lt"/>
                <a:ea typeface="+mj-ea"/>
                <a:cs typeface="+mj-cs"/>
              </a:rPr>
              <a:t/>
            </a:r>
            <a:br>
              <a:rPr kumimoji="0" lang="ru-RU" sz="2800" b="0" i="0" u="none" strike="noStrike" kern="1200" cap="none" spc="0" normalizeH="0" baseline="0" noProof="0" dirty="0" smtClean="0">
                <a:ln>
                  <a:noFill/>
                </a:ln>
                <a:solidFill>
                  <a:schemeClr val="tx1"/>
                </a:solidFill>
                <a:effectLst/>
                <a:uLnTx/>
                <a:uFillTx/>
                <a:latin typeface="+mj-lt"/>
                <a:ea typeface="+mj-ea"/>
                <a:cs typeface="+mj-cs"/>
              </a:rPr>
            </a:br>
            <a:r>
              <a:rPr kumimoji="0" lang="uk-UA" sz="2800" b="1" i="0" u="none" strike="noStrike" kern="1200" cap="none" spc="0" normalizeH="0" baseline="0" noProof="0" dirty="0" smtClean="0">
                <a:ln>
                  <a:noFill/>
                </a:ln>
                <a:solidFill>
                  <a:schemeClr val="tx1"/>
                </a:solidFill>
                <a:effectLst/>
                <a:uLnTx/>
                <a:uFillTx/>
                <a:latin typeface="+mj-lt"/>
                <a:ea typeface="+mj-ea"/>
                <a:cs typeface="+mj-cs"/>
              </a:rPr>
              <a:t> </a:t>
            </a:r>
            <a:endParaRPr kumimoji="0" lang="ru-RU" sz="2800" b="0" i="0" u="none" strike="noStrike" kern="1200" cap="none" spc="0" normalizeH="0" baseline="0" noProof="0" dirty="0">
              <a:ln>
                <a:noFill/>
              </a:ln>
              <a:solidFill>
                <a:schemeClr val="tx1"/>
              </a:solidFill>
              <a:effectLst/>
              <a:uLnTx/>
              <a:uFillTx/>
              <a:latin typeface="+mj-lt"/>
              <a:ea typeface="+mj-ea"/>
              <a:cs typeface="+mj-cs"/>
            </a:endParaRPr>
          </a:p>
        </p:txBody>
      </p:sp>
      <p:pic>
        <p:nvPicPr>
          <p:cNvPr id="137222" name="Picture 6"/>
          <p:cNvPicPr>
            <a:picLocks noChangeAspect="1" noChangeArrowheads="1"/>
          </p:cNvPicPr>
          <p:nvPr/>
        </p:nvPicPr>
        <p:blipFill>
          <a:blip r:embed="rId3" cstate="print"/>
          <a:srcRect/>
          <a:stretch>
            <a:fillRect/>
          </a:stretch>
        </p:blipFill>
        <p:spPr bwMode="auto">
          <a:xfrm>
            <a:off x="642910" y="1326273"/>
            <a:ext cx="7715304" cy="5531727"/>
          </a:xfrm>
          <a:prstGeom prst="rect">
            <a:avLst/>
          </a:prstGeom>
          <a:noFill/>
          <a:ln w="9525">
            <a:noFill/>
            <a:miter lim="800000"/>
            <a:headEnd/>
            <a:tailEnd/>
          </a:ln>
          <a:effectLst/>
        </p:spPr>
      </p:pic>
      <p:sp>
        <p:nvSpPr>
          <p:cNvPr id="10" name="Rectangle 1"/>
          <p:cNvSpPr>
            <a:spLocks noChangeArrowheads="1"/>
          </p:cNvSpPr>
          <p:nvPr/>
        </p:nvSpPr>
        <p:spPr bwMode="auto">
          <a:xfrm>
            <a:off x="4071934" y="1322567"/>
            <a:ext cx="4643470" cy="156966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Char char="•"/>
              <a:tabLst>
                <a:tab pos="228600" algn="l"/>
              </a:tabLst>
            </a:pPr>
            <a:r>
              <a:rPr kumimoji="0" lang="uk-UA" sz="2400" b="1" i="0" u="none" strike="noStrike" cap="none" normalizeH="0" baseline="0" dirty="0" smtClean="0">
                <a:ln>
                  <a:noFill/>
                </a:ln>
                <a:solidFill>
                  <a:srgbClr val="444950"/>
                </a:solidFill>
                <a:effectLst/>
                <a:ea typeface="Times New Roman" pitchFamily="18" charset="0"/>
              </a:rPr>
              <a:t>а</a:t>
            </a:r>
            <a:r>
              <a:rPr kumimoji="0" lang="ru-RU" sz="2400" b="1" i="0" u="none" strike="noStrike" cap="none" normalizeH="0" baseline="0" dirty="0" err="1" smtClean="0">
                <a:ln>
                  <a:noFill/>
                </a:ln>
                <a:solidFill>
                  <a:srgbClr val="444950"/>
                </a:solidFill>
                <a:effectLst/>
                <a:ea typeface="Times New Roman" pitchFamily="18" charset="0"/>
              </a:rPr>
              <a:t>філійована</a:t>
            </a:r>
            <a:r>
              <a:rPr kumimoji="0" lang="ru-RU" sz="2400" b="1" i="0" u="none" strike="noStrike" cap="none" normalizeH="0" baseline="0" dirty="0" smtClean="0">
                <a:ln>
                  <a:noFill/>
                </a:ln>
                <a:solidFill>
                  <a:srgbClr val="444950"/>
                </a:solidFill>
                <a:effectLst/>
                <a:ea typeface="Times New Roman" pitchFamily="18" charset="0"/>
              </a:rPr>
              <a:t> </a:t>
            </a:r>
            <a:r>
              <a:rPr kumimoji="0" lang="ru-RU" sz="2400" b="1" i="0" u="none" strike="noStrike" cap="none" normalizeH="0" baseline="0" dirty="0" err="1" smtClean="0">
                <a:ln>
                  <a:noFill/>
                </a:ln>
                <a:solidFill>
                  <a:srgbClr val="444950"/>
                </a:solidFill>
                <a:effectLst/>
                <a:ea typeface="Times New Roman" pitchFamily="18" charset="0"/>
              </a:rPr>
              <a:t>конференція</a:t>
            </a:r>
            <a:r>
              <a:rPr kumimoji="0" lang="ru-RU" sz="2400" b="1" i="0" u="none" strike="noStrike" cap="none" normalizeH="0" baseline="0" dirty="0" smtClean="0">
                <a:ln>
                  <a:noFill/>
                </a:ln>
                <a:solidFill>
                  <a:srgbClr val="444950"/>
                </a:solidFill>
                <a:effectLst/>
                <a:ea typeface="Times New Roman" pitchFamily="18" charset="0"/>
              </a:rPr>
              <a:t> "</a:t>
            </a:r>
            <a:r>
              <a:rPr kumimoji="0" lang="ru-RU" sz="2400" b="1" i="0" u="none" strike="noStrike" cap="none" normalizeH="0" baseline="0" dirty="0" err="1" smtClean="0">
                <a:ln>
                  <a:noFill/>
                </a:ln>
                <a:solidFill>
                  <a:srgbClr val="444950"/>
                </a:solidFill>
                <a:effectLst/>
                <a:ea typeface="Times New Roman" pitchFamily="18" charset="0"/>
              </a:rPr>
              <a:t>Матриця</a:t>
            </a:r>
            <a:r>
              <a:rPr kumimoji="0" lang="ru-RU" sz="2400" b="1" i="0" u="none" strike="noStrike" cap="none" normalizeH="0" baseline="0" dirty="0" smtClean="0">
                <a:ln>
                  <a:noFill/>
                </a:ln>
                <a:solidFill>
                  <a:srgbClr val="444950"/>
                </a:solidFill>
                <a:effectLst/>
                <a:ea typeface="Times New Roman" pitchFamily="18" charset="0"/>
              </a:rPr>
              <a:t> </a:t>
            </a:r>
            <a:r>
              <a:rPr kumimoji="0" lang="ru-RU" sz="2400" b="1" i="0" u="none" strike="noStrike" cap="none" normalizeH="0" baseline="0" dirty="0" err="1" smtClean="0">
                <a:ln>
                  <a:noFill/>
                </a:ln>
                <a:solidFill>
                  <a:srgbClr val="444950"/>
                </a:solidFill>
                <a:effectLst/>
                <a:ea typeface="Times New Roman" pitchFamily="18" charset="0"/>
              </a:rPr>
              <a:t>перезавантаження</a:t>
            </a:r>
            <a:r>
              <a:rPr kumimoji="0" lang="ru-RU" sz="2400" b="1" i="0" u="none" strike="noStrike" cap="none" normalizeH="0" baseline="0" dirty="0" smtClean="0">
                <a:ln>
                  <a:noFill/>
                </a:ln>
                <a:solidFill>
                  <a:srgbClr val="444950"/>
                </a:solidFill>
                <a:effectLst/>
                <a:ea typeface="Times New Roman" pitchFamily="18" charset="0"/>
              </a:rPr>
              <a:t>" (реформа </a:t>
            </a:r>
            <a:r>
              <a:rPr kumimoji="0" lang="ru-RU" sz="2400" b="1" i="0" u="none" strike="noStrike" cap="none" normalizeH="0" baseline="0" dirty="0" err="1" smtClean="0">
                <a:ln>
                  <a:noFill/>
                </a:ln>
                <a:solidFill>
                  <a:srgbClr val="444950"/>
                </a:solidFill>
                <a:effectLst/>
                <a:ea typeface="Times New Roman" pitchFamily="18" charset="0"/>
              </a:rPr>
              <a:t>освіти</a:t>
            </a:r>
            <a:r>
              <a:rPr kumimoji="0" lang="ru-RU" sz="2400" b="1" i="0" u="none" strike="noStrike" cap="none" normalizeH="0" baseline="0" dirty="0" smtClean="0">
                <a:ln>
                  <a:noFill/>
                </a:ln>
                <a:solidFill>
                  <a:srgbClr val="444950"/>
                </a:solidFill>
                <a:effectLst/>
                <a:ea typeface="Times New Roman" pitchFamily="18" charset="0"/>
              </a:rPr>
              <a:t>) (</a:t>
            </a:r>
            <a:r>
              <a:rPr kumimoji="0" lang="uk-UA" sz="2400" b="1" i="0" u="none" strike="noStrike" cap="none" normalizeH="0" baseline="0" dirty="0" smtClean="0">
                <a:ln>
                  <a:noFill/>
                </a:ln>
                <a:solidFill>
                  <a:srgbClr val="444950"/>
                </a:solidFill>
                <a:effectLst/>
                <a:ea typeface="Times New Roman" pitchFamily="18" charset="0"/>
              </a:rPr>
              <a:t> учасники Зоряна </a:t>
            </a:r>
            <a:r>
              <a:rPr kumimoji="0" lang="uk-UA" sz="2400" b="1" i="0" u="none" strike="noStrike" cap="none" normalizeH="0" baseline="0" dirty="0" err="1" smtClean="0">
                <a:ln>
                  <a:noFill/>
                </a:ln>
                <a:solidFill>
                  <a:srgbClr val="444950"/>
                </a:solidFill>
                <a:effectLst/>
                <a:ea typeface="Times New Roman" pitchFamily="18" charset="0"/>
              </a:rPr>
              <a:t>Влах</a:t>
            </a:r>
            <a:r>
              <a:rPr kumimoji="0" lang="uk-UA" sz="2400" b="1" i="0" u="none" strike="noStrike" cap="none" normalizeH="0" baseline="0" dirty="0" smtClean="0">
                <a:ln>
                  <a:noFill/>
                </a:ln>
                <a:solidFill>
                  <a:srgbClr val="444950"/>
                </a:solidFill>
                <a:effectLst/>
                <a:ea typeface="Times New Roman" pitchFamily="18" charset="0"/>
              </a:rPr>
              <a:t>, </a:t>
            </a:r>
            <a:r>
              <a:rPr kumimoji="0" lang="ru-RU" sz="2400" b="1" i="0" u="none" strike="noStrike" cap="none" normalizeH="0" baseline="0" dirty="0" smtClean="0">
                <a:ln>
                  <a:noFill/>
                </a:ln>
                <a:solidFill>
                  <a:srgbClr val="444950"/>
                </a:solidFill>
                <a:effectLst/>
                <a:ea typeface="Times New Roman" pitchFamily="18" charset="0"/>
              </a:rPr>
              <a:t> Оксана </a:t>
            </a:r>
            <a:r>
              <a:rPr kumimoji="0" lang="ru-RU" sz="2400" b="1" i="0" u="none" strike="noStrike" cap="none" normalizeH="0" baseline="0" dirty="0" err="1" smtClean="0">
                <a:ln>
                  <a:noFill/>
                </a:ln>
                <a:solidFill>
                  <a:srgbClr val="444950"/>
                </a:solidFill>
                <a:effectLst/>
                <a:ea typeface="Times New Roman" pitchFamily="18" charset="0"/>
              </a:rPr>
              <a:t>Довгаль</a:t>
            </a:r>
            <a:r>
              <a:rPr kumimoji="0" lang="ru-RU" sz="2400" b="1" i="0" u="none" strike="noStrike" cap="none" normalizeH="0" baseline="0" dirty="0" smtClean="0">
                <a:ln>
                  <a:noFill/>
                </a:ln>
                <a:solidFill>
                  <a:srgbClr val="444950"/>
                </a:solidFill>
                <a:effectLst/>
                <a:ea typeface="Times New Roman" pitchFamily="18" charset="0"/>
              </a:rPr>
              <a:t>)</a:t>
            </a:r>
            <a:endParaRPr kumimoji="0" lang="ru-RU" sz="2400" b="1" i="0" u="none" strike="noStrike" cap="none" normalizeH="0" baseline="0" dirty="0" smtClean="0">
              <a:ln>
                <a:noFill/>
              </a:ln>
              <a:solidFill>
                <a:schemeClr val="tx1"/>
              </a:solidFill>
              <a:effectLst/>
            </a:endParaRPr>
          </a:p>
        </p:txBody>
      </p:sp>
      <p:sp>
        <p:nvSpPr>
          <p:cNvPr id="11" name="Rectangle 2"/>
          <p:cNvSpPr>
            <a:spLocks noChangeArrowheads="1"/>
          </p:cNvSpPr>
          <p:nvPr/>
        </p:nvSpPr>
        <p:spPr bwMode="auto">
          <a:xfrm>
            <a:off x="0" y="2571744"/>
            <a:ext cx="4500594" cy="193899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1" algn="just" fontAlgn="base">
              <a:spcBef>
                <a:spcPct val="0"/>
              </a:spcBef>
              <a:spcAft>
                <a:spcPct val="0"/>
              </a:spcAft>
              <a:buFontTx/>
              <a:buChar char="•"/>
              <a:tabLst>
                <a:tab pos="228600" algn="l"/>
              </a:tabLst>
            </a:pPr>
            <a:r>
              <a:rPr kumimoji="0" lang="uk-UA" sz="2400" b="1" i="0" u="none" strike="noStrike" cap="none" normalizeH="0" baseline="0" dirty="0" smtClean="0">
                <a:ln>
                  <a:noFill/>
                </a:ln>
                <a:solidFill>
                  <a:srgbClr val="444950"/>
                </a:solidFill>
                <a:effectLst/>
                <a:ea typeface="Times New Roman" pitchFamily="18" charset="0"/>
              </a:rPr>
              <a:t>д</a:t>
            </a:r>
            <a:r>
              <a:rPr kumimoji="0" lang="ru-RU" sz="2400" b="1" i="0" u="none" strike="noStrike" cap="none" normalizeH="0" baseline="0" dirty="0" err="1" smtClean="0">
                <a:ln>
                  <a:noFill/>
                </a:ln>
                <a:solidFill>
                  <a:srgbClr val="444950"/>
                </a:solidFill>
                <a:effectLst/>
                <a:ea typeface="Times New Roman" pitchFamily="18" charset="0"/>
              </a:rPr>
              <a:t>ругий</a:t>
            </a:r>
            <a:r>
              <a:rPr kumimoji="0" lang="ru-RU" sz="2400" b="1" i="0" u="none" strike="noStrike" cap="none" normalizeH="0" baseline="0" dirty="0" smtClean="0">
                <a:ln>
                  <a:noFill/>
                </a:ln>
                <a:solidFill>
                  <a:srgbClr val="444950"/>
                </a:solidFill>
                <a:effectLst/>
                <a:ea typeface="Times New Roman" pitchFamily="18" charset="0"/>
              </a:rPr>
              <a:t> </a:t>
            </a:r>
            <a:r>
              <a:rPr kumimoji="0" lang="ru-RU" sz="2400" b="1" i="0" u="none" strike="noStrike" cap="none" normalizeH="0" baseline="0" dirty="0" err="1" smtClean="0">
                <a:ln>
                  <a:noFill/>
                </a:ln>
                <a:solidFill>
                  <a:srgbClr val="444950"/>
                </a:solidFill>
                <a:effectLst/>
                <a:ea typeface="Times New Roman" pitchFamily="18" charset="0"/>
              </a:rPr>
              <a:t>Львівський</a:t>
            </a:r>
            <a:r>
              <a:rPr kumimoji="0" lang="ru-RU" sz="2400" b="1" i="0" u="none" strike="noStrike" cap="none" normalizeH="0" baseline="0" dirty="0" smtClean="0">
                <a:ln>
                  <a:noFill/>
                </a:ln>
                <a:solidFill>
                  <a:srgbClr val="444950"/>
                </a:solidFill>
                <a:effectLst/>
                <a:ea typeface="Times New Roman" pitchFamily="18" charset="0"/>
              </a:rPr>
              <a:t> </a:t>
            </a:r>
            <a:r>
              <a:rPr kumimoji="0" lang="ru-RU" sz="2400" b="1" i="0" u="none" strike="noStrike" cap="none" normalizeH="0" baseline="0" dirty="0" err="1" smtClean="0">
                <a:ln>
                  <a:noFill/>
                </a:ln>
                <a:solidFill>
                  <a:srgbClr val="444950"/>
                </a:solidFill>
                <a:effectLst/>
                <a:ea typeface="Times New Roman" pitchFamily="18" charset="0"/>
              </a:rPr>
              <a:t>соціальний</a:t>
            </a:r>
            <a:r>
              <a:rPr kumimoji="0" lang="ru-RU" sz="2400" b="1" i="0" u="none" strike="noStrike" cap="none" normalizeH="0" baseline="0" dirty="0" smtClean="0">
                <a:ln>
                  <a:noFill/>
                </a:ln>
                <a:solidFill>
                  <a:srgbClr val="444950"/>
                </a:solidFill>
                <a:effectLst/>
                <a:ea typeface="Times New Roman" pitchFamily="18" charset="0"/>
              </a:rPr>
              <a:t> форум "</a:t>
            </a:r>
            <a:r>
              <a:rPr kumimoji="0" lang="ru-RU" sz="2400" b="1" i="0" u="none" strike="noStrike" cap="none" normalizeH="0" baseline="0" dirty="0" err="1" smtClean="0">
                <a:ln>
                  <a:noFill/>
                </a:ln>
                <a:solidFill>
                  <a:srgbClr val="444950"/>
                </a:solidFill>
                <a:effectLst/>
                <a:ea typeface="Times New Roman" pitchFamily="18" charset="0"/>
              </a:rPr>
              <a:t>Основні</a:t>
            </a:r>
            <a:r>
              <a:rPr kumimoji="0" lang="ru-RU" sz="2400" b="1" i="0" u="none" strike="noStrike" cap="none" normalizeH="0" baseline="0" dirty="0" smtClean="0">
                <a:ln>
                  <a:noFill/>
                </a:ln>
                <a:solidFill>
                  <a:srgbClr val="444950"/>
                </a:solidFill>
                <a:effectLst/>
                <a:ea typeface="Times New Roman" pitchFamily="18" charset="0"/>
              </a:rPr>
              <a:t> </a:t>
            </a:r>
            <a:r>
              <a:rPr kumimoji="0" lang="ru-RU" sz="2400" b="1" i="0" u="none" strike="noStrike" cap="none" normalizeH="0" baseline="0" dirty="0" err="1" smtClean="0">
                <a:ln>
                  <a:noFill/>
                </a:ln>
                <a:solidFill>
                  <a:srgbClr val="444950"/>
                </a:solidFill>
                <a:effectLst/>
                <a:ea typeface="Times New Roman" pitchFamily="18" charset="0"/>
              </a:rPr>
              <a:t>аспекти</a:t>
            </a:r>
            <a:r>
              <a:rPr kumimoji="0" lang="ru-RU" sz="2400" b="1" i="0" u="none" strike="noStrike" cap="none" normalizeH="0" baseline="0" dirty="0" smtClean="0">
                <a:ln>
                  <a:noFill/>
                </a:ln>
                <a:solidFill>
                  <a:srgbClr val="444950"/>
                </a:solidFill>
                <a:effectLst/>
                <a:ea typeface="Times New Roman" pitchFamily="18" charset="0"/>
              </a:rPr>
              <a:t> </a:t>
            </a:r>
            <a:r>
              <a:rPr kumimoji="0" lang="ru-RU" sz="2400" b="1" i="0" u="none" strike="noStrike" cap="none" normalizeH="0" baseline="0" dirty="0" err="1" smtClean="0">
                <a:ln>
                  <a:noFill/>
                </a:ln>
                <a:solidFill>
                  <a:srgbClr val="444950"/>
                </a:solidFill>
                <a:effectLst/>
                <a:ea typeface="Times New Roman" pitchFamily="18" charset="0"/>
              </a:rPr>
              <a:t>реалізації</a:t>
            </a:r>
            <a:r>
              <a:rPr kumimoji="0" lang="ru-RU" sz="2400" b="1" i="0" u="none" strike="noStrike" cap="none" normalizeH="0" baseline="0" dirty="0" smtClean="0">
                <a:ln>
                  <a:noFill/>
                </a:ln>
                <a:solidFill>
                  <a:srgbClr val="444950"/>
                </a:solidFill>
                <a:effectLst/>
                <a:ea typeface="Times New Roman" pitchFamily="18" charset="0"/>
              </a:rPr>
              <a:t> </a:t>
            </a:r>
            <a:r>
              <a:rPr kumimoji="0" lang="ru-RU" sz="2400" b="1" i="0" u="none" strike="noStrike" cap="none" normalizeH="0" baseline="0" dirty="0" err="1" smtClean="0">
                <a:ln>
                  <a:noFill/>
                </a:ln>
                <a:solidFill>
                  <a:srgbClr val="444950"/>
                </a:solidFill>
                <a:effectLst/>
                <a:ea typeface="Times New Roman" pitchFamily="18" charset="0"/>
              </a:rPr>
              <a:t>DI-реформи</a:t>
            </a:r>
            <a:r>
              <a:rPr kumimoji="0" lang="ru-RU" sz="2400" b="1" i="0" u="none" strike="noStrike" cap="none" normalizeH="0" baseline="0" dirty="0" smtClean="0">
                <a:ln>
                  <a:noFill/>
                </a:ln>
                <a:solidFill>
                  <a:srgbClr val="444950"/>
                </a:solidFill>
                <a:effectLst/>
                <a:ea typeface="Times New Roman" pitchFamily="18" charset="0"/>
              </a:rPr>
              <a:t>" (Оксана </a:t>
            </a:r>
            <a:r>
              <a:rPr kumimoji="0" lang="ru-RU" sz="2400" b="1" i="0" u="none" strike="noStrike" cap="none" normalizeH="0" baseline="0" dirty="0" err="1" smtClean="0">
                <a:ln>
                  <a:noFill/>
                </a:ln>
                <a:solidFill>
                  <a:srgbClr val="444950"/>
                </a:solidFill>
                <a:effectLst/>
                <a:ea typeface="Times New Roman" pitchFamily="18" charset="0"/>
              </a:rPr>
              <a:t>Довгаль</a:t>
            </a:r>
            <a:r>
              <a:rPr kumimoji="0" lang="ru-RU" sz="2400" b="1" i="0" u="none" strike="noStrike" cap="none" normalizeH="0" baseline="0" dirty="0" smtClean="0">
                <a:ln>
                  <a:noFill/>
                </a:ln>
                <a:solidFill>
                  <a:srgbClr val="444950"/>
                </a:solidFill>
                <a:effectLst/>
                <a:ea typeface="Times New Roman" pitchFamily="18" charset="0"/>
              </a:rPr>
              <a:t>, Галина </a:t>
            </a:r>
            <a:r>
              <a:rPr kumimoji="0" lang="ru-RU" sz="2400" b="1" i="0" u="none" strike="noStrike" cap="none" normalizeH="0" baseline="0" dirty="0" err="1" smtClean="0">
                <a:ln>
                  <a:noFill/>
                </a:ln>
                <a:solidFill>
                  <a:srgbClr val="444950"/>
                </a:solidFill>
                <a:effectLst/>
                <a:ea typeface="Times New Roman" pitchFamily="18" charset="0"/>
              </a:rPr>
              <a:t>Гриньків</a:t>
            </a:r>
            <a:r>
              <a:rPr kumimoji="0" lang="ru-RU" sz="2400" b="1" i="0" u="none" strike="noStrike" cap="none" normalizeH="0" baseline="0" dirty="0" smtClean="0">
                <a:ln>
                  <a:noFill/>
                </a:ln>
                <a:solidFill>
                  <a:srgbClr val="444950"/>
                </a:solidFill>
                <a:effectLst/>
                <a:ea typeface="Times New Roman" pitchFamily="18" charset="0"/>
              </a:rPr>
              <a:t>)</a:t>
            </a:r>
            <a:endParaRPr kumimoji="0" lang="ru-RU" sz="2400" b="1" i="0" u="none" strike="noStrike" cap="none" normalizeH="0" baseline="0" dirty="0" smtClean="0">
              <a:ln>
                <a:noFill/>
              </a:ln>
              <a:solidFill>
                <a:schemeClr val="tx1"/>
              </a:solidFill>
              <a:effectLst/>
            </a:endParaRPr>
          </a:p>
        </p:txBody>
      </p:sp>
      <p:sp>
        <p:nvSpPr>
          <p:cNvPr id="12" name="Rectangle 4"/>
          <p:cNvSpPr>
            <a:spLocks noChangeArrowheads="1"/>
          </p:cNvSpPr>
          <p:nvPr/>
        </p:nvSpPr>
        <p:spPr bwMode="auto">
          <a:xfrm>
            <a:off x="4143372" y="3929066"/>
            <a:ext cx="4500594" cy="267765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Char char="•"/>
              <a:tabLst>
                <a:tab pos="228600" algn="l"/>
              </a:tabLst>
            </a:pPr>
            <a:r>
              <a:rPr kumimoji="0" lang="uk-UA" sz="2400" b="1" i="0" u="none" strike="noStrike" cap="none" normalizeH="0" baseline="0" dirty="0" smtClean="0">
                <a:ln>
                  <a:noFill/>
                </a:ln>
                <a:solidFill>
                  <a:srgbClr val="444950"/>
                </a:solidFill>
                <a:effectLst/>
                <a:ea typeface="Times New Roman" pitchFamily="18" charset="0"/>
              </a:rPr>
              <a:t>Семінар-тренінг "Організації громадянського суспільства як надавачі соціальних послуг: існуючі державні механізми регулювання та </a:t>
            </a:r>
            <a:r>
              <a:rPr kumimoji="0" lang="uk-UA" sz="2400" b="1" i="0" u="none" strike="noStrike" cap="none" normalizeH="0" baseline="0" dirty="0" err="1" smtClean="0">
                <a:ln>
                  <a:noFill/>
                </a:ln>
                <a:solidFill>
                  <a:srgbClr val="444950"/>
                </a:solidFill>
                <a:effectLst/>
                <a:ea typeface="Times New Roman" pitchFamily="18" charset="0"/>
              </a:rPr>
              <a:t>фінансуаання</a:t>
            </a:r>
            <a:r>
              <a:rPr kumimoji="0" lang="uk-UA" sz="2400" b="1" i="0" u="none" strike="noStrike" cap="none" normalizeH="0" baseline="0" dirty="0" smtClean="0">
                <a:ln>
                  <a:noFill/>
                </a:ln>
                <a:solidFill>
                  <a:srgbClr val="444950"/>
                </a:solidFill>
                <a:effectLst/>
                <a:ea typeface="Times New Roman" pitchFamily="18" charset="0"/>
              </a:rPr>
              <a:t>" (Львів) (Оксана </a:t>
            </a:r>
            <a:r>
              <a:rPr kumimoji="0" lang="uk-UA" sz="2400" b="1" i="0" u="none" strike="noStrike" cap="none" normalizeH="0" baseline="0" dirty="0" err="1" smtClean="0">
                <a:ln>
                  <a:noFill/>
                </a:ln>
                <a:solidFill>
                  <a:srgbClr val="444950"/>
                </a:solidFill>
                <a:effectLst/>
                <a:ea typeface="Times New Roman" pitchFamily="18" charset="0"/>
              </a:rPr>
              <a:t>Довгаль</a:t>
            </a:r>
            <a:r>
              <a:rPr kumimoji="0" lang="uk-UA" sz="2400" b="1" i="0" u="none" strike="noStrike" cap="none" normalizeH="0" baseline="0" dirty="0" smtClean="0">
                <a:ln>
                  <a:noFill/>
                </a:ln>
                <a:solidFill>
                  <a:srgbClr val="444950"/>
                </a:solidFill>
                <a:effectLst/>
                <a:ea typeface="Times New Roman" pitchFamily="18" charset="0"/>
              </a:rPr>
              <a:t>, Галина Гриньків)</a:t>
            </a:r>
            <a:endParaRPr kumimoji="0" lang="uk-UA" sz="2400" b="1" i="0" u="none" strike="noStrike" cap="none" normalizeH="0" baseline="0" dirty="0" smtClean="0">
              <a:ln>
                <a:noFill/>
              </a:ln>
              <a:solidFill>
                <a:schemeClr val="tx1"/>
              </a:solidFill>
              <a:effectLst/>
            </a:endParaRPr>
          </a:p>
        </p:txBody>
      </p:sp>
    </p:spTree>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D:\міська рада\герб і прапор Бібрки\H1BIBRK0.jpg"/>
          <p:cNvPicPr>
            <a:picLocks noChangeAspect="1" noChangeArrowheads="1"/>
          </p:cNvPicPr>
          <p:nvPr/>
        </p:nvPicPr>
        <p:blipFill>
          <a:blip r:embed="rId3" cstate="print"/>
          <a:srcRect/>
          <a:stretch>
            <a:fillRect/>
          </a:stretch>
        </p:blipFill>
        <p:spPr bwMode="auto">
          <a:xfrm>
            <a:off x="113380" y="0"/>
            <a:ext cx="850337" cy="1071546"/>
          </a:xfrm>
          <a:prstGeom prst="rect">
            <a:avLst/>
          </a:prstGeom>
          <a:noFill/>
        </p:spPr>
      </p:pic>
      <p:sp>
        <p:nvSpPr>
          <p:cNvPr id="3" name="Заголовок 1"/>
          <p:cNvSpPr txBox="1">
            <a:spLocks/>
          </p:cNvSpPr>
          <p:nvPr/>
        </p:nvSpPr>
        <p:spPr>
          <a:xfrm>
            <a:off x="914400" y="0"/>
            <a:ext cx="8229600" cy="928694"/>
          </a:xfrm>
          <a:prstGeom prst="rect">
            <a:avLst/>
          </a:prstGeom>
        </p:spPr>
        <p:txBody>
          <a:bodyP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uk-UA" sz="2800" b="1" i="0" u="none" strike="noStrike" kern="1200" cap="none" spc="0" normalizeH="0" baseline="0" noProof="0" dirty="0" smtClean="0">
                <a:ln>
                  <a:noFill/>
                </a:ln>
                <a:solidFill>
                  <a:schemeClr val="tx1"/>
                </a:solidFill>
                <a:effectLst/>
                <a:uLnTx/>
                <a:uFillTx/>
                <a:latin typeface="+mj-lt"/>
                <a:ea typeface="+mj-ea"/>
                <a:cs typeface="+mj-cs"/>
              </a:rPr>
              <a:t/>
            </a:r>
            <a:br>
              <a:rPr kumimoji="0" lang="uk-UA" sz="2800" b="1" i="0" u="none" strike="noStrike" kern="1200" cap="none" spc="0" normalizeH="0" baseline="0" noProof="0" dirty="0" smtClean="0">
                <a:ln>
                  <a:noFill/>
                </a:ln>
                <a:solidFill>
                  <a:schemeClr val="tx1"/>
                </a:solidFill>
                <a:effectLst/>
                <a:uLnTx/>
                <a:uFillTx/>
                <a:latin typeface="+mj-lt"/>
                <a:ea typeface="+mj-ea"/>
                <a:cs typeface="+mj-cs"/>
              </a:rPr>
            </a:br>
            <a:r>
              <a:rPr kumimoji="0" lang="uk-UA" sz="2800" b="1" i="0" u="none" strike="noStrike" kern="1200" cap="none" spc="0" normalizeH="0" baseline="0" noProof="0" dirty="0" smtClean="0">
                <a:ln>
                  <a:noFill/>
                </a:ln>
                <a:solidFill>
                  <a:schemeClr val="tx1"/>
                </a:solidFill>
                <a:effectLst/>
                <a:uLnTx/>
                <a:uFillTx/>
                <a:latin typeface="+mj-lt"/>
                <a:ea typeface="+mj-ea"/>
                <a:cs typeface="+mj-cs"/>
              </a:rPr>
              <a:t>Участь у семінарах, тренінгах, заходах державного рівня</a:t>
            </a:r>
            <a:r>
              <a:rPr kumimoji="0" lang="ru-RU" sz="2800" b="0" i="0" u="none" strike="noStrike" kern="1200" cap="none" spc="0" normalizeH="0" baseline="0" noProof="0" dirty="0" smtClean="0">
                <a:ln>
                  <a:noFill/>
                </a:ln>
                <a:solidFill>
                  <a:schemeClr val="tx1"/>
                </a:solidFill>
                <a:effectLst/>
                <a:uLnTx/>
                <a:uFillTx/>
                <a:latin typeface="+mj-lt"/>
                <a:ea typeface="+mj-ea"/>
                <a:cs typeface="+mj-cs"/>
              </a:rPr>
              <a:t/>
            </a:r>
            <a:br>
              <a:rPr kumimoji="0" lang="ru-RU" sz="2800" b="0" i="0" u="none" strike="noStrike" kern="1200" cap="none" spc="0" normalizeH="0" baseline="0" noProof="0" dirty="0" smtClean="0">
                <a:ln>
                  <a:noFill/>
                </a:ln>
                <a:solidFill>
                  <a:schemeClr val="tx1"/>
                </a:solidFill>
                <a:effectLst/>
                <a:uLnTx/>
                <a:uFillTx/>
                <a:latin typeface="+mj-lt"/>
                <a:ea typeface="+mj-ea"/>
                <a:cs typeface="+mj-cs"/>
              </a:rPr>
            </a:br>
            <a:r>
              <a:rPr kumimoji="0" lang="uk-UA" sz="2800" b="1" i="0" u="none" strike="noStrike" kern="1200" cap="none" spc="0" normalizeH="0" baseline="0" noProof="0" dirty="0" smtClean="0">
                <a:ln>
                  <a:noFill/>
                </a:ln>
                <a:solidFill>
                  <a:schemeClr val="tx1"/>
                </a:solidFill>
                <a:effectLst/>
                <a:uLnTx/>
                <a:uFillTx/>
                <a:latin typeface="+mj-lt"/>
                <a:ea typeface="+mj-ea"/>
                <a:cs typeface="+mj-cs"/>
              </a:rPr>
              <a:t> </a:t>
            </a:r>
            <a:endParaRPr kumimoji="0" lang="ru-RU" sz="2800" b="0" i="0" u="none" strike="noStrike" kern="1200" cap="none" spc="0" normalizeH="0" baseline="0" noProof="0" dirty="0">
              <a:ln>
                <a:noFill/>
              </a:ln>
              <a:solidFill>
                <a:schemeClr val="tx1"/>
              </a:solidFill>
              <a:effectLst/>
              <a:uLnTx/>
              <a:uFillTx/>
              <a:latin typeface="+mj-lt"/>
              <a:ea typeface="+mj-ea"/>
              <a:cs typeface="+mj-cs"/>
            </a:endParaRPr>
          </a:p>
        </p:txBody>
      </p:sp>
      <p:sp>
        <p:nvSpPr>
          <p:cNvPr id="136194" name="Rectangle 2"/>
          <p:cNvSpPr>
            <a:spLocks noChangeArrowheads="1"/>
          </p:cNvSpPr>
          <p:nvPr/>
        </p:nvSpPr>
        <p:spPr bwMode="auto">
          <a:xfrm>
            <a:off x="0" y="1643050"/>
            <a:ext cx="4572032" cy="415498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Char char="•"/>
              <a:tabLst>
                <a:tab pos="228600" algn="l"/>
              </a:tabLst>
            </a:pPr>
            <a:r>
              <a:rPr kumimoji="0" lang="uk-UA" sz="2200" b="1" i="0" u="none" strike="noStrike" cap="none" normalizeH="0" baseline="0" dirty="0" smtClean="0">
                <a:ln>
                  <a:noFill/>
                </a:ln>
                <a:solidFill>
                  <a:srgbClr val="000000"/>
                </a:solidFill>
                <a:effectLst/>
                <a:ea typeface="Times New Roman" pitchFamily="18" charset="0"/>
              </a:rPr>
              <a:t> Участь у спільному </a:t>
            </a:r>
            <a:r>
              <a:rPr kumimoji="0" lang="uk-UA" sz="2200" b="1" i="0" u="none" strike="noStrike" cap="none" normalizeH="0" baseline="0" dirty="0" err="1" smtClean="0">
                <a:ln>
                  <a:noFill/>
                </a:ln>
                <a:solidFill>
                  <a:srgbClr val="000000"/>
                </a:solidFill>
                <a:effectLst/>
                <a:ea typeface="Times New Roman" pitchFamily="18" charset="0"/>
              </a:rPr>
              <a:t>проєкті</a:t>
            </a:r>
            <a:r>
              <a:rPr kumimoji="0" lang="uk-UA" sz="2200" b="1" i="0" u="none" strike="noStrike" cap="none" normalizeH="0" baseline="0" dirty="0" smtClean="0">
                <a:ln>
                  <a:noFill/>
                </a:ln>
                <a:solidFill>
                  <a:srgbClr val="000000"/>
                </a:solidFill>
                <a:effectLst/>
                <a:ea typeface="Times New Roman" pitchFamily="18" charset="0"/>
              </a:rPr>
              <a:t>  «</a:t>
            </a:r>
            <a:r>
              <a:rPr kumimoji="0" lang="uk-UA" sz="2200" b="1" i="0" u="none" strike="noStrike" cap="none" normalizeH="0" baseline="0" dirty="0" smtClean="0">
                <a:ln>
                  <a:noFill/>
                </a:ln>
                <a:solidFill>
                  <a:schemeClr val="tx1"/>
                </a:solidFill>
                <a:effectLst/>
                <a:ea typeface="Times New Roman" pitchFamily="18" charset="0"/>
              </a:rPr>
              <a:t>Створення кластеру  виробництва плодоовочевої продукції «Галицька ягода»</a:t>
            </a:r>
            <a:r>
              <a:rPr kumimoji="0" lang="uk-UA" sz="2200" b="1" i="0" u="none" strike="noStrike" cap="none" normalizeH="0" baseline="0" dirty="0" smtClean="0">
                <a:ln>
                  <a:noFill/>
                </a:ln>
                <a:solidFill>
                  <a:srgbClr val="000000"/>
                </a:solidFill>
                <a:effectLst/>
                <a:ea typeface="Times New Roman" pitchFamily="18" charset="0"/>
              </a:rPr>
              <a:t> Бібрської міської і </a:t>
            </a:r>
            <a:r>
              <a:rPr kumimoji="0" lang="uk-UA" sz="2200" b="1" i="0" u="none" strike="noStrike" cap="none" normalizeH="0" baseline="0" dirty="0" err="1" smtClean="0">
                <a:ln>
                  <a:noFill/>
                </a:ln>
                <a:solidFill>
                  <a:srgbClr val="000000"/>
                </a:solidFill>
                <a:effectLst/>
                <a:ea typeface="Times New Roman" pitchFamily="18" charset="0"/>
              </a:rPr>
              <a:t>Давидівської</a:t>
            </a:r>
            <a:r>
              <a:rPr kumimoji="0" lang="uk-UA" sz="2200" b="1" i="0" u="none" strike="noStrike" cap="none" normalizeH="0" baseline="0" dirty="0" smtClean="0">
                <a:ln>
                  <a:noFill/>
                </a:ln>
                <a:solidFill>
                  <a:srgbClr val="000000"/>
                </a:solidFill>
                <a:effectLst/>
                <a:ea typeface="Times New Roman" pitchFamily="18" charset="0"/>
              </a:rPr>
              <a:t> сільської об’єднаних територіальних громад та при консультаційній допомозі Інституту Громадянського Суспільства</a:t>
            </a:r>
            <a:r>
              <a:rPr kumimoji="0" lang="uk-UA" sz="2200" b="1" i="0" u="none" strike="noStrike" cap="none" normalizeH="0" baseline="0" dirty="0" smtClean="0">
                <a:ln>
                  <a:noFill/>
                </a:ln>
                <a:solidFill>
                  <a:schemeClr val="tx1"/>
                </a:solidFill>
                <a:effectLst/>
                <a:ea typeface="Times New Roman" pitchFamily="18" charset="0"/>
              </a:rPr>
              <a:t>.</a:t>
            </a:r>
            <a:r>
              <a:rPr kumimoji="0" lang="uk-UA" sz="2200" b="1" i="0" u="none" strike="noStrike" cap="none" normalizeH="0" baseline="0" dirty="0" smtClean="0">
                <a:ln>
                  <a:noFill/>
                </a:ln>
                <a:solidFill>
                  <a:srgbClr val="1C1E21"/>
                </a:solidFill>
                <a:effectLst/>
                <a:ea typeface="Times New Roman" pitchFamily="18" charset="0"/>
              </a:rPr>
              <a:t> (учасники  Бібрський міський голова,  старости </a:t>
            </a:r>
            <a:r>
              <a:rPr kumimoji="0" lang="uk-UA" sz="2200" b="1" i="0" u="none" strike="noStrike" cap="none" normalizeH="0" baseline="0" dirty="0" err="1" smtClean="0">
                <a:ln>
                  <a:noFill/>
                </a:ln>
                <a:solidFill>
                  <a:srgbClr val="1C1E21"/>
                </a:solidFill>
                <a:effectLst/>
                <a:ea typeface="Times New Roman" pitchFamily="18" charset="0"/>
              </a:rPr>
              <a:t>старостинських</a:t>
            </a:r>
            <a:r>
              <a:rPr kumimoji="0" lang="uk-UA" sz="2200" b="1" i="0" u="none" strike="noStrike" cap="none" normalizeH="0" baseline="0" dirty="0" smtClean="0">
                <a:ln>
                  <a:noFill/>
                </a:ln>
                <a:solidFill>
                  <a:srgbClr val="1C1E21"/>
                </a:solidFill>
                <a:effectLst/>
                <a:ea typeface="Times New Roman" pitchFamily="18" charset="0"/>
              </a:rPr>
              <a:t> округів, депутати та працівники апарату Бібрської міської ради)</a:t>
            </a:r>
            <a:endParaRPr kumimoji="0" lang="uk-UA" sz="2200" b="1" i="0" u="none" strike="noStrike" cap="none" normalizeH="0" baseline="0" dirty="0" smtClean="0">
              <a:ln>
                <a:noFill/>
              </a:ln>
              <a:solidFill>
                <a:schemeClr val="tx1"/>
              </a:solidFill>
              <a:effectLst/>
            </a:endParaRPr>
          </a:p>
        </p:txBody>
      </p:sp>
      <p:graphicFrame>
        <p:nvGraphicFramePr>
          <p:cNvPr id="136196" name="Object 4"/>
          <p:cNvGraphicFramePr>
            <a:graphicFrameLocks noChangeAspect="1"/>
          </p:cNvGraphicFramePr>
          <p:nvPr/>
        </p:nvGraphicFramePr>
        <p:xfrm>
          <a:off x="16359270" y="13358882"/>
          <a:ext cx="1076325" cy="485775"/>
        </p:xfrm>
        <a:graphic>
          <a:graphicData uri="http://schemas.openxmlformats.org/presentationml/2006/ole">
            <p:oleObj spid="_x0000_s136196" name="Пакет" r:id="rId4" imgW="1076400" imgH="485640" progId="Package">
              <p:embed/>
            </p:oleObj>
          </a:graphicData>
        </a:graphic>
      </p:graphicFrame>
      <p:pic>
        <p:nvPicPr>
          <p:cNvPr id="136198" name="Picture 6"/>
          <p:cNvPicPr>
            <a:picLocks noChangeAspect="1" noChangeArrowheads="1"/>
          </p:cNvPicPr>
          <p:nvPr/>
        </p:nvPicPr>
        <p:blipFill>
          <a:blip r:embed="rId5" cstate="print"/>
          <a:srcRect/>
          <a:stretch>
            <a:fillRect/>
          </a:stretch>
        </p:blipFill>
        <p:spPr bwMode="auto">
          <a:xfrm>
            <a:off x="4786314" y="3911181"/>
            <a:ext cx="4071966" cy="3053975"/>
          </a:xfrm>
          <a:prstGeom prst="rect">
            <a:avLst/>
          </a:prstGeom>
          <a:noFill/>
          <a:ln w="9525">
            <a:noFill/>
            <a:miter lim="800000"/>
            <a:headEnd/>
            <a:tailEnd/>
          </a:ln>
          <a:effectLst/>
        </p:spPr>
      </p:pic>
      <p:pic>
        <p:nvPicPr>
          <p:cNvPr id="10" name="Picture 5"/>
          <p:cNvPicPr>
            <a:picLocks noChangeAspect="1" noChangeArrowheads="1"/>
          </p:cNvPicPr>
          <p:nvPr/>
        </p:nvPicPr>
        <p:blipFill>
          <a:blip r:embed="rId6" cstate="print"/>
          <a:srcRect/>
          <a:stretch>
            <a:fillRect/>
          </a:stretch>
        </p:blipFill>
        <p:spPr bwMode="auto">
          <a:xfrm>
            <a:off x="4786314" y="1500174"/>
            <a:ext cx="4071966" cy="305397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p:txBody>
          <a:bodyPr>
            <a:normAutofit fontScale="90000"/>
          </a:bodyPr>
          <a:lstStyle/>
          <a:p>
            <a:r>
              <a:rPr lang="uk-UA" sz="3100" b="1" dirty="0" smtClean="0"/>
              <a:t>Розбудова інфраструктури об</a:t>
            </a:r>
            <a:r>
              <a:rPr lang="en-US" sz="3100" b="1" dirty="0" smtClean="0"/>
              <a:t>’</a:t>
            </a:r>
            <a:r>
              <a:rPr lang="uk-UA" sz="3100" b="1" dirty="0" err="1" smtClean="0"/>
              <a:t>єднаної</a:t>
            </a:r>
            <a:r>
              <a:rPr lang="uk-UA" sz="3100" b="1" dirty="0" smtClean="0"/>
              <a:t> громади</a:t>
            </a:r>
            <a:r>
              <a:rPr lang="ru-RU" sz="3100" dirty="0" smtClean="0"/>
              <a:t/>
            </a:r>
            <a:br>
              <a:rPr lang="ru-RU" sz="3100" dirty="0" smtClean="0"/>
            </a:br>
            <a:r>
              <a:rPr lang="uk-UA" sz="3100" b="1" dirty="0" err="1" smtClean="0"/>
              <a:t>Проєкти</a:t>
            </a:r>
            <a:r>
              <a:rPr lang="uk-UA" sz="3100" b="1" dirty="0" smtClean="0"/>
              <a:t> місцевого  розвитку 2019 – результати</a:t>
            </a:r>
            <a:r>
              <a:rPr lang="ru-RU" dirty="0" smtClean="0"/>
              <a:t/>
            </a:r>
            <a:br>
              <a:rPr lang="ru-RU" dirty="0" smtClean="0"/>
            </a:br>
            <a:endParaRPr lang="ru-RU" dirty="0"/>
          </a:p>
        </p:txBody>
      </p:sp>
      <p:pic>
        <p:nvPicPr>
          <p:cNvPr id="5" name="Picture 2" descr="D:\міська рада\герб і прапор Бібрки\H1BIBRK0.jpg"/>
          <p:cNvPicPr>
            <a:picLocks noChangeAspect="1" noChangeArrowheads="1"/>
          </p:cNvPicPr>
          <p:nvPr/>
        </p:nvPicPr>
        <p:blipFill>
          <a:blip r:embed="rId2" cstate="print"/>
          <a:srcRect/>
          <a:stretch>
            <a:fillRect/>
          </a:stretch>
        </p:blipFill>
        <p:spPr bwMode="auto">
          <a:xfrm>
            <a:off x="0" y="0"/>
            <a:ext cx="963718" cy="1214422"/>
          </a:xfrm>
          <a:prstGeom prst="rect">
            <a:avLst/>
          </a:prstGeom>
          <a:noFill/>
        </p:spPr>
      </p:pic>
      <p:pic>
        <p:nvPicPr>
          <p:cNvPr id="1026" name="Picture 2"/>
          <p:cNvPicPr>
            <a:picLocks noChangeAspect="1" noChangeArrowheads="1"/>
          </p:cNvPicPr>
          <p:nvPr/>
        </p:nvPicPr>
        <p:blipFill>
          <a:blip r:embed="rId3" cstate="print"/>
          <a:srcRect/>
          <a:stretch>
            <a:fillRect/>
          </a:stretch>
        </p:blipFill>
        <p:spPr bwMode="auto">
          <a:xfrm>
            <a:off x="3214678" y="928670"/>
            <a:ext cx="6168563" cy="5643578"/>
          </a:xfrm>
          <a:prstGeom prst="rect">
            <a:avLst/>
          </a:prstGeom>
          <a:noFill/>
          <a:ln w="9525">
            <a:noFill/>
            <a:miter lim="800000"/>
            <a:headEnd/>
            <a:tailEnd/>
          </a:ln>
          <a:effectLst/>
        </p:spPr>
      </p:pic>
      <p:sp>
        <p:nvSpPr>
          <p:cNvPr id="8" name="Прямоугольник 7"/>
          <p:cNvSpPr/>
          <p:nvPr/>
        </p:nvSpPr>
        <p:spPr>
          <a:xfrm>
            <a:off x="214282" y="1285860"/>
            <a:ext cx="4572000" cy="5078313"/>
          </a:xfrm>
          <a:prstGeom prst="rect">
            <a:avLst/>
          </a:prstGeom>
        </p:spPr>
        <p:txBody>
          <a:bodyPr>
            <a:spAutoFit/>
          </a:bodyPr>
          <a:lstStyle/>
          <a:p>
            <a:r>
              <a:rPr lang="ru-RU" sz="2000" b="1" dirty="0" err="1" smtClean="0"/>
              <a:t>Придбання</a:t>
            </a:r>
            <a:r>
              <a:rPr lang="ru-RU" sz="2000" b="1" dirty="0" smtClean="0"/>
              <a:t> </a:t>
            </a:r>
            <a:r>
              <a:rPr lang="ru-RU" sz="2000" b="1" dirty="0" err="1" smtClean="0"/>
              <a:t>інтерактивного</a:t>
            </a:r>
            <a:r>
              <a:rPr lang="ru-RU" sz="2000" b="1" dirty="0" smtClean="0"/>
              <a:t> </a:t>
            </a:r>
            <a:r>
              <a:rPr lang="ru-RU" sz="2000" b="1" dirty="0" err="1" smtClean="0"/>
              <a:t>мультимедійного</a:t>
            </a:r>
            <a:r>
              <a:rPr lang="ru-RU" sz="2000" b="1" dirty="0" smtClean="0"/>
              <a:t> комплексу (</a:t>
            </a:r>
            <a:r>
              <a:rPr lang="ru-RU" sz="2000" b="1" dirty="0" err="1" smtClean="0"/>
              <a:t>інтерактивна</a:t>
            </a:r>
            <a:r>
              <a:rPr lang="ru-RU" sz="2000" b="1" dirty="0" smtClean="0"/>
              <a:t> </a:t>
            </a:r>
            <a:r>
              <a:rPr lang="ru-RU" sz="2000" b="1" dirty="0" err="1" smtClean="0"/>
              <a:t>дошка,мультимедійний</a:t>
            </a:r>
            <a:r>
              <a:rPr lang="ru-RU" sz="2000" b="1" dirty="0" smtClean="0"/>
              <a:t> проектор </a:t>
            </a:r>
            <a:r>
              <a:rPr lang="ru-RU" sz="2000" b="1" dirty="0" err="1" smtClean="0"/>
              <a:t>з</a:t>
            </a:r>
            <a:r>
              <a:rPr lang="ru-RU" sz="2000" b="1" dirty="0" smtClean="0"/>
              <a:t> </a:t>
            </a:r>
            <a:r>
              <a:rPr lang="ru-RU" sz="2000" b="1" dirty="0" err="1" smtClean="0"/>
              <a:t>короткофокусним</a:t>
            </a:r>
            <a:r>
              <a:rPr lang="ru-RU" sz="2000" b="1" dirty="0" smtClean="0"/>
              <a:t> </a:t>
            </a:r>
            <a:r>
              <a:rPr lang="ru-RU" sz="2000" b="1" dirty="0" err="1" smtClean="0"/>
              <a:t>об’єктивом</a:t>
            </a:r>
            <a:r>
              <a:rPr lang="ru-RU" sz="2000" b="1" dirty="0" smtClean="0"/>
              <a:t>, ноутбук </a:t>
            </a:r>
            <a:r>
              <a:rPr lang="ru-RU" sz="2000" b="1" dirty="0" err="1" smtClean="0"/>
              <a:t>вчителя</a:t>
            </a:r>
            <a:r>
              <a:rPr lang="ru-RU" sz="2000" b="1" dirty="0" smtClean="0"/>
              <a:t>, </a:t>
            </a:r>
            <a:r>
              <a:rPr lang="ru-RU" sz="2000" b="1" dirty="0" err="1" smtClean="0"/>
              <a:t>монтажний</a:t>
            </a:r>
            <a:r>
              <a:rPr lang="ru-RU" sz="2000" b="1" dirty="0" smtClean="0"/>
              <a:t> комплект , </a:t>
            </a:r>
            <a:r>
              <a:rPr lang="ru-RU" sz="2000" b="1" dirty="0" err="1" smtClean="0"/>
              <a:t>який</a:t>
            </a:r>
            <a:r>
              <a:rPr lang="ru-RU" sz="2000" b="1" dirty="0" smtClean="0"/>
              <a:t> </a:t>
            </a:r>
            <a:r>
              <a:rPr lang="ru-RU" sz="2000" b="1" dirty="0" err="1" smtClean="0"/>
              <a:t>складається</a:t>
            </a:r>
            <a:r>
              <a:rPr lang="ru-RU" sz="2000" b="1" dirty="0" smtClean="0"/>
              <a:t> </a:t>
            </a:r>
            <a:r>
              <a:rPr lang="ru-RU" sz="2000" b="1" dirty="0" err="1" smtClean="0"/>
              <a:t>з</a:t>
            </a:r>
            <a:r>
              <a:rPr lang="ru-RU" sz="2000" b="1" dirty="0" smtClean="0"/>
              <a:t> </a:t>
            </a:r>
            <a:r>
              <a:rPr lang="ru-RU" sz="2000" b="1" dirty="0" err="1" smtClean="0"/>
              <a:t>кріплення</a:t>
            </a:r>
            <a:r>
              <a:rPr lang="ru-RU" sz="2000" b="1" dirty="0" smtClean="0"/>
              <a:t> для проектора та комплекту </a:t>
            </a:r>
            <a:r>
              <a:rPr lang="ru-RU" sz="2000" b="1" dirty="0" err="1" smtClean="0"/>
              <a:t>кабелів</a:t>
            </a:r>
            <a:r>
              <a:rPr lang="ru-RU" sz="2000" b="1" dirty="0" smtClean="0"/>
              <a:t> для </a:t>
            </a:r>
            <a:r>
              <a:rPr lang="ru-RU" sz="2000" b="1" dirty="0" err="1" smtClean="0"/>
              <a:t>підключення</a:t>
            </a:r>
            <a:r>
              <a:rPr lang="ru-RU" sz="2000" b="1" dirty="0" smtClean="0"/>
              <a:t> та </a:t>
            </a:r>
            <a:r>
              <a:rPr lang="ru-RU" sz="2000" b="1" dirty="0" err="1" smtClean="0"/>
              <a:t>інсталяції</a:t>
            </a:r>
            <a:r>
              <a:rPr lang="ru-RU" sz="2000" b="1" dirty="0" smtClean="0"/>
              <a:t> </a:t>
            </a:r>
            <a:r>
              <a:rPr lang="ru-RU" sz="2000" b="1" dirty="0" err="1" smtClean="0"/>
              <a:t>інтерактивного</a:t>
            </a:r>
            <a:r>
              <a:rPr lang="ru-RU" sz="2000" b="1" dirty="0" smtClean="0"/>
              <a:t> комплексу) у </a:t>
            </a:r>
            <a:r>
              <a:rPr lang="ru-RU" sz="2000" b="1" dirty="0" err="1" smtClean="0"/>
              <a:t>Великоглібовицькому</a:t>
            </a:r>
            <a:r>
              <a:rPr lang="ru-RU" sz="2000" b="1" dirty="0" smtClean="0"/>
              <a:t> ЗЗСО І-ІІІ ст. </a:t>
            </a:r>
            <a:r>
              <a:rPr lang="ru-RU" sz="2000" b="1" dirty="0" err="1" smtClean="0"/>
              <a:t>ім</a:t>
            </a:r>
            <a:r>
              <a:rPr lang="ru-RU" sz="2000" b="1" dirty="0" smtClean="0"/>
              <a:t>. Ю. </a:t>
            </a:r>
            <a:r>
              <a:rPr lang="ru-RU" sz="2000" b="1" dirty="0" err="1" smtClean="0"/>
              <a:t>Головінського</a:t>
            </a:r>
            <a:endParaRPr lang="ru-RU" sz="2000" b="1" dirty="0" smtClean="0"/>
          </a:p>
          <a:p>
            <a:r>
              <a:rPr lang="ru-RU" sz="2000" b="1" dirty="0" err="1" smtClean="0"/>
              <a:t>Ініціативна</a:t>
            </a:r>
            <a:r>
              <a:rPr lang="ru-RU" sz="2000" b="1" dirty="0" smtClean="0"/>
              <a:t> </a:t>
            </a:r>
            <a:r>
              <a:rPr lang="ru-RU" sz="2000" b="1" dirty="0" err="1" smtClean="0"/>
              <a:t>група</a:t>
            </a:r>
            <a:r>
              <a:rPr lang="ru-RU" sz="2000" b="1" dirty="0" smtClean="0"/>
              <a:t> </a:t>
            </a:r>
          </a:p>
          <a:p>
            <a:r>
              <a:rPr lang="ru-RU" sz="2000" b="1" dirty="0" err="1" smtClean="0"/>
              <a:t>Великоглібовицького</a:t>
            </a:r>
            <a:r>
              <a:rPr lang="ru-RU" sz="2000" b="1" dirty="0" smtClean="0"/>
              <a:t> ЗЗСО І-ІІІ ст.</a:t>
            </a:r>
          </a:p>
          <a:p>
            <a:r>
              <a:rPr lang="uk-UA" sz="2000" b="1" dirty="0" smtClean="0"/>
              <a:t>Керівник  </a:t>
            </a:r>
            <a:r>
              <a:rPr lang="uk-UA" sz="2000" b="1" dirty="0" err="1" smtClean="0"/>
              <a:t>проєкту</a:t>
            </a:r>
            <a:r>
              <a:rPr lang="uk-UA" sz="2000" b="1" dirty="0" smtClean="0"/>
              <a:t> </a:t>
            </a:r>
            <a:r>
              <a:rPr lang="uk-UA" sz="2600" b="1" dirty="0" smtClean="0">
                <a:solidFill>
                  <a:srgbClr val="FF0000"/>
                </a:solidFill>
              </a:rPr>
              <a:t>Пелікан О.Є</a:t>
            </a:r>
          </a:p>
          <a:p>
            <a:r>
              <a:rPr lang="uk-UA" sz="2000" b="1" dirty="0" smtClean="0"/>
              <a:t>Загальна вартість </a:t>
            </a:r>
            <a:r>
              <a:rPr lang="uk-UA" sz="2000" b="1" dirty="0" err="1" smtClean="0"/>
              <a:t>проєкту</a:t>
            </a:r>
            <a:r>
              <a:rPr lang="uk-UA" sz="2000" b="1" dirty="0" smtClean="0"/>
              <a:t> </a:t>
            </a:r>
          </a:p>
          <a:p>
            <a:r>
              <a:rPr lang="uk-UA" sz="2000" b="1" dirty="0" smtClean="0"/>
              <a:t>45,000 </a:t>
            </a:r>
            <a:r>
              <a:rPr lang="uk-UA" sz="2000" b="1" dirty="0" err="1" smtClean="0"/>
              <a:t>тис.грн</a:t>
            </a:r>
            <a:endParaRPr lang="ru-RU" sz="2000" b="1" dirty="0"/>
          </a:p>
        </p:txBody>
      </p:sp>
    </p:spTree>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D:\міська рада\герб і прапор Бібрки\H1BIBRK0.jpg"/>
          <p:cNvPicPr>
            <a:picLocks noChangeAspect="1" noChangeArrowheads="1"/>
          </p:cNvPicPr>
          <p:nvPr/>
        </p:nvPicPr>
        <p:blipFill>
          <a:blip r:embed="rId2" cstate="print"/>
          <a:srcRect/>
          <a:stretch>
            <a:fillRect/>
          </a:stretch>
        </p:blipFill>
        <p:spPr bwMode="auto">
          <a:xfrm>
            <a:off x="113380" y="0"/>
            <a:ext cx="850337" cy="1071546"/>
          </a:xfrm>
          <a:prstGeom prst="rect">
            <a:avLst/>
          </a:prstGeom>
          <a:noFill/>
        </p:spPr>
      </p:pic>
      <p:sp>
        <p:nvSpPr>
          <p:cNvPr id="306177" name="Rectangle 1"/>
          <p:cNvSpPr>
            <a:spLocks noChangeArrowheads="1"/>
          </p:cNvSpPr>
          <p:nvPr/>
        </p:nvSpPr>
        <p:spPr bwMode="auto">
          <a:xfrm>
            <a:off x="214282" y="335357"/>
            <a:ext cx="8929718" cy="587853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sz="2400" b="1" i="0" u="none" strike="noStrike" cap="none" normalizeH="0" baseline="0" dirty="0" smtClean="0">
                <a:ln>
                  <a:noFill/>
                </a:ln>
                <a:solidFill>
                  <a:schemeClr val="tx1"/>
                </a:solidFill>
                <a:effectLst/>
                <a:ea typeface="Times New Roman" pitchFamily="18" charset="0"/>
                <a:cs typeface="Times New Roman" pitchFamily="18" charset="0"/>
              </a:rPr>
              <a:t>Плани на 2020 рік</a:t>
            </a:r>
          </a:p>
          <a:p>
            <a:pPr lvl="0" eaLnBrk="0" fontAlgn="base" hangingPunct="0">
              <a:spcBef>
                <a:spcPct val="0"/>
              </a:spcBef>
              <a:spcAft>
                <a:spcPct val="0"/>
              </a:spcAft>
              <a:buFontTx/>
              <a:buChar char="•"/>
            </a:pPr>
            <a:r>
              <a:rPr kumimoji="0" lang="uk-UA" sz="2200" b="1" i="0" u="none" strike="noStrike" cap="none" normalizeH="0" baseline="0" dirty="0" smtClean="0">
                <a:ln>
                  <a:noFill/>
                </a:ln>
                <a:solidFill>
                  <a:schemeClr val="tx1"/>
                </a:solidFill>
                <a:effectLst/>
                <a:ea typeface="Calibri" pitchFamily="34" charset="0"/>
                <a:cs typeface="Times New Roman" pitchFamily="18" charset="0"/>
              </a:rPr>
              <a:t>Подальший розвиток інфраструктури об</a:t>
            </a:r>
            <a:r>
              <a:rPr kumimoji="0" lang="ru-RU" sz="2200" b="1" i="0" u="none" strike="noStrike" cap="none" normalizeH="0" baseline="0" dirty="0" smtClean="0">
                <a:ln>
                  <a:noFill/>
                </a:ln>
                <a:solidFill>
                  <a:schemeClr val="tx1"/>
                </a:solidFill>
                <a:effectLst/>
                <a:ea typeface="Calibri" pitchFamily="34" charset="0"/>
                <a:cs typeface="Times New Roman" pitchFamily="18" charset="0"/>
              </a:rPr>
              <a:t>’</a:t>
            </a:r>
            <a:r>
              <a:rPr kumimoji="0" lang="uk-UA" sz="2200" b="1" i="0" u="none" strike="noStrike" cap="none" normalizeH="0" baseline="0" dirty="0" err="1" smtClean="0">
                <a:ln>
                  <a:noFill/>
                </a:ln>
                <a:solidFill>
                  <a:schemeClr val="tx1"/>
                </a:solidFill>
                <a:effectLst/>
                <a:ea typeface="Calibri" pitchFamily="34" charset="0"/>
                <a:cs typeface="Times New Roman" pitchFamily="18" charset="0"/>
              </a:rPr>
              <a:t>єднаної</a:t>
            </a:r>
            <a:r>
              <a:rPr kumimoji="0" lang="uk-UA" sz="2200" b="1" i="0" u="none" strike="noStrike" cap="none" normalizeH="0" baseline="0" dirty="0" smtClean="0">
                <a:ln>
                  <a:noFill/>
                </a:ln>
                <a:solidFill>
                  <a:schemeClr val="tx1"/>
                </a:solidFill>
                <a:effectLst/>
                <a:ea typeface="Calibri" pitchFamily="34" charset="0"/>
                <a:cs typeface="Times New Roman" pitchFamily="18" charset="0"/>
              </a:rPr>
              <a:t> громади (</a:t>
            </a:r>
            <a:r>
              <a:rPr lang="ru-RU" sz="2200" b="1" dirty="0" err="1" smtClean="0"/>
              <a:t>благоустрій</a:t>
            </a:r>
            <a:r>
              <a:rPr lang="ru-RU" sz="2200" b="1" dirty="0" smtClean="0"/>
              <a:t>, </a:t>
            </a:r>
            <a:r>
              <a:rPr lang="ru-RU" sz="2200" b="1" dirty="0" err="1" smtClean="0"/>
              <a:t>школи</a:t>
            </a:r>
            <a:r>
              <a:rPr lang="ru-RU" sz="2200" b="1" dirty="0" smtClean="0"/>
              <a:t>, </a:t>
            </a:r>
            <a:r>
              <a:rPr lang="ru-RU" sz="2200" b="1" dirty="0" err="1" smtClean="0"/>
              <a:t>дошкільні</a:t>
            </a:r>
            <a:r>
              <a:rPr lang="ru-RU" sz="2200" b="1" dirty="0" smtClean="0"/>
              <a:t> </a:t>
            </a:r>
            <a:r>
              <a:rPr lang="ru-RU" sz="2200" b="1" dirty="0" err="1" smtClean="0"/>
              <a:t>заклади</a:t>
            </a:r>
            <a:r>
              <a:rPr lang="ru-RU" sz="2200" b="1" dirty="0" smtClean="0"/>
              <a:t>, </a:t>
            </a:r>
            <a:r>
              <a:rPr lang="ru-RU" sz="2200" b="1" dirty="0" err="1" smtClean="0"/>
              <a:t>Народні</a:t>
            </a:r>
            <a:r>
              <a:rPr lang="ru-RU" sz="2200" b="1" dirty="0" smtClean="0"/>
              <a:t> </a:t>
            </a:r>
            <a:r>
              <a:rPr lang="ru-RU" sz="2200" b="1" dirty="0" err="1" smtClean="0"/>
              <a:t>доми</a:t>
            </a:r>
            <a:r>
              <a:rPr lang="ru-RU" sz="2200" b="1" dirty="0" smtClean="0"/>
              <a:t>, дороги, </a:t>
            </a:r>
            <a:r>
              <a:rPr lang="ru-RU" sz="2200" b="1" dirty="0" err="1" smtClean="0"/>
              <a:t>водопостачання</a:t>
            </a:r>
            <a:r>
              <a:rPr lang="ru-RU" sz="2200" b="1" dirty="0" smtClean="0"/>
              <a:t> та </a:t>
            </a:r>
            <a:r>
              <a:rPr lang="ru-RU" sz="2200" b="1" dirty="0" err="1" smtClean="0"/>
              <a:t>водовідведення</a:t>
            </a:r>
            <a:r>
              <a:rPr lang="ru-RU" sz="2200" b="1" dirty="0" smtClean="0"/>
              <a:t>,  </a:t>
            </a:r>
            <a:r>
              <a:rPr lang="ru-RU" sz="2200" b="1" dirty="0" err="1" smtClean="0"/>
              <a:t>вуличне</a:t>
            </a:r>
            <a:r>
              <a:rPr lang="ru-RU" sz="2200" b="1" dirty="0" smtClean="0"/>
              <a:t> </a:t>
            </a:r>
            <a:r>
              <a:rPr lang="ru-RU" sz="2200" b="1" dirty="0" err="1" smtClean="0"/>
              <a:t>освітлення</a:t>
            </a:r>
            <a:r>
              <a:rPr lang="ru-RU" sz="2200" b="1" dirty="0" smtClean="0"/>
              <a:t> </a:t>
            </a:r>
            <a:r>
              <a:rPr lang="ru-RU" sz="2200" b="1" dirty="0" err="1" smtClean="0"/>
              <a:t>тощо</a:t>
            </a:r>
            <a:r>
              <a:rPr kumimoji="0" lang="uk-UA" sz="2200" b="1" i="0" u="none" strike="noStrike" cap="none" normalizeH="0" baseline="0" dirty="0" smtClean="0">
                <a:ln>
                  <a:noFill/>
                </a:ln>
                <a:solidFill>
                  <a:schemeClr val="tx1"/>
                </a:solidFill>
                <a:effectLst/>
                <a:ea typeface="Calibri" pitchFamily="34" charset="0"/>
                <a:cs typeface="Times New Roman" pitchFamily="18" charset="0"/>
              </a:rPr>
              <a:t>). </a:t>
            </a:r>
            <a:endParaRPr kumimoji="0" lang="ru-RU" sz="2200" b="1"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uk-UA" sz="2200" b="1" i="0" u="none" strike="noStrike" cap="none" normalizeH="0" baseline="0" dirty="0" smtClean="0">
                <a:ln>
                  <a:noFill/>
                </a:ln>
                <a:solidFill>
                  <a:schemeClr val="tx1"/>
                </a:solidFill>
                <a:effectLst/>
                <a:ea typeface="Times New Roman" pitchFamily="18" charset="0"/>
                <a:cs typeface="Times New Roman" pitchFamily="18" charset="0"/>
              </a:rPr>
              <a:t>Реалізація проектів місцевих ініціатив – переможців обласного конкурсу місцевих ініціатив. </a:t>
            </a:r>
            <a:endParaRPr kumimoji="0" lang="ru-RU" sz="2200" b="1"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uk-UA" sz="2200" b="1" i="0" u="none" strike="noStrike" cap="none" normalizeH="0" baseline="0" dirty="0" smtClean="0">
                <a:ln>
                  <a:noFill/>
                </a:ln>
                <a:solidFill>
                  <a:schemeClr val="tx1"/>
                </a:solidFill>
                <a:effectLst/>
                <a:ea typeface="Calibri" pitchFamily="34" charset="0"/>
                <a:cs typeface="Times New Roman" pitchFamily="18" charset="0"/>
              </a:rPr>
              <a:t>Реалізація </a:t>
            </a:r>
            <a:r>
              <a:rPr kumimoji="0" lang="uk-UA" sz="2200" b="1" i="0" u="none" strike="noStrike" cap="none" normalizeH="0" baseline="0" dirty="0" err="1" smtClean="0">
                <a:ln>
                  <a:noFill/>
                </a:ln>
                <a:solidFill>
                  <a:schemeClr val="tx1"/>
                </a:solidFill>
                <a:effectLst/>
                <a:ea typeface="Calibri" pitchFamily="34" charset="0"/>
                <a:cs typeface="Times New Roman" pitchFamily="18" charset="0"/>
              </a:rPr>
              <a:t>проєктів</a:t>
            </a:r>
            <a:r>
              <a:rPr kumimoji="0" lang="uk-UA" sz="2200" b="1" i="0" u="none" strike="noStrike" cap="none" normalizeH="0" baseline="0" dirty="0" smtClean="0">
                <a:ln>
                  <a:noFill/>
                </a:ln>
                <a:solidFill>
                  <a:schemeClr val="tx1"/>
                </a:solidFill>
                <a:effectLst/>
                <a:ea typeface="Calibri" pitchFamily="34" charset="0"/>
                <a:cs typeface="Times New Roman" pitchFamily="18" charset="0"/>
              </a:rPr>
              <a:t> – переможців із залучення коштів з обласних Програм   на території Бібрської ОТГ.</a:t>
            </a:r>
            <a:endParaRPr kumimoji="0" lang="ru-RU" sz="2200" b="1"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uk-UA" sz="2200" b="1" i="0" u="none" strike="noStrike" cap="none" normalizeH="0" baseline="0" dirty="0" smtClean="0">
                <a:ln>
                  <a:noFill/>
                </a:ln>
                <a:solidFill>
                  <a:schemeClr val="tx1"/>
                </a:solidFill>
                <a:effectLst/>
                <a:ea typeface="Calibri" pitchFamily="34" charset="0"/>
                <a:cs typeface="Times New Roman" pitchFamily="18" charset="0"/>
              </a:rPr>
              <a:t>Реалізація </a:t>
            </a:r>
            <a:r>
              <a:rPr kumimoji="0" lang="uk-UA" sz="2200" b="1" i="0" u="none" strike="noStrike" cap="none" normalizeH="0" baseline="0" dirty="0" err="1" smtClean="0">
                <a:ln>
                  <a:noFill/>
                </a:ln>
                <a:solidFill>
                  <a:schemeClr val="tx1"/>
                </a:solidFill>
                <a:effectLst/>
                <a:ea typeface="Calibri" pitchFamily="34" charset="0"/>
                <a:cs typeface="Times New Roman" pitchFamily="18" charset="0"/>
              </a:rPr>
              <a:t>проєктів</a:t>
            </a:r>
            <a:r>
              <a:rPr kumimoji="0" lang="uk-UA" sz="2200" b="1" i="0" u="none" strike="noStrike" cap="none" normalizeH="0" baseline="0" dirty="0" smtClean="0">
                <a:ln>
                  <a:noFill/>
                </a:ln>
                <a:solidFill>
                  <a:schemeClr val="tx1"/>
                </a:solidFill>
                <a:effectLst/>
                <a:ea typeface="Calibri" pitchFamily="34" charset="0"/>
                <a:cs typeface="Times New Roman" pitchFamily="18" charset="0"/>
              </a:rPr>
              <a:t>, що здійснюватиметься за рахунок інфраструктурної субвенції.</a:t>
            </a:r>
          </a:p>
          <a:p>
            <a:pPr lvl="0" eaLnBrk="0" fontAlgn="base" hangingPunct="0">
              <a:spcBef>
                <a:spcPct val="0"/>
              </a:spcBef>
              <a:spcAft>
                <a:spcPct val="0"/>
              </a:spcAft>
              <a:buFontTx/>
              <a:buChar char="•"/>
            </a:pPr>
            <a:r>
              <a:rPr lang="uk-UA" sz="2200" b="1" dirty="0" smtClean="0">
                <a:ea typeface="Calibri" pitchFamily="34" charset="0"/>
                <a:cs typeface="Times New Roman" pitchFamily="18" charset="0"/>
              </a:rPr>
              <a:t>Розробка інвестиційного паспорта  Бібрської об’єднаної громади</a:t>
            </a:r>
            <a:endParaRPr kumimoji="0" lang="ru-RU" sz="2200" b="1"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uk-UA" sz="2200" b="1" i="0" u="none" strike="noStrike" cap="none" normalizeH="0" baseline="0" dirty="0" smtClean="0">
                <a:ln>
                  <a:noFill/>
                </a:ln>
                <a:solidFill>
                  <a:schemeClr val="tx1"/>
                </a:solidFill>
                <a:effectLst/>
                <a:ea typeface="Calibri" pitchFamily="34" charset="0"/>
                <a:cs typeface="Times New Roman" pitchFamily="18" charset="0"/>
              </a:rPr>
              <a:t>Підвищення інвестиційної привабливості об’єднаної громади. </a:t>
            </a:r>
            <a:endParaRPr kumimoji="0" lang="ru-RU" sz="2200" b="1"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uk-UA" sz="2200" b="1" i="0" u="none" strike="noStrike" cap="none" normalizeH="0" baseline="0" dirty="0" smtClean="0">
                <a:ln>
                  <a:noFill/>
                </a:ln>
                <a:solidFill>
                  <a:schemeClr val="tx1"/>
                </a:solidFill>
                <a:effectLst/>
                <a:ea typeface="Calibri" pitchFamily="34" charset="0"/>
                <a:cs typeface="Times New Roman" pitchFamily="18" charset="0"/>
              </a:rPr>
              <a:t>Розробка стратегії розвитку Бібрської об’єднаної громади.</a:t>
            </a:r>
            <a:endParaRPr kumimoji="0" lang="ru-RU" sz="2200" b="1" i="0" u="none" strike="noStrike" cap="none" normalizeH="0" baseline="0" dirty="0" smtClean="0">
              <a:ln>
                <a:noFill/>
              </a:ln>
              <a:solidFill>
                <a:schemeClr val="tx1"/>
              </a:solidFill>
              <a:effectLst/>
            </a:endParaRPr>
          </a:p>
          <a:p>
            <a:pPr lvl="0" eaLnBrk="0" fontAlgn="base" hangingPunct="0">
              <a:spcBef>
                <a:spcPct val="0"/>
              </a:spcBef>
              <a:spcAft>
                <a:spcPct val="0"/>
              </a:spcAft>
              <a:buFontTx/>
              <a:buChar char="•"/>
            </a:pPr>
            <a:r>
              <a:rPr kumimoji="0" lang="uk-UA" sz="2200" b="1" i="0" u="none" strike="noStrike" cap="none" normalizeH="0" baseline="0" dirty="0" smtClean="0">
                <a:ln>
                  <a:noFill/>
                </a:ln>
                <a:solidFill>
                  <a:schemeClr val="tx1"/>
                </a:solidFill>
                <a:effectLst/>
                <a:ea typeface="Times New Roman" pitchFamily="18" charset="0"/>
                <a:cs typeface="Times New Roman" pitchFamily="18" charset="0"/>
              </a:rPr>
              <a:t>Сприяння розвитку освіти , </a:t>
            </a:r>
            <a:r>
              <a:rPr lang="uk-UA" sz="2200" b="1" dirty="0" smtClean="0">
                <a:ea typeface="Times New Roman" pitchFamily="18" charset="0"/>
                <a:cs typeface="Times New Roman" pitchFamily="18" charset="0"/>
              </a:rPr>
              <a:t>медицини , культури</a:t>
            </a:r>
            <a:r>
              <a:rPr kumimoji="0" lang="uk-UA" sz="2200" b="1" i="0" u="none" strike="noStrike" cap="none" normalizeH="0" baseline="0" dirty="0" smtClean="0">
                <a:ln>
                  <a:noFill/>
                </a:ln>
                <a:solidFill>
                  <a:schemeClr val="tx1"/>
                </a:solidFill>
                <a:effectLst/>
                <a:ea typeface="Times New Roman" pitchFamily="18" charset="0"/>
                <a:cs typeface="Times New Roman" pitchFamily="18" charset="0"/>
              </a:rPr>
              <a:t>, спорту.</a:t>
            </a:r>
            <a:endParaRPr kumimoji="0" lang="ru-RU" sz="2200" b="1"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uk-UA" sz="2200" b="1" i="0" u="none" strike="noStrike" cap="none" normalizeH="0" baseline="0" dirty="0" smtClean="0">
                <a:ln>
                  <a:noFill/>
                </a:ln>
                <a:solidFill>
                  <a:schemeClr val="tx1"/>
                </a:solidFill>
                <a:effectLst/>
                <a:ea typeface="Times New Roman" pitchFamily="18" charset="0"/>
                <a:cs typeface="Times New Roman" pitchFamily="18" charset="0"/>
              </a:rPr>
              <a:t>Сприяння талановитій молоді.</a:t>
            </a:r>
            <a:endParaRPr kumimoji="0" lang="ru-RU" sz="2200" b="1"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uk-UA" sz="2200" b="1" i="0" u="none" strike="noStrike" cap="none" normalizeH="0" baseline="0" dirty="0" smtClean="0">
                <a:ln>
                  <a:noFill/>
                </a:ln>
                <a:solidFill>
                  <a:schemeClr val="tx1"/>
                </a:solidFill>
                <a:effectLst/>
                <a:ea typeface="Calibri" pitchFamily="34" charset="0"/>
                <a:cs typeface="Times New Roman" pitchFamily="18" charset="0"/>
              </a:rPr>
              <a:t>Співпраця з правоохоронними органами щодо протидії злочинності.</a:t>
            </a:r>
            <a:endParaRPr kumimoji="0" lang="ru-RU" sz="2200" b="1"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sz="2200" b="1" i="0" u="none" strike="noStrike" cap="none" normalizeH="0" baseline="0" dirty="0" smtClean="0">
              <a:ln>
                <a:noFill/>
              </a:ln>
              <a:solidFill>
                <a:schemeClr val="tx1"/>
              </a:solidFill>
              <a:effectLst/>
            </a:endParaRPr>
          </a:p>
        </p:txBody>
      </p:sp>
    </p:spTree>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4294967295"/>
          </p:nvPr>
        </p:nvSpPr>
        <p:spPr>
          <a:xfrm>
            <a:off x="500034" y="1571612"/>
            <a:ext cx="8229600" cy="4525963"/>
          </a:xfrm>
        </p:spPr>
        <p:txBody>
          <a:bodyPr>
            <a:normAutofit fontScale="62500" lnSpcReduction="20000"/>
          </a:bodyPr>
          <a:lstStyle/>
          <a:p>
            <a:pPr>
              <a:buNone/>
            </a:pPr>
            <a:endParaRPr lang="uk-UA" dirty="0" smtClean="0"/>
          </a:p>
          <a:p>
            <a:pPr>
              <a:buNone/>
            </a:pPr>
            <a:endParaRPr lang="uk-UA" dirty="0" smtClean="0"/>
          </a:p>
          <a:p>
            <a:pPr>
              <a:buNone/>
            </a:pPr>
            <a:endParaRPr lang="uk-UA" dirty="0" smtClean="0"/>
          </a:p>
          <a:p>
            <a:pPr>
              <a:buNone/>
            </a:pPr>
            <a:endParaRPr lang="uk-UA" dirty="0" smtClean="0"/>
          </a:p>
          <a:p>
            <a:pPr algn="just">
              <a:buNone/>
            </a:pPr>
            <a:r>
              <a:rPr lang="uk-UA" sz="4000" b="1" dirty="0" smtClean="0"/>
              <a:t>Вірю, що й надалі ми будемо разом, усією громадою працювати, допомагати один одному для загального добра. Адже майбутнє нашої Бібрської об</a:t>
            </a:r>
            <a:r>
              <a:rPr lang="en-US" sz="4000" b="1" dirty="0" smtClean="0"/>
              <a:t>’</a:t>
            </a:r>
            <a:r>
              <a:rPr lang="uk-UA" sz="4000" b="1" dirty="0" err="1" smtClean="0"/>
              <a:t>єднаної</a:t>
            </a:r>
            <a:r>
              <a:rPr lang="uk-UA" sz="4000" b="1" dirty="0" smtClean="0"/>
              <a:t> територіальної громади – це наше спільне завдання.</a:t>
            </a:r>
            <a:endParaRPr lang="ru-RU" sz="4000" b="1" dirty="0" smtClean="0"/>
          </a:p>
          <a:p>
            <a:pPr algn="just">
              <a:buNone/>
            </a:pPr>
            <a:r>
              <a:rPr lang="uk-UA" sz="4000" b="1" dirty="0" smtClean="0"/>
              <a:t>Дякую за увагу! Бажаю всім здоров’я, оптимізму та Божого благословення!</a:t>
            </a:r>
            <a:endParaRPr lang="ru-RU" sz="4000" b="1" dirty="0" smtClean="0"/>
          </a:p>
          <a:p>
            <a:pPr algn="just">
              <a:buNone/>
            </a:pPr>
            <a:r>
              <a:rPr lang="uk-UA" sz="4000" b="1" dirty="0" smtClean="0"/>
              <a:t> </a:t>
            </a:r>
            <a:endParaRPr lang="ru-RU" sz="4000" b="1" dirty="0" smtClean="0"/>
          </a:p>
          <a:p>
            <a:pPr algn="just">
              <a:buNone/>
            </a:pPr>
            <a:r>
              <a:rPr lang="uk-UA" sz="4000" b="1" dirty="0" smtClean="0"/>
              <a:t> </a:t>
            </a:r>
            <a:endParaRPr lang="ru-RU" sz="4000" b="1" dirty="0" smtClean="0"/>
          </a:p>
          <a:p>
            <a:pPr algn="just">
              <a:buNone/>
            </a:pPr>
            <a:r>
              <a:rPr lang="uk-UA" sz="4000" b="1" dirty="0" smtClean="0"/>
              <a:t>	Бібрський міський голова		Роман Гринус</a:t>
            </a:r>
            <a:endParaRPr lang="ru-RU" sz="4000" b="1" dirty="0" smtClean="0"/>
          </a:p>
          <a:p>
            <a:endParaRPr lang="ru-RU" dirty="0"/>
          </a:p>
        </p:txBody>
      </p:sp>
      <p:pic>
        <p:nvPicPr>
          <p:cNvPr id="6" name="Picture 2" descr="D:\міська рада\герб і прапор Бібрки\H1BIBRK0.jpg"/>
          <p:cNvPicPr>
            <a:picLocks noChangeAspect="1" noChangeArrowheads="1"/>
          </p:cNvPicPr>
          <p:nvPr/>
        </p:nvPicPr>
        <p:blipFill>
          <a:blip r:embed="rId2" cstate="print"/>
          <a:srcRect/>
          <a:stretch>
            <a:fillRect/>
          </a:stretch>
        </p:blipFill>
        <p:spPr bwMode="auto">
          <a:xfrm>
            <a:off x="0" y="0"/>
            <a:ext cx="857224" cy="1080224"/>
          </a:xfrm>
          <a:prstGeom prst="rect">
            <a:avLst/>
          </a:prstGeom>
          <a:noFill/>
        </p:spPr>
      </p:pic>
      <p:pic>
        <p:nvPicPr>
          <p:cNvPr id="306178" name="Picture 2"/>
          <p:cNvPicPr>
            <a:picLocks noChangeAspect="1" noChangeArrowheads="1"/>
          </p:cNvPicPr>
          <p:nvPr/>
        </p:nvPicPr>
        <p:blipFill>
          <a:blip r:embed="rId3" cstate="print"/>
          <a:srcRect/>
          <a:stretch>
            <a:fillRect/>
          </a:stretch>
        </p:blipFill>
        <p:spPr bwMode="auto">
          <a:xfrm>
            <a:off x="1000100" y="571479"/>
            <a:ext cx="7155156" cy="215179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00034" y="0"/>
            <a:ext cx="8229600" cy="1143000"/>
          </a:xfrm>
        </p:spPr>
        <p:txBody>
          <a:bodyPr>
            <a:normAutofit/>
          </a:bodyPr>
          <a:lstStyle/>
          <a:p>
            <a:r>
              <a:rPr lang="uk-UA" sz="2800" b="1" dirty="0" smtClean="0"/>
              <a:t>Розбудова інфраструктури об</a:t>
            </a:r>
            <a:r>
              <a:rPr lang="en-US" sz="2800" b="1" dirty="0" smtClean="0"/>
              <a:t>’</a:t>
            </a:r>
            <a:r>
              <a:rPr lang="uk-UA" sz="2800" b="1" dirty="0" err="1" smtClean="0"/>
              <a:t>єднаної</a:t>
            </a:r>
            <a:r>
              <a:rPr lang="uk-UA" sz="2800" b="1" dirty="0" smtClean="0"/>
              <a:t> громади</a:t>
            </a:r>
            <a:r>
              <a:rPr lang="ru-RU" sz="2800" dirty="0" smtClean="0"/>
              <a:t/>
            </a:r>
            <a:br>
              <a:rPr lang="ru-RU" sz="2800" dirty="0" smtClean="0"/>
            </a:br>
            <a:r>
              <a:rPr lang="uk-UA" sz="2800" b="1" dirty="0" err="1" smtClean="0"/>
              <a:t>Проєкти</a:t>
            </a:r>
            <a:r>
              <a:rPr lang="uk-UA" sz="2800" b="1" dirty="0" smtClean="0"/>
              <a:t> місцевого  розвитку 2019 – результати</a:t>
            </a:r>
            <a:endParaRPr lang="ru-RU" sz="2800" dirty="0"/>
          </a:p>
        </p:txBody>
      </p:sp>
      <p:pic>
        <p:nvPicPr>
          <p:cNvPr id="4" name="Picture 2" descr="D:\міська рада\герб і прапор Бібрки\H1BIBRK0.jpg"/>
          <p:cNvPicPr>
            <a:picLocks noChangeAspect="1" noChangeArrowheads="1"/>
          </p:cNvPicPr>
          <p:nvPr/>
        </p:nvPicPr>
        <p:blipFill>
          <a:blip r:embed="rId2" cstate="print"/>
          <a:srcRect/>
          <a:stretch>
            <a:fillRect/>
          </a:stretch>
        </p:blipFill>
        <p:spPr bwMode="auto">
          <a:xfrm>
            <a:off x="0" y="0"/>
            <a:ext cx="963718" cy="1214422"/>
          </a:xfrm>
          <a:prstGeom prst="rect">
            <a:avLst/>
          </a:prstGeom>
          <a:noFill/>
        </p:spPr>
      </p:pic>
      <p:sp>
        <p:nvSpPr>
          <p:cNvPr id="5" name="Прямоугольник 4"/>
          <p:cNvSpPr/>
          <p:nvPr/>
        </p:nvSpPr>
        <p:spPr>
          <a:xfrm>
            <a:off x="428596" y="1285860"/>
            <a:ext cx="3857652" cy="5324535"/>
          </a:xfrm>
          <a:prstGeom prst="rect">
            <a:avLst/>
          </a:prstGeom>
        </p:spPr>
        <p:txBody>
          <a:bodyPr wrap="square">
            <a:spAutoFit/>
          </a:bodyPr>
          <a:lstStyle/>
          <a:p>
            <a:r>
              <a:rPr lang="ru-RU" sz="2400" b="1" dirty="0" err="1" smtClean="0"/>
              <a:t>Капітальний</a:t>
            </a:r>
            <a:r>
              <a:rPr lang="ru-RU" sz="2400" b="1" dirty="0" smtClean="0"/>
              <a:t> ремонт </a:t>
            </a:r>
            <a:r>
              <a:rPr lang="ru-RU" sz="2400" b="1" dirty="0" err="1" smtClean="0"/>
              <a:t>системи</a:t>
            </a:r>
            <a:r>
              <a:rPr lang="ru-RU" sz="2400" b="1" dirty="0" smtClean="0"/>
              <a:t> </a:t>
            </a:r>
            <a:r>
              <a:rPr lang="ru-RU" sz="2400" b="1" dirty="0" err="1" smtClean="0"/>
              <a:t>безпеки</a:t>
            </a:r>
            <a:r>
              <a:rPr lang="ru-RU" sz="2400" b="1" dirty="0" smtClean="0"/>
              <a:t> (</a:t>
            </a:r>
            <a:r>
              <a:rPr lang="ru-RU" sz="2400" b="1" dirty="0" err="1" smtClean="0"/>
              <a:t>зі</a:t>
            </a:r>
            <a:r>
              <a:rPr lang="ru-RU" sz="2400" b="1" dirty="0" smtClean="0"/>
              <a:t> </a:t>
            </a:r>
            <a:r>
              <a:rPr lang="ru-RU" sz="2400" b="1" dirty="0" err="1" smtClean="0"/>
              <a:t>встановленням</a:t>
            </a:r>
            <a:r>
              <a:rPr lang="ru-RU" sz="2400" b="1" dirty="0" smtClean="0"/>
              <a:t> </a:t>
            </a:r>
            <a:r>
              <a:rPr lang="ru-RU" sz="2400" b="1" dirty="0" err="1" smtClean="0"/>
              <a:t>системи</a:t>
            </a:r>
            <a:r>
              <a:rPr lang="ru-RU" sz="2400" b="1" dirty="0" smtClean="0"/>
              <a:t> </a:t>
            </a:r>
            <a:r>
              <a:rPr lang="ru-RU" sz="2400" b="1" dirty="0" err="1" smtClean="0"/>
              <a:t>відеонагляду</a:t>
            </a:r>
            <a:r>
              <a:rPr lang="ru-RU" sz="2400" b="1" dirty="0" smtClean="0"/>
              <a:t>) в ОЗНЗ І-ІІІ ст. </a:t>
            </a:r>
            <a:r>
              <a:rPr lang="ru-RU" sz="2400" b="1" dirty="0" err="1" smtClean="0"/>
              <a:t>ім</a:t>
            </a:r>
            <a:r>
              <a:rPr lang="ru-RU" sz="2400" b="1" dirty="0" smtClean="0"/>
              <a:t>. </a:t>
            </a:r>
            <a:r>
              <a:rPr lang="ru-RU" sz="2400" b="1" dirty="0" err="1" smtClean="0"/>
              <a:t>Уляни</a:t>
            </a:r>
            <a:r>
              <a:rPr lang="ru-RU" sz="2400" b="1" dirty="0" smtClean="0"/>
              <a:t> Кравченко у м. </a:t>
            </a:r>
            <a:r>
              <a:rPr lang="ru-RU" sz="2400" b="1" dirty="0" err="1" smtClean="0"/>
              <a:t>Бібрка</a:t>
            </a:r>
            <a:r>
              <a:rPr lang="ru-RU" sz="2400" b="1" dirty="0" smtClean="0"/>
              <a:t> </a:t>
            </a:r>
          </a:p>
          <a:p>
            <a:r>
              <a:rPr lang="uk-UA" sz="2400" b="1" dirty="0" smtClean="0"/>
              <a:t>Ініціативна група </a:t>
            </a:r>
            <a:r>
              <a:rPr lang="ru-RU" sz="2400" b="1" dirty="0" smtClean="0"/>
              <a:t>ОЗНЗ І-ІІІ ст. </a:t>
            </a:r>
            <a:r>
              <a:rPr lang="ru-RU" sz="2400" b="1" dirty="0" err="1" smtClean="0"/>
              <a:t>ім</a:t>
            </a:r>
            <a:r>
              <a:rPr lang="ru-RU" sz="2400" b="1" dirty="0" smtClean="0"/>
              <a:t>. </a:t>
            </a:r>
            <a:r>
              <a:rPr lang="ru-RU" sz="2400" b="1" dirty="0" err="1" smtClean="0"/>
              <a:t>Уляни</a:t>
            </a:r>
            <a:r>
              <a:rPr lang="ru-RU" sz="2400" b="1" dirty="0" smtClean="0"/>
              <a:t> Кравченко </a:t>
            </a:r>
          </a:p>
          <a:p>
            <a:r>
              <a:rPr lang="ru-RU" sz="2400" b="1" dirty="0" smtClean="0"/>
              <a:t>м. </a:t>
            </a:r>
            <a:r>
              <a:rPr lang="ru-RU" sz="2400" b="1" dirty="0" err="1" smtClean="0"/>
              <a:t>Бібрка</a:t>
            </a:r>
            <a:r>
              <a:rPr lang="ru-RU" sz="2400" b="1" dirty="0" smtClean="0"/>
              <a:t> </a:t>
            </a:r>
            <a:endParaRPr lang="uk-UA" sz="2400" b="1" dirty="0" smtClean="0"/>
          </a:p>
          <a:p>
            <a:r>
              <a:rPr lang="uk-UA" sz="2400" b="1" dirty="0" smtClean="0"/>
              <a:t>Керівник </a:t>
            </a:r>
            <a:r>
              <a:rPr lang="uk-UA" sz="2400" b="1" dirty="0" err="1" smtClean="0"/>
              <a:t>проєкту</a:t>
            </a:r>
            <a:r>
              <a:rPr lang="uk-UA" sz="2400" b="1" dirty="0" smtClean="0"/>
              <a:t> </a:t>
            </a:r>
          </a:p>
          <a:p>
            <a:r>
              <a:rPr lang="uk-UA" sz="2800" b="1" dirty="0" smtClean="0">
                <a:solidFill>
                  <a:srgbClr val="FF0000"/>
                </a:solidFill>
              </a:rPr>
              <a:t>Оксана </a:t>
            </a:r>
            <a:r>
              <a:rPr lang="uk-UA" sz="2800" b="1" dirty="0" err="1" smtClean="0">
                <a:solidFill>
                  <a:srgbClr val="FF0000"/>
                </a:solidFill>
              </a:rPr>
              <a:t>Довгаль</a:t>
            </a:r>
            <a:endParaRPr lang="uk-UA" sz="2800" b="1" dirty="0" smtClean="0">
              <a:solidFill>
                <a:srgbClr val="FF0000"/>
              </a:solidFill>
            </a:endParaRPr>
          </a:p>
          <a:p>
            <a:r>
              <a:rPr lang="uk-UA" sz="2400" b="1" dirty="0" smtClean="0"/>
              <a:t>Загальна вартість </a:t>
            </a:r>
            <a:r>
              <a:rPr lang="uk-UA" sz="2400" b="1" dirty="0" err="1" smtClean="0"/>
              <a:t>проєкту</a:t>
            </a:r>
            <a:r>
              <a:rPr lang="uk-UA" sz="2400" b="1" dirty="0" smtClean="0"/>
              <a:t> </a:t>
            </a:r>
            <a:r>
              <a:rPr lang="ru-RU" sz="2400" b="1" dirty="0" smtClean="0"/>
              <a:t>134,400 тис. </a:t>
            </a:r>
            <a:r>
              <a:rPr lang="ru-RU" sz="2400" b="1" dirty="0" err="1" smtClean="0"/>
              <a:t>рн</a:t>
            </a:r>
            <a:r>
              <a:rPr lang="ru-RU" sz="2400" b="1" dirty="0" smtClean="0"/>
              <a:t>. </a:t>
            </a:r>
          </a:p>
          <a:p>
            <a:endParaRPr lang="ru-RU" sz="2400" dirty="0"/>
          </a:p>
        </p:txBody>
      </p:sp>
      <p:pic>
        <p:nvPicPr>
          <p:cNvPr id="1027" name="Picture 3"/>
          <p:cNvPicPr>
            <a:picLocks noChangeAspect="1" noChangeArrowheads="1"/>
          </p:cNvPicPr>
          <p:nvPr/>
        </p:nvPicPr>
        <p:blipFill>
          <a:blip r:embed="rId3" cstate="print"/>
          <a:srcRect/>
          <a:stretch>
            <a:fillRect/>
          </a:stretch>
        </p:blipFill>
        <p:spPr bwMode="auto">
          <a:xfrm>
            <a:off x="5929322" y="1142984"/>
            <a:ext cx="2901906" cy="3443157"/>
          </a:xfrm>
          <a:prstGeom prst="rect">
            <a:avLst/>
          </a:prstGeom>
          <a:noFill/>
          <a:ln w="9525">
            <a:noFill/>
            <a:miter lim="800000"/>
            <a:headEnd/>
            <a:tailEnd/>
          </a:ln>
          <a:effectLst/>
        </p:spPr>
      </p:pic>
      <p:pic>
        <p:nvPicPr>
          <p:cNvPr id="1029" name="Picture 5"/>
          <p:cNvPicPr>
            <a:picLocks noChangeAspect="1" noChangeArrowheads="1"/>
          </p:cNvPicPr>
          <p:nvPr/>
        </p:nvPicPr>
        <p:blipFill>
          <a:blip r:embed="rId4" cstate="print"/>
          <a:srcRect/>
          <a:stretch>
            <a:fillRect/>
          </a:stretch>
        </p:blipFill>
        <p:spPr bwMode="auto">
          <a:xfrm>
            <a:off x="4143372" y="2962523"/>
            <a:ext cx="3714776" cy="3895477"/>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42910" y="214290"/>
            <a:ext cx="8229600" cy="1143000"/>
          </a:xfrm>
        </p:spPr>
        <p:txBody>
          <a:bodyPr>
            <a:normAutofit fontScale="90000"/>
          </a:bodyPr>
          <a:lstStyle/>
          <a:p>
            <a:r>
              <a:rPr lang="uk-UA" sz="3100" b="1" dirty="0" smtClean="0"/>
              <a:t>Розбудова інфраструктури об</a:t>
            </a:r>
            <a:r>
              <a:rPr lang="en-US" sz="3100" b="1" dirty="0" smtClean="0"/>
              <a:t>’</a:t>
            </a:r>
            <a:r>
              <a:rPr lang="uk-UA" sz="3100" b="1" dirty="0" err="1" smtClean="0"/>
              <a:t>єднаної</a:t>
            </a:r>
            <a:r>
              <a:rPr lang="uk-UA" sz="3100" b="1" dirty="0" smtClean="0"/>
              <a:t> громади</a:t>
            </a:r>
            <a:r>
              <a:rPr lang="ru-RU" sz="3100" dirty="0" smtClean="0"/>
              <a:t/>
            </a:r>
            <a:br>
              <a:rPr lang="ru-RU" sz="3100" dirty="0" smtClean="0"/>
            </a:br>
            <a:r>
              <a:rPr lang="uk-UA" sz="3100" b="1" dirty="0" err="1" smtClean="0"/>
              <a:t>Проєкти</a:t>
            </a:r>
            <a:r>
              <a:rPr lang="uk-UA" sz="3100" b="1" dirty="0" smtClean="0"/>
              <a:t> місцевого  розвитку 2019 – результати</a:t>
            </a:r>
            <a:r>
              <a:rPr lang="ru-RU" dirty="0" smtClean="0"/>
              <a:t/>
            </a:r>
            <a:br>
              <a:rPr lang="ru-RU" dirty="0" smtClean="0"/>
            </a:br>
            <a:endParaRPr lang="ru-RU" dirty="0"/>
          </a:p>
        </p:txBody>
      </p:sp>
      <p:pic>
        <p:nvPicPr>
          <p:cNvPr id="4" name="Picture 2" descr="D:\міська рада\герб і прапор Бібрки\H1BIBRK0.jpg"/>
          <p:cNvPicPr>
            <a:picLocks noChangeAspect="1" noChangeArrowheads="1"/>
          </p:cNvPicPr>
          <p:nvPr/>
        </p:nvPicPr>
        <p:blipFill>
          <a:blip r:embed="rId3" cstate="print"/>
          <a:srcRect/>
          <a:stretch>
            <a:fillRect/>
          </a:stretch>
        </p:blipFill>
        <p:spPr bwMode="auto">
          <a:xfrm>
            <a:off x="214282" y="0"/>
            <a:ext cx="963718" cy="1214422"/>
          </a:xfrm>
          <a:prstGeom prst="rect">
            <a:avLst/>
          </a:prstGeom>
          <a:noFill/>
        </p:spPr>
      </p:pic>
      <p:sp>
        <p:nvSpPr>
          <p:cNvPr id="9" name="Прямоугольник 8"/>
          <p:cNvSpPr/>
          <p:nvPr/>
        </p:nvSpPr>
        <p:spPr>
          <a:xfrm>
            <a:off x="285720" y="1142984"/>
            <a:ext cx="4786314" cy="3662541"/>
          </a:xfrm>
          <a:prstGeom prst="rect">
            <a:avLst/>
          </a:prstGeom>
        </p:spPr>
        <p:txBody>
          <a:bodyPr wrap="square">
            <a:spAutoFit/>
          </a:bodyPr>
          <a:lstStyle/>
          <a:p>
            <a:r>
              <a:rPr lang="ru-RU" sz="2400" b="1" dirty="0" err="1" smtClean="0"/>
              <a:t>Капітальний</a:t>
            </a:r>
            <a:r>
              <a:rPr lang="ru-RU" sz="2400" b="1" dirty="0" smtClean="0"/>
              <a:t> ремонт </a:t>
            </a:r>
            <a:r>
              <a:rPr lang="ru-RU" sz="2400" b="1" dirty="0" err="1" smtClean="0"/>
              <a:t>даху</a:t>
            </a:r>
            <a:r>
              <a:rPr lang="ru-RU" sz="2400" b="1" dirty="0" smtClean="0"/>
              <a:t> </a:t>
            </a:r>
            <a:r>
              <a:rPr lang="ru-RU" sz="2400" b="1" dirty="0" err="1" smtClean="0"/>
              <a:t>будівлі</a:t>
            </a:r>
            <a:r>
              <a:rPr lang="ru-RU" sz="2400" b="1" dirty="0" smtClean="0"/>
              <a:t> </a:t>
            </a:r>
            <a:r>
              <a:rPr lang="ru-RU" sz="2400" b="1" dirty="0" err="1" smtClean="0"/>
              <a:t>школи</a:t>
            </a:r>
            <a:r>
              <a:rPr lang="ru-RU" sz="2400" b="1" dirty="0" smtClean="0"/>
              <a:t>   с. </a:t>
            </a:r>
            <a:r>
              <a:rPr lang="ru-RU" sz="2400" b="1" dirty="0" err="1" smtClean="0"/>
              <a:t>Любешка</a:t>
            </a:r>
            <a:r>
              <a:rPr lang="ru-RU" sz="2400" b="1" dirty="0" smtClean="0"/>
              <a:t> </a:t>
            </a:r>
          </a:p>
          <a:p>
            <a:r>
              <a:rPr lang="ru-RU" sz="2400" b="1" dirty="0" err="1" smtClean="0"/>
              <a:t>Ініціативна</a:t>
            </a:r>
            <a:r>
              <a:rPr lang="ru-RU" sz="2400" b="1" dirty="0" smtClean="0"/>
              <a:t> </a:t>
            </a:r>
            <a:r>
              <a:rPr lang="ru-RU" sz="2400" b="1" dirty="0" err="1" smtClean="0"/>
              <a:t>група</a:t>
            </a:r>
            <a:r>
              <a:rPr lang="ru-RU" sz="2400" b="1" dirty="0" smtClean="0"/>
              <a:t> </a:t>
            </a:r>
            <a:r>
              <a:rPr lang="ru-RU" sz="2400" b="1" dirty="0" err="1" smtClean="0"/>
              <a:t>школи</a:t>
            </a:r>
            <a:r>
              <a:rPr lang="ru-RU" sz="2400" b="1" dirty="0" smtClean="0"/>
              <a:t> </a:t>
            </a:r>
          </a:p>
          <a:p>
            <a:r>
              <a:rPr lang="ru-RU" sz="2400" b="1" dirty="0" smtClean="0"/>
              <a:t>с. </a:t>
            </a:r>
            <a:r>
              <a:rPr lang="ru-RU" sz="2400" b="1" dirty="0" err="1" smtClean="0"/>
              <a:t>Любешка</a:t>
            </a:r>
            <a:endParaRPr lang="ru-RU" sz="2400" b="1" dirty="0" smtClean="0"/>
          </a:p>
          <a:p>
            <a:r>
              <a:rPr lang="uk-UA" sz="2400" b="1" dirty="0" smtClean="0"/>
              <a:t>Керівник проекту </a:t>
            </a:r>
            <a:endParaRPr lang="ru-RU" sz="2400" b="1" dirty="0" smtClean="0"/>
          </a:p>
          <a:p>
            <a:r>
              <a:rPr lang="uk-UA" sz="2800" b="1" dirty="0" smtClean="0">
                <a:solidFill>
                  <a:srgbClr val="FF0000"/>
                </a:solidFill>
              </a:rPr>
              <a:t>Віра </a:t>
            </a:r>
            <a:r>
              <a:rPr lang="uk-UA" sz="2800" b="1" dirty="0" err="1" smtClean="0">
                <a:solidFill>
                  <a:srgbClr val="FF0000"/>
                </a:solidFill>
              </a:rPr>
              <a:t>Юзва</a:t>
            </a:r>
            <a:endParaRPr lang="uk-UA" sz="2800" b="1" dirty="0" smtClean="0">
              <a:solidFill>
                <a:srgbClr val="FF0000"/>
              </a:solidFill>
            </a:endParaRPr>
          </a:p>
          <a:p>
            <a:r>
              <a:rPr lang="uk-UA" sz="2400" b="1" dirty="0" smtClean="0"/>
              <a:t>Загальна вартість </a:t>
            </a:r>
            <a:r>
              <a:rPr lang="uk-UA" sz="2400" b="1" dirty="0" err="1" smtClean="0"/>
              <a:t>проєкту</a:t>
            </a:r>
            <a:endParaRPr lang="uk-UA" sz="2400" b="1" dirty="0" smtClean="0"/>
          </a:p>
          <a:p>
            <a:r>
              <a:rPr lang="ru-RU" sz="2400" b="1" dirty="0" smtClean="0"/>
              <a:t>455,245 </a:t>
            </a:r>
            <a:r>
              <a:rPr lang="ru-RU" sz="2400" b="1" dirty="0" err="1" smtClean="0"/>
              <a:t>тис.грн</a:t>
            </a:r>
            <a:r>
              <a:rPr lang="ru-RU" sz="2400" b="1" dirty="0" smtClean="0"/>
              <a:t>. стало</a:t>
            </a:r>
          </a:p>
          <a:p>
            <a:r>
              <a:rPr lang="uk-UA" dirty="0" smtClean="0"/>
              <a:t> </a:t>
            </a:r>
          </a:p>
          <a:p>
            <a:endParaRPr lang="ru-RU" dirty="0"/>
          </a:p>
        </p:txBody>
      </p:sp>
      <p:pic>
        <p:nvPicPr>
          <p:cNvPr id="6" name="Рисунок 5"/>
          <p:cNvPicPr/>
          <p:nvPr/>
        </p:nvPicPr>
        <p:blipFill>
          <a:blip r:embed="rId4" cstate="print">
            <a:extLst>
              <a:ext uri="{28A0092B-C50C-407E-A947-70E740481C1C}">
                <a14:useLocalDpi xmlns="" xmlns:wpc="http://schemas.microsoft.com/office/word/2010/wordprocessingCanvas" xmlns:mc="http://schemas.openxmlformats.org/markup-compatibility/2006" xmlns:o="urn:schemas-microsoft-com:office:office" xmlns:m="http://schemas.openxmlformats.org/officeDocument/2006/math" xmlns:v="urn:schemas-microsoft-com:vml" xmlns:wp14="http://schemas.microsoft.com/office/word/2010/wordprocessingDrawing" xmlns:wp="http://schemas.openxmlformats.org/drawingml/2006/wordprocessingDrawing" xmlns:w10="urn:schemas-microsoft-com:office:word" xmlns:w="http://schemas.openxmlformats.org/wordprocessingml/2006/main" xmlns:w14="http://schemas.microsoft.com/office/word/2010/wordml" xmlns:w15="http://schemas.microsoft.com/office/word/2012/wordml" xmlns:wpg="http://schemas.microsoft.com/office/word/2010/wordprocessingGroup" xmlns:wpi="http://schemas.microsoft.com/office/word/2010/wordprocessingInk" xmlns:wne="http://schemas.microsoft.com/office/word/2006/wordml" xmlns:wps="http://schemas.microsoft.com/office/word/2010/wordprocessingShape" xmlns:a14="http://schemas.microsoft.com/office/drawing/2010/main" xmlns:pic="http://schemas.openxmlformats.org/drawingml/2006/picture" xmlns:lc="http://schemas.openxmlformats.org/drawingml/2006/lockedCanvas" val="0"/>
              </a:ext>
            </a:extLst>
          </a:blip>
          <a:srcRect/>
          <a:stretch>
            <a:fillRect/>
          </a:stretch>
        </p:blipFill>
        <p:spPr bwMode="auto">
          <a:xfrm>
            <a:off x="428596" y="4357694"/>
            <a:ext cx="4643470" cy="2071702"/>
          </a:xfrm>
          <a:prstGeom prst="rect">
            <a:avLst/>
          </a:prstGeom>
          <a:ln>
            <a:noFill/>
          </a:ln>
          <a:effectLst>
            <a:softEdge rad="112500"/>
          </a:effectLst>
        </p:spPr>
      </p:pic>
      <p:pic>
        <p:nvPicPr>
          <p:cNvPr id="8" name="Рисунок 7" descr="20191031_103452"/>
          <p:cNvPicPr/>
          <p:nvPr/>
        </p:nvPicPr>
        <p:blipFill>
          <a:blip r:embed="rId5" cstate="print">
            <a:extLst>
              <a:ext uri="{28A0092B-C50C-407E-A947-70E740481C1C}">
                <a14:useLocalDpi xmlns="" xmlns:wpc="http://schemas.microsoft.com/office/word/2010/wordprocessingCanvas" xmlns:mc="http://schemas.openxmlformats.org/markup-compatibility/2006" xmlns:o="urn:schemas-microsoft-com:office:office" xmlns:m="http://schemas.openxmlformats.org/officeDocument/2006/math" xmlns:v="urn:schemas-microsoft-com:vml" xmlns:wp14="http://schemas.microsoft.com/office/word/2010/wordprocessingDrawing" xmlns:wp="http://schemas.openxmlformats.org/drawingml/2006/wordprocessingDrawing" xmlns:w10="urn:schemas-microsoft-com:office:word" xmlns:w="http://schemas.openxmlformats.org/wordprocessingml/2006/main" xmlns:w14="http://schemas.microsoft.com/office/word/2010/wordml" xmlns:w15="http://schemas.microsoft.com/office/word/2012/wordml" xmlns:wpg="http://schemas.microsoft.com/office/word/2010/wordprocessingGroup" xmlns:wpi="http://schemas.microsoft.com/office/word/2010/wordprocessingInk" xmlns:wne="http://schemas.microsoft.com/office/word/2006/wordml" xmlns:wps="http://schemas.microsoft.com/office/word/2010/wordprocessingShape" xmlns:a14="http://schemas.microsoft.com/office/drawing/2010/main" xmlns:pic="http://schemas.openxmlformats.org/drawingml/2006/picture" xmlns:lc="http://schemas.openxmlformats.org/drawingml/2006/lockedCanvas" val="0"/>
              </a:ext>
            </a:extLst>
          </a:blip>
          <a:srcRect/>
          <a:stretch>
            <a:fillRect/>
          </a:stretch>
        </p:blipFill>
        <p:spPr bwMode="auto">
          <a:xfrm>
            <a:off x="4000496" y="1643050"/>
            <a:ext cx="4572032" cy="3286148"/>
          </a:xfrm>
          <a:prstGeom prst="rect">
            <a:avLst/>
          </a:prstGeom>
          <a:noFill/>
        </p:spPr>
      </p:pic>
      <p:sp>
        <p:nvSpPr>
          <p:cNvPr id="10" name="Прямоугольник 9"/>
          <p:cNvSpPr/>
          <p:nvPr/>
        </p:nvSpPr>
        <p:spPr>
          <a:xfrm>
            <a:off x="1571605" y="4429132"/>
            <a:ext cx="857256" cy="369332"/>
          </a:xfrm>
          <a:prstGeom prst="rect">
            <a:avLst/>
          </a:prstGeom>
        </p:spPr>
        <p:txBody>
          <a:bodyPr wrap="square">
            <a:spAutoFit/>
          </a:bodyPr>
          <a:lstStyle/>
          <a:p>
            <a:r>
              <a:rPr lang="ru-RU" b="1" dirty="0" err="1" smtClean="0"/>
              <a:t>було</a:t>
            </a:r>
            <a:endParaRPr lang="ru-RU" dirty="0"/>
          </a:p>
        </p:txBody>
      </p:sp>
      <p:sp>
        <p:nvSpPr>
          <p:cNvPr id="11" name="Прямоугольник 10"/>
          <p:cNvSpPr/>
          <p:nvPr/>
        </p:nvSpPr>
        <p:spPr>
          <a:xfrm>
            <a:off x="5000628" y="1857364"/>
            <a:ext cx="729687" cy="369332"/>
          </a:xfrm>
          <a:prstGeom prst="rect">
            <a:avLst/>
          </a:prstGeom>
        </p:spPr>
        <p:txBody>
          <a:bodyPr wrap="square">
            <a:spAutoFit/>
          </a:bodyPr>
          <a:lstStyle/>
          <a:p>
            <a:r>
              <a:rPr lang="ru-RU" b="1" dirty="0" smtClean="0"/>
              <a:t>стало</a:t>
            </a:r>
            <a:endParaRPr lang="ru-RU"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D:\міська рада\герб і прапор Бібрки\H1BIBRK0.jpg"/>
          <p:cNvPicPr>
            <a:picLocks noChangeAspect="1" noChangeArrowheads="1"/>
          </p:cNvPicPr>
          <p:nvPr/>
        </p:nvPicPr>
        <p:blipFill>
          <a:blip r:embed="rId2" cstate="print"/>
          <a:srcRect/>
          <a:stretch>
            <a:fillRect/>
          </a:stretch>
        </p:blipFill>
        <p:spPr bwMode="auto">
          <a:xfrm>
            <a:off x="214282" y="0"/>
            <a:ext cx="963718" cy="1214422"/>
          </a:xfrm>
          <a:prstGeom prst="rect">
            <a:avLst/>
          </a:prstGeom>
          <a:noFill/>
        </p:spPr>
      </p:pic>
      <p:sp>
        <p:nvSpPr>
          <p:cNvPr id="8" name="Заголовок 7"/>
          <p:cNvSpPr>
            <a:spLocks noGrp="1"/>
          </p:cNvSpPr>
          <p:nvPr>
            <p:ph type="title"/>
          </p:nvPr>
        </p:nvSpPr>
        <p:spPr>
          <a:xfrm>
            <a:off x="914400" y="214290"/>
            <a:ext cx="8229600" cy="1143000"/>
          </a:xfrm>
        </p:spPr>
        <p:txBody>
          <a:bodyPr>
            <a:normAutofit fontScale="90000"/>
          </a:bodyPr>
          <a:lstStyle/>
          <a:p>
            <a:r>
              <a:rPr lang="uk-UA" sz="3200" b="1" dirty="0" smtClean="0"/>
              <a:t>Розбудова інфраструктури об</a:t>
            </a:r>
            <a:r>
              <a:rPr lang="en-US" sz="3200" b="1" dirty="0" smtClean="0"/>
              <a:t>’</a:t>
            </a:r>
            <a:r>
              <a:rPr lang="uk-UA" sz="3200" b="1" dirty="0" err="1" smtClean="0"/>
              <a:t>єднаної</a:t>
            </a:r>
            <a:r>
              <a:rPr lang="uk-UA" sz="3200" b="1" dirty="0" smtClean="0"/>
              <a:t> громади</a:t>
            </a:r>
            <a:r>
              <a:rPr lang="ru-RU" sz="3200" dirty="0" smtClean="0"/>
              <a:t/>
            </a:r>
            <a:br>
              <a:rPr lang="ru-RU" sz="3200" dirty="0" smtClean="0"/>
            </a:br>
            <a:r>
              <a:rPr lang="uk-UA" sz="3200" b="1" dirty="0" err="1" smtClean="0"/>
              <a:t>Проєкти</a:t>
            </a:r>
            <a:r>
              <a:rPr lang="uk-UA" sz="3200" b="1" dirty="0" smtClean="0"/>
              <a:t> місцевого  розвитку 2019 – результати</a:t>
            </a:r>
            <a:r>
              <a:rPr lang="ru-RU" dirty="0" smtClean="0"/>
              <a:t/>
            </a:r>
            <a:br>
              <a:rPr lang="ru-RU" dirty="0" smtClean="0"/>
            </a:br>
            <a:endParaRPr lang="ru-RU" dirty="0"/>
          </a:p>
        </p:txBody>
      </p:sp>
      <p:sp>
        <p:nvSpPr>
          <p:cNvPr id="9" name="Прямоугольник 8"/>
          <p:cNvSpPr/>
          <p:nvPr/>
        </p:nvSpPr>
        <p:spPr>
          <a:xfrm>
            <a:off x="357158" y="1571612"/>
            <a:ext cx="4357718" cy="4955203"/>
          </a:xfrm>
          <a:prstGeom prst="rect">
            <a:avLst/>
          </a:prstGeom>
        </p:spPr>
        <p:txBody>
          <a:bodyPr wrap="square">
            <a:spAutoFit/>
          </a:bodyPr>
          <a:lstStyle/>
          <a:p>
            <a:r>
              <a:rPr lang="ru-RU" sz="2800" b="1" dirty="0" err="1" smtClean="0"/>
              <a:t>Капітальний</a:t>
            </a:r>
            <a:r>
              <a:rPr lang="ru-RU" sz="2800" b="1" dirty="0" smtClean="0"/>
              <a:t> ремонт </a:t>
            </a:r>
            <a:r>
              <a:rPr lang="ru-RU" sz="2800" b="1" dirty="0" err="1" smtClean="0"/>
              <a:t>коридорів</a:t>
            </a:r>
            <a:r>
              <a:rPr lang="ru-RU" sz="2800" b="1" dirty="0" smtClean="0"/>
              <a:t> та </a:t>
            </a:r>
            <a:r>
              <a:rPr lang="ru-RU" sz="2800" b="1" dirty="0" err="1" smtClean="0"/>
              <a:t>сходових</a:t>
            </a:r>
            <a:r>
              <a:rPr lang="ru-RU" sz="2800" b="1" dirty="0" smtClean="0"/>
              <a:t> </a:t>
            </a:r>
            <a:r>
              <a:rPr lang="ru-RU" sz="2800" b="1" dirty="0" err="1" smtClean="0"/>
              <a:t>кліток</a:t>
            </a:r>
            <a:r>
              <a:rPr lang="ru-RU" sz="2800" b="1" dirty="0" smtClean="0"/>
              <a:t> в ДНЗ «</a:t>
            </a:r>
            <a:r>
              <a:rPr lang="ru-RU" sz="2800" b="1" dirty="0" err="1" smtClean="0"/>
              <a:t>Сонечко</a:t>
            </a:r>
            <a:r>
              <a:rPr lang="ru-RU" sz="2800" b="1" dirty="0" smtClean="0"/>
              <a:t>» </a:t>
            </a:r>
            <a:r>
              <a:rPr lang="ru-RU" sz="2800" b="1" dirty="0" err="1" smtClean="0"/>
              <a:t>м.Бібрка</a:t>
            </a:r>
            <a:r>
              <a:rPr lang="ru-RU" sz="2800" b="1" dirty="0" smtClean="0"/>
              <a:t> </a:t>
            </a:r>
          </a:p>
          <a:p>
            <a:r>
              <a:rPr lang="ru-RU" sz="2800" b="1" dirty="0" err="1" smtClean="0"/>
              <a:t>Ініціативна</a:t>
            </a:r>
            <a:r>
              <a:rPr lang="ru-RU" sz="2800" b="1" dirty="0" smtClean="0"/>
              <a:t> </a:t>
            </a:r>
            <a:r>
              <a:rPr lang="ru-RU" sz="2800" b="1" dirty="0" err="1" smtClean="0"/>
              <a:t>група</a:t>
            </a:r>
            <a:r>
              <a:rPr lang="ru-RU" sz="2800" b="1" dirty="0" smtClean="0"/>
              <a:t> </a:t>
            </a:r>
          </a:p>
          <a:p>
            <a:r>
              <a:rPr lang="ru-RU" sz="2800" b="1" dirty="0" smtClean="0"/>
              <a:t>ДНЗ «</a:t>
            </a:r>
            <a:r>
              <a:rPr lang="ru-RU" sz="2800" b="1" dirty="0" err="1" smtClean="0"/>
              <a:t>Сонечко</a:t>
            </a:r>
            <a:r>
              <a:rPr lang="ru-RU" sz="2800" b="1" dirty="0" smtClean="0"/>
              <a:t>»</a:t>
            </a:r>
          </a:p>
          <a:p>
            <a:r>
              <a:rPr lang="uk-UA" sz="2800" b="1" dirty="0" smtClean="0"/>
              <a:t>Керівник </a:t>
            </a:r>
            <a:r>
              <a:rPr lang="uk-UA" sz="2800" b="1" dirty="0" err="1" smtClean="0"/>
              <a:t>проєкту</a:t>
            </a:r>
            <a:endParaRPr lang="ru-RU" sz="2800" b="1" dirty="0" smtClean="0"/>
          </a:p>
          <a:p>
            <a:r>
              <a:rPr lang="uk-UA" sz="2800" b="1" dirty="0" smtClean="0">
                <a:solidFill>
                  <a:srgbClr val="FF0000"/>
                </a:solidFill>
              </a:rPr>
              <a:t>Оксана </a:t>
            </a:r>
            <a:r>
              <a:rPr lang="uk-UA" sz="2800" b="1" dirty="0" err="1" smtClean="0">
                <a:solidFill>
                  <a:srgbClr val="FF0000"/>
                </a:solidFill>
              </a:rPr>
              <a:t>Гловацька</a:t>
            </a:r>
            <a:endParaRPr lang="uk-UA" sz="2800" b="1" dirty="0" smtClean="0">
              <a:solidFill>
                <a:srgbClr val="FF0000"/>
              </a:solidFill>
            </a:endParaRPr>
          </a:p>
          <a:p>
            <a:r>
              <a:rPr lang="uk-UA" sz="2800" b="1" dirty="0" smtClean="0"/>
              <a:t>Загальна вартість </a:t>
            </a:r>
            <a:r>
              <a:rPr lang="uk-UA" sz="2800" b="1" dirty="0" err="1" smtClean="0"/>
              <a:t>проєкту</a:t>
            </a:r>
            <a:endParaRPr lang="uk-UA" sz="2800" b="1" dirty="0" smtClean="0"/>
          </a:p>
          <a:p>
            <a:r>
              <a:rPr lang="ru-RU" sz="2800" b="1" dirty="0" smtClean="0"/>
              <a:t>350,968 </a:t>
            </a:r>
            <a:r>
              <a:rPr lang="ru-RU" sz="2800" b="1" dirty="0" err="1" smtClean="0"/>
              <a:t>тис.грн</a:t>
            </a:r>
            <a:r>
              <a:rPr lang="ru-RU" sz="2800" b="1" dirty="0" smtClean="0"/>
              <a:t>.</a:t>
            </a:r>
          </a:p>
          <a:p>
            <a:endParaRPr lang="uk-UA" dirty="0" smtClean="0"/>
          </a:p>
          <a:p>
            <a:endParaRPr lang="ru-RU" dirty="0"/>
          </a:p>
        </p:txBody>
      </p:sp>
      <p:pic>
        <p:nvPicPr>
          <p:cNvPr id="2050" name="Picture 2"/>
          <p:cNvPicPr>
            <a:picLocks noChangeAspect="1" noChangeArrowheads="1"/>
          </p:cNvPicPr>
          <p:nvPr/>
        </p:nvPicPr>
        <p:blipFill>
          <a:blip r:embed="rId3" cstate="print"/>
          <a:srcRect/>
          <a:stretch>
            <a:fillRect/>
          </a:stretch>
        </p:blipFill>
        <p:spPr bwMode="auto">
          <a:xfrm>
            <a:off x="4357686" y="2214554"/>
            <a:ext cx="3266441" cy="4510798"/>
          </a:xfrm>
          <a:prstGeom prst="rect">
            <a:avLst/>
          </a:prstGeom>
          <a:noFill/>
          <a:ln w="9525">
            <a:noFill/>
            <a:miter lim="800000"/>
            <a:headEnd/>
            <a:tailEnd/>
          </a:ln>
          <a:effectLst/>
        </p:spPr>
      </p:pic>
      <p:pic>
        <p:nvPicPr>
          <p:cNvPr id="2051" name="Picture 3"/>
          <p:cNvPicPr>
            <a:picLocks noChangeAspect="1" noChangeArrowheads="1"/>
          </p:cNvPicPr>
          <p:nvPr/>
        </p:nvPicPr>
        <p:blipFill>
          <a:blip r:embed="rId4" cstate="print"/>
          <a:srcRect/>
          <a:stretch>
            <a:fillRect/>
          </a:stretch>
        </p:blipFill>
        <p:spPr bwMode="auto">
          <a:xfrm>
            <a:off x="6500826" y="1142984"/>
            <a:ext cx="2306773" cy="3071834"/>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title"/>
          </p:nvPr>
        </p:nvSpPr>
        <p:spPr>
          <a:xfrm>
            <a:off x="1000100" y="285728"/>
            <a:ext cx="8143900" cy="857256"/>
          </a:xfrm>
        </p:spPr>
        <p:txBody>
          <a:bodyPr>
            <a:normAutofit fontScale="90000"/>
          </a:bodyPr>
          <a:lstStyle/>
          <a:p>
            <a:r>
              <a:rPr lang="uk-UA" sz="3100" b="1" dirty="0" smtClean="0"/>
              <a:t>Розбудова інфраструктури об</a:t>
            </a:r>
            <a:r>
              <a:rPr lang="en-US" sz="3100" b="1" dirty="0" smtClean="0"/>
              <a:t>’</a:t>
            </a:r>
            <a:r>
              <a:rPr lang="uk-UA" sz="3100" b="1" dirty="0" err="1" smtClean="0"/>
              <a:t>єднаної</a:t>
            </a:r>
            <a:r>
              <a:rPr lang="uk-UA" sz="3100" b="1" dirty="0" smtClean="0"/>
              <a:t> громади</a:t>
            </a:r>
            <a:r>
              <a:rPr lang="ru-RU" sz="3100" dirty="0" smtClean="0"/>
              <a:t/>
            </a:r>
            <a:br>
              <a:rPr lang="ru-RU" sz="3100" dirty="0" smtClean="0"/>
            </a:br>
            <a:r>
              <a:rPr lang="uk-UA" sz="3100" b="1" dirty="0" err="1" smtClean="0"/>
              <a:t>Проєкти</a:t>
            </a:r>
            <a:r>
              <a:rPr lang="uk-UA" sz="3100" b="1" dirty="0" smtClean="0"/>
              <a:t> місцевого  розвитку 2019 – результати</a:t>
            </a:r>
            <a:r>
              <a:rPr lang="ru-RU" dirty="0" smtClean="0"/>
              <a:t/>
            </a:r>
            <a:br>
              <a:rPr lang="ru-RU" dirty="0" smtClean="0"/>
            </a:br>
            <a:endParaRPr lang="ru-RU" dirty="0"/>
          </a:p>
        </p:txBody>
      </p:sp>
      <p:pic>
        <p:nvPicPr>
          <p:cNvPr id="4" name="Picture 2" descr="D:\міська рада\герб і прапор Бібрки\H1BIBRK0.jpg"/>
          <p:cNvPicPr>
            <a:picLocks noChangeAspect="1" noChangeArrowheads="1"/>
          </p:cNvPicPr>
          <p:nvPr/>
        </p:nvPicPr>
        <p:blipFill>
          <a:blip r:embed="rId2" cstate="print"/>
          <a:srcRect/>
          <a:stretch>
            <a:fillRect/>
          </a:stretch>
        </p:blipFill>
        <p:spPr bwMode="auto">
          <a:xfrm>
            <a:off x="214282" y="0"/>
            <a:ext cx="963718" cy="1214422"/>
          </a:xfrm>
          <a:prstGeom prst="rect">
            <a:avLst/>
          </a:prstGeom>
          <a:noFill/>
        </p:spPr>
      </p:pic>
      <p:sp>
        <p:nvSpPr>
          <p:cNvPr id="6" name="Прямоугольник 5"/>
          <p:cNvSpPr/>
          <p:nvPr/>
        </p:nvSpPr>
        <p:spPr>
          <a:xfrm>
            <a:off x="214282" y="1000108"/>
            <a:ext cx="4572000" cy="4585871"/>
          </a:xfrm>
          <a:prstGeom prst="rect">
            <a:avLst/>
          </a:prstGeom>
        </p:spPr>
        <p:txBody>
          <a:bodyPr>
            <a:spAutoFit/>
          </a:bodyPr>
          <a:lstStyle/>
          <a:p>
            <a:endParaRPr lang="uk-UA" dirty="0" smtClean="0"/>
          </a:p>
          <a:p>
            <a:endParaRPr lang="uk-UA" dirty="0" smtClean="0"/>
          </a:p>
          <a:p>
            <a:r>
              <a:rPr lang="ru-RU" sz="2400" b="1" dirty="0" err="1" smtClean="0"/>
              <a:t>Капітальний</a:t>
            </a:r>
            <a:r>
              <a:rPr lang="ru-RU" sz="2400" b="1" dirty="0" smtClean="0"/>
              <a:t> ремонт </a:t>
            </a:r>
            <a:r>
              <a:rPr lang="ru-RU" sz="2400" b="1" dirty="0" err="1" smtClean="0"/>
              <a:t>фельдшерсько</a:t>
            </a:r>
            <a:r>
              <a:rPr lang="ru-RU" sz="2400" b="1" dirty="0" smtClean="0"/>
              <a:t> – </a:t>
            </a:r>
            <a:r>
              <a:rPr lang="ru-RU" sz="2400" b="1" dirty="0" err="1" smtClean="0"/>
              <a:t>акушерського</a:t>
            </a:r>
            <a:r>
              <a:rPr lang="ru-RU" sz="2400" b="1" dirty="0" smtClean="0"/>
              <a:t> пункту по </a:t>
            </a:r>
            <a:r>
              <a:rPr lang="ru-RU" sz="2400" b="1" dirty="0" err="1" smtClean="0"/>
              <a:t>вул</a:t>
            </a:r>
            <a:r>
              <a:rPr lang="ru-RU" sz="2400" b="1" dirty="0" smtClean="0"/>
              <a:t>. </a:t>
            </a:r>
            <a:r>
              <a:rPr lang="ru-RU" sz="2400" b="1" dirty="0" err="1" smtClean="0"/>
              <a:t>Гайовій</a:t>
            </a:r>
            <a:r>
              <a:rPr lang="ru-RU" sz="2400" b="1" dirty="0" smtClean="0"/>
              <a:t>, 1 </a:t>
            </a:r>
          </a:p>
          <a:p>
            <a:r>
              <a:rPr lang="ru-RU" sz="2400" b="1" dirty="0" smtClean="0"/>
              <a:t>в с. </a:t>
            </a:r>
            <a:r>
              <a:rPr lang="ru-RU" sz="2400" b="1" dirty="0" err="1" smtClean="0"/>
              <a:t>Під'ярків</a:t>
            </a:r>
            <a:r>
              <a:rPr lang="ru-RU" sz="2400" b="1" dirty="0" smtClean="0"/>
              <a:t>.  </a:t>
            </a:r>
            <a:r>
              <a:rPr lang="ru-RU" sz="2400" b="1" dirty="0" err="1" smtClean="0"/>
              <a:t>Заміна</a:t>
            </a:r>
            <a:r>
              <a:rPr lang="ru-RU" sz="2400" b="1" dirty="0" smtClean="0"/>
              <a:t> </a:t>
            </a:r>
            <a:r>
              <a:rPr lang="ru-RU" sz="2400" b="1" dirty="0" err="1" smtClean="0"/>
              <a:t>дахового</a:t>
            </a:r>
            <a:r>
              <a:rPr lang="ru-RU" sz="2400" b="1" dirty="0" smtClean="0"/>
              <a:t> </a:t>
            </a:r>
            <a:r>
              <a:rPr lang="ru-RU" sz="2400" b="1" dirty="0" err="1" smtClean="0"/>
              <a:t>покриття</a:t>
            </a:r>
            <a:r>
              <a:rPr lang="ru-RU" sz="2400" b="1" dirty="0" smtClean="0"/>
              <a:t> </a:t>
            </a:r>
            <a:r>
              <a:rPr lang="ru-RU" sz="2400" b="1" dirty="0" err="1" smtClean="0"/>
              <a:t>і</a:t>
            </a:r>
            <a:r>
              <a:rPr lang="ru-RU" sz="2400" b="1" dirty="0" smtClean="0"/>
              <a:t> ремонт фасаду</a:t>
            </a:r>
          </a:p>
          <a:p>
            <a:r>
              <a:rPr lang="uk-UA" sz="2400" b="1" dirty="0" smtClean="0"/>
              <a:t>Керівник проекту</a:t>
            </a:r>
            <a:endParaRPr lang="ru-RU" sz="2400" b="1" dirty="0" smtClean="0"/>
          </a:p>
          <a:p>
            <a:r>
              <a:rPr lang="uk-UA" sz="2800" b="1" dirty="0" smtClean="0">
                <a:solidFill>
                  <a:srgbClr val="FF0000"/>
                </a:solidFill>
              </a:rPr>
              <a:t>Ігор </a:t>
            </a:r>
            <a:r>
              <a:rPr lang="uk-UA" sz="2800" b="1" dirty="0" err="1" smtClean="0">
                <a:solidFill>
                  <a:srgbClr val="FF0000"/>
                </a:solidFill>
              </a:rPr>
              <a:t>Паук</a:t>
            </a:r>
            <a:endParaRPr lang="uk-UA" sz="2800" b="1" dirty="0" smtClean="0">
              <a:solidFill>
                <a:srgbClr val="FF0000"/>
              </a:solidFill>
            </a:endParaRPr>
          </a:p>
          <a:p>
            <a:r>
              <a:rPr lang="uk-UA" sz="2400" b="1" dirty="0" smtClean="0"/>
              <a:t>Загальна вартість </a:t>
            </a:r>
            <a:r>
              <a:rPr lang="uk-UA" sz="2400" b="1" dirty="0" err="1" smtClean="0"/>
              <a:t>проєкту</a:t>
            </a:r>
            <a:endParaRPr lang="uk-UA" sz="2400" b="1" dirty="0" smtClean="0"/>
          </a:p>
          <a:p>
            <a:r>
              <a:rPr lang="ru-RU" sz="2400" b="1" dirty="0" smtClean="0"/>
              <a:t>286,224 </a:t>
            </a:r>
            <a:r>
              <a:rPr lang="ru-RU" sz="2400" b="1" dirty="0" err="1" smtClean="0"/>
              <a:t>тис.грн</a:t>
            </a:r>
            <a:r>
              <a:rPr lang="ru-RU" sz="2400" b="1" dirty="0" smtClean="0"/>
              <a:t>. </a:t>
            </a:r>
          </a:p>
          <a:p>
            <a:r>
              <a:rPr lang="ru-RU" dirty="0" smtClean="0"/>
              <a:t/>
            </a:r>
            <a:br>
              <a:rPr lang="ru-RU" dirty="0" smtClean="0"/>
            </a:br>
            <a:endParaRPr lang="ru-RU" dirty="0"/>
          </a:p>
        </p:txBody>
      </p:sp>
      <p:pic>
        <p:nvPicPr>
          <p:cNvPr id="1027" name="Picture 3"/>
          <p:cNvPicPr>
            <a:picLocks noChangeAspect="1" noChangeArrowheads="1"/>
          </p:cNvPicPr>
          <p:nvPr/>
        </p:nvPicPr>
        <p:blipFill>
          <a:blip r:embed="rId3" cstate="print"/>
          <a:srcRect/>
          <a:stretch>
            <a:fillRect/>
          </a:stretch>
        </p:blipFill>
        <p:spPr bwMode="auto">
          <a:xfrm>
            <a:off x="5000628" y="857232"/>
            <a:ext cx="3375446" cy="4500594"/>
          </a:xfrm>
          <a:prstGeom prst="rect">
            <a:avLst/>
          </a:prstGeom>
          <a:noFill/>
          <a:ln w="9525">
            <a:noFill/>
            <a:miter lim="800000"/>
            <a:headEnd/>
            <a:tailEnd/>
          </a:ln>
          <a:effectLst/>
        </p:spPr>
      </p:pic>
      <p:pic>
        <p:nvPicPr>
          <p:cNvPr id="8" name="Picture 2"/>
          <p:cNvPicPr>
            <a:picLocks noChangeAspect="1" noChangeArrowheads="1"/>
          </p:cNvPicPr>
          <p:nvPr/>
        </p:nvPicPr>
        <p:blipFill>
          <a:blip r:embed="rId4" cstate="print"/>
          <a:srcRect/>
          <a:stretch>
            <a:fillRect/>
          </a:stretch>
        </p:blipFill>
        <p:spPr bwMode="auto">
          <a:xfrm>
            <a:off x="4000496" y="3857628"/>
            <a:ext cx="3738485" cy="2803864"/>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14400" y="214290"/>
            <a:ext cx="8229600" cy="1143000"/>
          </a:xfrm>
        </p:spPr>
        <p:txBody>
          <a:bodyPr>
            <a:normAutofit fontScale="90000"/>
          </a:bodyPr>
          <a:lstStyle/>
          <a:p>
            <a:r>
              <a:rPr lang="uk-UA" sz="3100" b="1" dirty="0" smtClean="0"/>
              <a:t>Розбудова інфраструктури об</a:t>
            </a:r>
            <a:r>
              <a:rPr lang="en-US" sz="3100" b="1" dirty="0" smtClean="0"/>
              <a:t>’</a:t>
            </a:r>
            <a:r>
              <a:rPr lang="uk-UA" sz="3100" b="1" dirty="0" err="1" smtClean="0"/>
              <a:t>єднаної</a:t>
            </a:r>
            <a:r>
              <a:rPr lang="uk-UA" sz="3100" b="1" dirty="0" smtClean="0"/>
              <a:t> громади</a:t>
            </a:r>
            <a:r>
              <a:rPr lang="ru-RU" sz="3100" dirty="0" smtClean="0"/>
              <a:t/>
            </a:r>
            <a:br>
              <a:rPr lang="ru-RU" sz="3100" dirty="0" smtClean="0"/>
            </a:br>
            <a:r>
              <a:rPr lang="uk-UA" sz="3100" b="1" dirty="0" err="1" smtClean="0"/>
              <a:t>Проєкти</a:t>
            </a:r>
            <a:r>
              <a:rPr lang="uk-UA" sz="3100" b="1" dirty="0" smtClean="0"/>
              <a:t> місцевого  розвитку 2019 – результати</a:t>
            </a:r>
            <a:r>
              <a:rPr lang="ru-RU" dirty="0" smtClean="0"/>
              <a:t/>
            </a:r>
            <a:br>
              <a:rPr lang="ru-RU" dirty="0" smtClean="0"/>
            </a:br>
            <a:endParaRPr lang="ru-RU" dirty="0"/>
          </a:p>
        </p:txBody>
      </p:sp>
      <p:pic>
        <p:nvPicPr>
          <p:cNvPr id="4" name="Picture 2" descr="D:\міська рада\герб і прапор Бібрки\H1BIBRK0.jpg"/>
          <p:cNvPicPr>
            <a:picLocks noChangeAspect="1" noChangeArrowheads="1"/>
          </p:cNvPicPr>
          <p:nvPr/>
        </p:nvPicPr>
        <p:blipFill>
          <a:blip r:embed="rId3" cstate="print"/>
          <a:srcRect/>
          <a:stretch>
            <a:fillRect/>
          </a:stretch>
        </p:blipFill>
        <p:spPr bwMode="auto">
          <a:xfrm>
            <a:off x="214282" y="0"/>
            <a:ext cx="963718" cy="1214422"/>
          </a:xfrm>
          <a:prstGeom prst="rect">
            <a:avLst/>
          </a:prstGeom>
          <a:noFill/>
        </p:spPr>
      </p:pic>
      <p:sp>
        <p:nvSpPr>
          <p:cNvPr id="76802" name="AutoShape 2" descr="Результат пошуку зображень за запитом електрокардіограф з модулем телемедицини"/>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76804" name="AutoShape 4" descr="Результат пошуку зображень за запитом електрокардіограф з модулем телемедицини"/>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76806" name="AutoShape 6" descr="Результат пошуку зображень за запитом електрокардіограф з модулем телемедицини"/>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pic>
        <p:nvPicPr>
          <p:cNvPr id="2050" name="Picture 2" descr="C:\Documents and Settings\Admin\Рабочий стол\звіт мера\звіт-2019\фото первинка\Електрокардіограф.jpg"/>
          <p:cNvPicPr>
            <a:picLocks noChangeAspect="1" noChangeArrowheads="1"/>
          </p:cNvPicPr>
          <p:nvPr/>
        </p:nvPicPr>
        <p:blipFill>
          <a:blip r:embed="rId4" cstate="print"/>
          <a:srcRect/>
          <a:stretch>
            <a:fillRect/>
          </a:stretch>
        </p:blipFill>
        <p:spPr bwMode="auto">
          <a:xfrm>
            <a:off x="3428992" y="1857364"/>
            <a:ext cx="5619789" cy="4214842"/>
          </a:xfrm>
          <a:prstGeom prst="rect">
            <a:avLst/>
          </a:prstGeom>
          <a:noFill/>
        </p:spPr>
      </p:pic>
      <p:sp>
        <p:nvSpPr>
          <p:cNvPr id="9" name="Прямоугольник 8"/>
          <p:cNvSpPr/>
          <p:nvPr/>
        </p:nvSpPr>
        <p:spPr>
          <a:xfrm>
            <a:off x="0" y="1643050"/>
            <a:ext cx="4429124" cy="5232202"/>
          </a:xfrm>
          <a:prstGeom prst="rect">
            <a:avLst/>
          </a:prstGeom>
        </p:spPr>
        <p:txBody>
          <a:bodyPr wrap="square">
            <a:spAutoFit/>
          </a:bodyPr>
          <a:lstStyle/>
          <a:p>
            <a:r>
              <a:rPr lang="ru-RU" sz="2600" b="1" dirty="0" err="1" smtClean="0"/>
              <a:t>Придбання</a:t>
            </a:r>
            <a:r>
              <a:rPr lang="ru-RU" sz="2600" b="1" dirty="0" smtClean="0"/>
              <a:t> </a:t>
            </a:r>
            <a:r>
              <a:rPr lang="ru-RU" sz="2600" b="1" dirty="0" err="1" smtClean="0"/>
              <a:t>медичного</a:t>
            </a:r>
            <a:r>
              <a:rPr lang="ru-RU" sz="2600" b="1" dirty="0" smtClean="0"/>
              <a:t> </a:t>
            </a:r>
            <a:r>
              <a:rPr lang="ru-RU" sz="2600" b="1" dirty="0" err="1" smtClean="0"/>
              <a:t>обладнання</a:t>
            </a:r>
            <a:endParaRPr lang="ru-RU" sz="2600" b="1" dirty="0" smtClean="0"/>
          </a:p>
          <a:p>
            <a:r>
              <a:rPr lang="ru-RU" sz="2600" b="1" dirty="0" smtClean="0"/>
              <a:t> для </a:t>
            </a:r>
            <a:r>
              <a:rPr lang="ru-RU" sz="2600" b="1" dirty="0" err="1" smtClean="0"/>
              <a:t>амбулаторії</a:t>
            </a:r>
            <a:r>
              <a:rPr lang="ru-RU" sz="2600" b="1" dirty="0" smtClean="0"/>
              <a:t> ЗПСМ </a:t>
            </a:r>
          </a:p>
          <a:p>
            <a:r>
              <a:rPr lang="ru-RU" sz="2600" b="1" dirty="0" smtClean="0"/>
              <a:t>в м. </a:t>
            </a:r>
            <a:r>
              <a:rPr lang="ru-RU" sz="2600" b="1" dirty="0" err="1" smtClean="0"/>
              <a:t>Бібрка</a:t>
            </a:r>
            <a:r>
              <a:rPr lang="ru-RU" sz="2600" b="1" dirty="0" smtClean="0"/>
              <a:t> </a:t>
            </a:r>
          </a:p>
          <a:p>
            <a:r>
              <a:rPr lang="ru-RU" sz="2600" b="1" dirty="0" err="1" smtClean="0"/>
              <a:t>Ініціативна</a:t>
            </a:r>
            <a:r>
              <a:rPr lang="ru-RU" sz="2600" b="1" dirty="0" smtClean="0"/>
              <a:t> </a:t>
            </a:r>
            <a:r>
              <a:rPr lang="ru-RU" sz="2600" b="1" dirty="0" err="1" smtClean="0"/>
              <a:t>група</a:t>
            </a:r>
            <a:r>
              <a:rPr lang="ru-RU" sz="2600" b="1" dirty="0" smtClean="0"/>
              <a:t> </a:t>
            </a:r>
          </a:p>
          <a:p>
            <a:r>
              <a:rPr lang="ru-RU" sz="2600" b="1" dirty="0" err="1" smtClean="0"/>
              <a:t>амбулаторії</a:t>
            </a:r>
            <a:r>
              <a:rPr lang="ru-RU" sz="2600" b="1" dirty="0" smtClean="0"/>
              <a:t> ЗПСМ</a:t>
            </a:r>
          </a:p>
          <a:p>
            <a:r>
              <a:rPr lang="uk-UA" sz="2800" b="1" dirty="0" smtClean="0"/>
              <a:t>(електрокардіограф  з модулем </a:t>
            </a:r>
            <a:r>
              <a:rPr lang="uk-UA" sz="2800" b="1" dirty="0" err="1" smtClean="0"/>
              <a:t>Телемедицина</a:t>
            </a:r>
            <a:r>
              <a:rPr lang="uk-UA" sz="2800" dirty="0" smtClean="0"/>
              <a:t>)</a:t>
            </a:r>
            <a:endParaRPr lang="ru-RU" sz="2600" b="1" dirty="0" smtClean="0"/>
          </a:p>
          <a:p>
            <a:r>
              <a:rPr lang="uk-UA" sz="2600" b="1" dirty="0" smtClean="0"/>
              <a:t>Керівник </a:t>
            </a:r>
            <a:r>
              <a:rPr lang="uk-UA" sz="2600" b="1" dirty="0" err="1" smtClean="0"/>
              <a:t>проєкту</a:t>
            </a:r>
            <a:r>
              <a:rPr lang="uk-UA" sz="2600" b="1" dirty="0" smtClean="0"/>
              <a:t> </a:t>
            </a:r>
          </a:p>
          <a:p>
            <a:r>
              <a:rPr lang="uk-UA" sz="2600" b="1" dirty="0" smtClean="0">
                <a:solidFill>
                  <a:srgbClr val="FF0000"/>
                </a:solidFill>
              </a:rPr>
              <a:t>Дарія Корж</a:t>
            </a:r>
          </a:p>
          <a:p>
            <a:r>
              <a:rPr lang="ru-RU" sz="2600" b="1" dirty="0" err="1" smtClean="0"/>
              <a:t>Загальна</a:t>
            </a:r>
            <a:r>
              <a:rPr lang="ru-RU" sz="2600" b="1" dirty="0" smtClean="0"/>
              <a:t> </a:t>
            </a:r>
            <a:r>
              <a:rPr lang="ru-RU" sz="2600" b="1" dirty="0" err="1" smtClean="0"/>
              <a:t>вартість</a:t>
            </a:r>
            <a:r>
              <a:rPr lang="ru-RU" sz="2600" b="1" dirty="0" smtClean="0"/>
              <a:t> </a:t>
            </a:r>
            <a:r>
              <a:rPr lang="ru-RU" sz="2600" b="1" dirty="0" err="1" smtClean="0"/>
              <a:t>проєкту</a:t>
            </a:r>
            <a:endParaRPr lang="ru-RU" sz="2600" b="1" dirty="0" smtClean="0"/>
          </a:p>
          <a:p>
            <a:r>
              <a:rPr lang="ru-RU" sz="2800" b="1" dirty="0" smtClean="0"/>
              <a:t>75,257 </a:t>
            </a:r>
            <a:r>
              <a:rPr lang="ru-RU" sz="2600" b="1" dirty="0" smtClean="0"/>
              <a:t>тис. </a:t>
            </a:r>
            <a:r>
              <a:rPr lang="ru-RU" sz="2600" b="1" dirty="0" err="1" smtClean="0"/>
              <a:t>грн</a:t>
            </a:r>
            <a:endParaRPr lang="ru-RU" sz="2600" b="1" dirty="0" smtClean="0"/>
          </a:p>
          <a:p>
            <a:endParaRPr lang="ru-RU"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142976" y="0"/>
            <a:ext cx="8229600" cy="1143000"/>
          </a:xfrm>
        </p:spPr>
        <p:txBody>
          <a:bodyPr>
            <a:normAutofit/>
          </a:bodyPr>
          <a:lstStyle/>
          <a:p>
            <a:r>
              <a:rPr lang="uk-UA" sz="2800" b="1" dirty="0" smtClean="0"/>
              <a:t>Бібрська міська об</a:t>
            </a:r>
            <a:r>
              <a:rPr lang="en-US" sz="2800" b="1" dirty="0" smtClean="0"/>
              <a:t>’</a:t>
            </a:r>
            <a:r>
              <a:rPr lang="uk-UA" sz="2800" b="1" dirty="0" err="1" smtClean="0"/>
              <a:t>єднана</a:t>
            </a:r>
            <a:r>
              <a:rPr lang="uk-UA" sz="2800" b="1" dirty="0" smtClean="0"/>
              <a:t> територіальна громада</a:t>
            </a:r>
            <a:endParaRPr lang="ru-RU" sz="2800" b="1" dirty="0"/>
          </a:p>
        </p:txBody>
      </p:sp>
      <p:pic>
        <p:nvPicPr>
          <p:cNvPr id="5" name="Picture 2" descr="D:\міська рада\герб і прапор Бібрки\H1BIBRK0.jpg"/>
          <p:cNvPicPr>
            <a:picLocks noChangeAspect="1" noChangeArrowheads="1"/>
          </p:cNvPicPr>
          <p:nvPr/>
        </p:nvPicPr>
        <p:blipFill>
          <a:blip r:embed="rId2" cstate="print"/>
          <a:srcRect/>
          <a:stretch>
            <a:fillRect/>
          </a:stretch>
        </p:blipFill>
        <p:spPr bwMode="auto">
          <a:xfrm>
            <a:off x="214282" y="0"/>
            <a:ext cx="1143008" cy="1440353"/>
          </a:xfrm>
          <a:prstGeom prst="rect">
            <a:avLst/>
          </a:prstGeom>
          <a:noFill/>
        </p:spPr>
      </p:pic>
      <p:pic>
        <p:nvPicPr>
          <p:cNvPr id="280577" name="Picture 1"/>
          <p:cNvPicPr>
            <a:picLocks noGrp="1" noChangeAspect="1" noChangeArrowheads="1"/>
          </p:cNvPicPr>
          <p:nvPr>
            <p:ph idx="1"/>
          </p:nvPr>
        </p:nvPicPr>
        <p:blipFill>
          <a:blip r:embed="rId3" cstate="print"/>
          <a:srcRect/>
          <a:stretch>
            <a:fillRect/>
          </a:stretch>
        </p:blipFill>
        <p:spPr bwMode="auto">
          <a:xfrm>
            <a:off x="1357290" y="928670"/>
            <a:ext cx="6929486" cy="5745699"/>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14400" y="285728"/>
            <a:ext cx="8229600" cy="1143000"/>
          </a:xfrm>
        </p:spPr>
        <p:txBody>
          <a:bodyPr>
            <a:normAutofit fontScale="90000"/>
          </a:bodyPr>
          <a:lstStyle/>
          <a:p>
            <a:r>
              <a:rPr lang="uk-UA" sz="3100" b="1" dirty="0" smtClean="0"/>
              <a:t>Розбудова інфраструктури об</a:t>
            </a:r>
            <a:r>
              <a:rPr lang="en-US" sz="3100" b="1" dirty="0" smtClean="0"/>
              <a:t>’</a:t>
            </a:r>
            <a:r>
              <a:rPr lang="uk-UA" sz="3100" b="1" dirty="0" err="1" smtClean="0"/>
              <a:t>єднаної</a:t>
            </a:r>
            <a:r>
              <a:rPr lang="uk-UA" sz="3100" b="1" dirty="0" smtClean="0"/>
              <a:t> громади</a:t>
            </a:r>
            <a:r>
              <a:rPr lang="ru-RU" sz="3100" dirty="0" smtClean="0"/>
              <a:t/>
            </a:r>
            <a:br>
              <a:rPr lang="ru-RU" sz="3100" dirty="0" smtClean="0"/>
            </a:br>
            <a:r>
              <a:rPr lang="uk-UA" sz="3100" b="1" dirty="0" err="1" smtClean="0"/>
              <a:t>Проєкти</a:t>
            </a:r>
            <a:r>
              <a:rPr lang="uk-UA" sz="3100" b="1" dirty="0" smtClean="0"/>
              <a:t> місцевого  розвитку 2019 – результати</a:t>
            </a:r>
            <a:r>
              <a:rPr lang="ru-RU" dirty="0" smtClean="0"/>
              <a:t/>
            </a:r>
            <a:br>
              <a:rPr lang="ru-RU" dirty="0" smtClean="0"/>
            </a:br>
            <a:endParaRPr lang="ru-RU" dirty="0"/>
          </a:p>
        </p:txBody>
      </p:sp>
      <p:pic>
        <p:nvPicPr>
          <p:cNvPr id="4" name="Picture 2" descr="D:\міська рада\герб і прапор Бібрки\H1BIBRK0.jpg"/>
          <p:cNvPicPr>
            <a:picLocks noChangeAspect="1" noChangeArrowheads="1"/>
          </p:cNvPicPr>
          <p:nvPr/>
        </p:nvPicPr>
        <p:blipFill>
          <a:blip r:embed="rId2" cstate="print"/>
          <a:srcRect/>
          <a:stretch>
            <a:fillRect/>
          </a:stretch>
        </p:blipFill>
        <p:spPr bwMode="auto">
          <a:xfrm>
            <a:off x="214282" y="0"/>
            <a:ext cx="963718" cy="1214422"/>
          </a:xfrm>
          <a:prstGeom prst="rect">
            <a:avLst/>
          </a:prstGeom>
          <a:noFill/>
        </p:spPr>
      </p:pic>
      <p:pic>
        <p:nvPicPr>
          <p:cNvPr id="6" name="Рисунок 5"/>
          <p:cNvPicPr/>
          <p:nvPr/>
        </p:nvPicPr>
        <p:blipFill>
          <a:blip r:embed="rId3" cstate="print">
            <a:extLst>
              <a:ext uri="{28A0092B-C50C-407E-A947-70E740481C1C}">
                <a14:useLocalDpi xmlns:lc="http://schemas.openxmlformats.org/drawingml/2006/lockedCanvas" xmlns:pic="http://schemas.openxmlformats.org/drawingml/2006/picture" xmlns:a14="http://schemas.microsoft.com/office/drawing/2010/main" xmlns:wps="http://schemas.microsoft.com/office/word/2010/wordprocessingShape" xmlns:wne="http://schemas.microsoft.com/office/word/2006/wordml" xmlns:wpi="http://schemas.microsoft.com/office/word/2010/wordprocessingInk" xmlns:wpg="http://schemas.microsoft.com/office/word/2010/wordprocessingGroup" xmlns:w16se="http://schemas.microsoft.com/office/word/2015/wordml/symex" xmlns:w15="http://schemas.microsoft.com/office/word/2012/wordml" xmlns:w14="http://schemas.microsoft.com/office/word/2010/wordml" xmlns:w="http://schemas.openxmlformats.org/wordprocessingml/2006/main" xmlns:w10="urn:schemas-microsoft-com:office:word" xmlns:wp="http://schemas.openxmlformats.org/drawingml/2006/wordprocessingDrawing" xmlns:wp14="http://schemas.microsoft.com/office/word/2010/wordprocessingDrawing" xmlns:v="urn:schemas-microsoft-com:vml" xmlns:m="http://schemas.openxmlformats.org/officeDocument/2006/math" xmlns:o="urn:schemas-microsoft-com:office:office" xmlns:mc="http://schemas.openxmlformats.org/markup-compatibility/2006" xmlns:cx1="http://schemas.microsoft.com/office/drawing/2015/9/8/chartex" xmlns:cx="http://schemas.microsoft.com/office/drawing/2014/chartex" xmlns:wpc="http://schemas.microsoft.com/office/word/2010/wordprocessingCanvas" xmlns="" val="0"/>
              </a:ext>
            </a:extLst>
          </a:blip>
          <a:stretch>
            <a:fillRect/>
          </a:stretch>
        </p:blipFill>
        <p:spPr>
          <a:xfrm>
            <a:off x="3214678" y="4071942"/>
            <a:ext cx="4143404" cy="2643206"/>
          </a:xfrm>
          <a:prstGeom prst="rect">
            <a:avLst/>
          </a:prstGeom>
        </p:spPr>
      </p:pic>
      <p:pic>
        <p:nvPicPr>
          <p:cNvPr id="8" name="Рисунок 7"/>
          <p:cNvPicPr/>
          <p:nvPr/>
        </p:nvPicPr>
        <p:blipFill>
          <a:blip r:embed="rId4" cstate="print">
            <a:extLst>
              <a:ext uri="{28A0092B-C50C-407E-A947-70E740481C1C}">
                <a14:useLocalDpi xmlns:lc="http://schemas.openxmlformats.org/drawingml/2006/lockedCanvas" xmlns:pic="http://schemas.openxmlformats.org/drawingml/2006/picture" xmlns:a14="http://schemas.microsoft.com/office/drawing/2010/main" xmlns:wps="http://schemas.microsoft.com/office/word/2010/wordprocessingShape" xmlns:wne="http://schemas.microsoft.com/office/word/2006/wordml" xmlns:wpi="http://schemas.microsoft.com/office/word/2010/wordprocessingInk" xmlns:wpg="http://schemas.microsoft.com/office/word/2010/wordprocessingGroup" xmlns:w16se="http://schemas.microsoft.com/office/word/2015/wordml/symex" xmlns:w15="http://schemas.microsoft.com/office/word/2012/wordml" xmlns:w14="http://schemas.microsoft.com/office/word/2010/wordml" xmlns:w="http://schemas.openxmlformats.org/wordprocessingml/2006/main" xmlns:w10="urn:schemas-microsoft-com:office:word" xmlns:wp="http://schemas.openxmlformats.org/drawingml/2006/wordprocessingDrawing" xmlns:wp14="http://schemas.microsoft.com/office/word/2010/wordprocessingDrawing" xmlns:v="urn:schemas-microsoft-com:vml" xmlns:m="http://schemas.openxmlformats.org/officeDocument/2006/math" xmlns:o="urn:schemas-microsoft-com:office:office" xmlns:mc="http://schemas.openxmlformats.org/markup-compatibility/2006" xmlns:cx1="http://schemas.microsoft.com/office/drawing/2015/9/8/chartex" xmlns:cx="http://schemas.microsoft.com/office/drawing/2014/chartex" xmlns:wpc="http://schemas.microsoft.com/office/word/2010/wordprocessingCanvas" xmlns="" val="0"/>
              </a:ext>
            </a:extLst>
          </a:blip>
          <a:stretch>
            <a:fillRect/>
          </a:stretch>
        </p:blipFill>
        <p:spPr>
          <a:xfrm>
            <a:off x="4143372" y="1714488"/>
            <a:ext cx="4714908" cy="3000396"/>
          </a:xfrm>
          <a:prstGeom prst="rect">
            <a:avLst/>
          </a:prstGeom>
        </p:spPr>
      </p:pic>
      <p:sp>
        <p:nvSpPr>
          <p:cNvPr id="9" name="Прямоугольник 8"/>
          <p:cNvSpPr/>
          <p:nvPr/>
        </p:nvSpPr>
        <p:spPr>
          <a:xfrm>
            <a:off x="0" y="1714488"/>
            <a:ext cx="5000596" cy="3970318"/>
          </a:xfrm>
          <a:prstGeom prst="rect">
            <a:avLst/>
          </a:prstGeom>
        </p:spPr>
        <p:txBody>
          <a:bodyPr wrap="square">
            <a:spAutoFit/>
          </a:bodyPr>
          <a:lstStyle/>
          <a:p>
            <a:r>
              <a:rPr lang="ru-RU" sz="2400" b="1" dirty="0" err="1" smtClean="0"/>
              <a:t>Капітальний</a:t>
            </a:r>
            <a:r>
              <a:rPr lang="ru-RU" sz="2400" b="1" dirty="0" smtClean="0"/>
              <a:t> ремонт </a:t>
            </a:r>
            <a:r>
              <a:rPr lang="ru-RU" sz="2400" b="1" dirty="0" err="1" smtClean="0"/>
              <a:t>даху</a:t>
            </a:r>
            <a:r>
              <a:rPr lang="ru-RU" sz="2400" b="1" dirty="0" smtClean="0"/>
              <a:t> </a:t>
            </a:r>
            <a:r>
              <a:rPr lang="ru-RU" sz="2400" b="1" dirty="0" err="1" smtClean="0"/>
              <a:t>музичної</a:t>
            </a:r>
            <a:r>
              <a:rPr lang="ru-RU" sz="2400" b="1" dirty="0" smtClean="0"/>
              <a:t> </a:t>
            </a:r>
            <a:r>
              <a:rPr lang="ru-RU" sz="2400" b="1" dirty="0" err="1" smtClean="0"/>
              <a:t>школи</a:t>
            </a:r>
            <a:r>
              <a:rPr lang="ru-RU" sz="2400" b="1" dirty="0" smtClean="0"/>
              <a:t> корпус № 1 в м. </a:t>
            </a:r>
            <a:r>
              <a:rPr lang="ru-RU" sz="2400" b="1" dirty="0" err="1" smtClean="0"/>
              <a:t>Бібрка</a:t>
            </a:r>
            <a:r>
              <a:rPr lang="ru-RU" sz="2400" b="1" dirty="0" smtClean="0"/>
              <a:t> </a:t>
            </a:r>
          </a:p>
          <a:p>
            <a:r>
              <a:rPr lang="ru-RU" sz="2400" b="1" dirty="0" err="1" smtClean="0"/>
              <a:t>вул</a:t>
            </a:r>
            <a:r>
              <a:rPr lang="ru-RU" sz="2400" b="1" dirty="0" smtClean="0"/>
              <a:t>. </a:t>
            </a:r>
            <a:r>
              <a:rPr lang="ru-RU" sz="2400" b="1" dirty="0" err="1" smtClean="0"/>
              <a:t>Тарнавського</a:t>
            </a:r>
            <a:r>
              <a:rPr lang="ru-RU" sz="2400" b="1" dirty="0" smtClean="0"/>
              <a:t>, 3</a:t>
            </a:r>
          </a:p>
          <a:p>
            <a:r>
              <a:rPr lang="ru-RU" sz="2400" b="1" dirty="0" err="1" smtClean="0"/>
              <a:t>Інціативна</a:t>
            </a:r>
            <a:r>
              <a:rPr lang="ru-RU" sz="2400" b="1" dirty="0" smtClean="0"/>
              <a:t> </a:t>
            </a:r>
            <a:r>
              <a:rPr lang="ru-RU" sz="2400" b="1" dirty="0" err="1" smtClean="0"/>
              <a:t>група</a:t>
            </a:r>
            <a:r>
              <a:rPr lang="ru-RU" sz="2400" b="1" dirty="0" smtClean="0"/>
              <a:t> </a:t>
            </a:r>
            <a:r>
              <a:rPr lang="ru-RU" sz="2400" b="1" dirty="0" err="1" smtClean="0"/>
              <a:t>Бібрської</a:t>
            </a:r>
            <a:r>
              <a:rPr lang="ru-RU" sz="2400" b="1" dirty="0" smtClean="0"/>
              <a:t> </a:t>
            </a:r>
          </a:p>
          <a:p>
            <a:r>
              <a:rPr lang="ru-RU" sz="2400" b="1" dirty="0" err="1" smtClean="0"/>
              <a:t>музичної</a:t>
            </a:r>
            <a:r>
              <a:rPr lang="ru-RU" sz="2400" b="1" dirty="0" smtClean="0"/>
              <a:t> </a:t>
            </a:r>
            <a:r>
              <a:rPr lang="ru-RU" sz="2400" b="1" dirty="0" err="1" smtClean="0"/>
              <a:t>школи</a:t>
            </a:r>
            <a:endParaRPr lang="ru-RU" sz="2400" b="1" dirty="0" smtClean="0"/>
          </a:p>
          <a:p>
            <a:r>
              <a:rPr lang="uk-UA" sz="2400" b="1" dirty="0" smtClean="0"/>
              <a:t>Керівник проекту </a:t>
            </a:r>
          </a:p>
          <a:p>
            <a:r>
              <a:rPr lang="uk-UA" sz="2400" b="1" dirty="0" smtClean="0">
                <a:solidFill>
                  <a:srgbClr val="FF0000"/>
                </a:solidFill>
              </a:rPr>
              <a:t>Галина Скалка</a:t>
            </a:r>
          </a:p>
          <a:p>
            <a:r>
              <a:rPr lang="uk-UA" sz="2400" b="1" dirty="0" smtClean="0"/>
              <a:t>Загальна вартість </a:t>
            </a:r>
            <a:r>
              <a:rPr lang="uk-UA" sz="2400" b="1" dirty="0" err="1" smtClean="0"/>
              <a:t>проєкту</a:t>
            </a:r>
            <a:endParaRPr lang="uk-UA" sz="2400" b="1" dirty="0" smtClean="0"/>
          </a:p>
          <a:p>
            <a:r>
              <a:rPr lang="ru-RU" sz="2400" b="1" dirty="0" smtClean="0"/>
              <a:t>368,944 </a:t>
            </a:r>
            <a:r>
              <a:rPr lang="ru-RU" sz="2400" b="1" dirty="0" err="1" smtClean="0"/>
              <a:t>тис.грн</a:t>
            </a:r>
            <a:r>
              <a:rPr lang="ru-RU" sz="2400" b="1" dirty="0" smtClean="0"/>
              <a:t>.</a:t>
            </a:r>
          </a:p>
          <a:p>
            <a:endParaRPr lang="uk-UA" dirty="0" smtClean="0"/>
          </a:p>
          <a:p>
            <a:r>
              <a:rPr lang="ru-RU" dirty="0" smtClean="0"/>
              <a:t> </a:t>
            </a:r>
            <a:endParaRPr lang="ru-RU"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14348" y="142852"/>
            <a:ext cx="8229600" cy="1143000"/>
          </a:xfrm>
        </p:spPr>
        <p:txBody>
          <a:bodyPr>
            <a:normAutofit/>
          </a:bodyPr>
          <a:lstStyle/>
          <a:p>
            <a:r>
              <a:rPr lang="uk-UA" sz="2800" b="1" dirty="0" smtClean="0"/>
              <a:t>Розбудова інфраструктури об</a:t>
            </a:r>
            <a:r>
              <a:rPr lang="en-US" sz="2800" b="1" dirty="0" smtClean="0"/>
              <a:t>’</a:t>
            </a:r>
            <a:r>
              <a:rPr lang="uk-UA" sz="2800" b="1" dirty="0" err="1" smtClean="0"/>
              <a:t>єднаної</a:t>
            </a:r>
            <a:r>
              <a:rPr lang="uk-UA" sz="2800" b="1" dirty="0" smtClean="0"/>
              <a:t> громади</a:t>
            </a:r>
            <a:r>
              <a:rPr lang="ru-RU" sz="2800" dirty="0" smtClean="0"/>
              <a:t/>
            </a:r>
            <a:br>
              <a:rPr lang="ru-RU" sz="2800" dirty="0" smtClean="0"/>
            </a:br>
            <a:r>
              <a:rPr lang="uk-UA" sz="2800" b="1" dirty="0" err="1" smtClean="0"/>
              <a:t>Проєкти</a:t>
            </a:r>
            <a:r>
              <a:rPr lang="uk-UA" sz="2800" b="1" dirty="0" smtClean="0"/>
              <a:t> місцевого  розвитку 2019 – результати</a:t>
            </a:r>
            <a:endParaRPr lang="ru-RU" sz="2800" dirty="0"/>
          </a:p>
        </p:txBody>
      </p:sp>
      <p:pic>
        <p:nvPicPr>
          <p:cNvPr id="5" name="Picture 2" descr="D:\міська рада\герб і прапор Бібрки\H1BIBRK0.jpg"/>
          <p:cNvPicPr>
            <a:picLocks noChangeAspect="1" noChangeArrowheads="1"/>
          </p:cNvPicPr>
          <p:nvPr/>
        </p:nvPicPr>
        <p:blipFill>
          <a:blip r:embed="rId2" cstate="print"/>
          <a:srcRect/>
          <a:stretch>
            <a:fillRect/>
          </a:stretch>
        </p:blipFill>
        <p:spPr bwMode="auto">
          <a:xfrm>
            <a:off x="0" y="0"/>
            <a:ext cx="963718" cy="1214422"/>
          </a:xfrm>
          <a:prstGeom prst="rect">
            <a:avLst/>
          </a:prstGeom>
          <a:noFill/>
        </p:spPr>
      </p:pic>
      <p:sp>
        <p:nvSpPr>
          <p:cNvPr id="6" name="Прямоугольник 5"/>
          <p:cNvSpPr/>
          <p:nvPr/>
        </p:nvSpPr>
        <p:spPr>
          <a:xfrm>
            <a:off x="357158" y="1500174"/>
            <a:ext cx="4572000" cy="3970318"/>
          </a:xfrm>
          <a:prstGeom prst="rect">
            <a:avLst/>
          </a:prstGeom>
        </p:spPr>
        <p:txBody>
          <a:bodyPr>
            <a:spAutoFit/>
          </a:bodyPr>
          <a:lstStyle/>
          <a:p>
            <a:r>
              <a:rPr lang="ru-RU" sz="2600" b="1" dirty="0" err="1" smtClean="0"/>
              <a:t>Капітальний</a:t>
            </a:r>
            <a:r>
              <a:rPr lang="ru-RU" sz="2600" b="1" dirty="0" smtClean="0"/>
              <a:t> ремонт </a:t>
            </a:r>
            <a:r>
              <a:rPr lang="ru-RU" sz="2600" b="1" dirty="0" err="1" smtClean="0"/>
              <a:t>приміщень</a:t>
            </a:r>
            <a:r>
              <a:rPr lang="ru-RU" sz="2600" b="1" dirty="0" smtClean="0"/>
              <a:t> </a:t>
            </a:r>
          </a:p>
          <a:p>
            <a:r>
              <a:rPr lang="ru-RU" sz="2600" b="1" dirty="0" smtClean="0"/>
              <a:t>Народного дому </a:t>
            </a:r>
            <a:r>
              <a:rPr lang="ru-RU" sz="2600" b="1" dirty="0" err="1" smtClean="0"/>
              <a:t>с.Любешка</a:t>
            </a:r>
            <a:r>
              <a:rPr lang="ru-RU" sz="2600" b="1" dirty="0" smtClean="0"/>
              <a:t> </a:t>
            </a:r>
          </a:p>
          <a:p>
            <a:r>
              <a:rPr lang="ru-RU" sz="2600" b="1" dirty="0" err="1" smtClean="0"/>
              <a:t>Ініціативна</a:t>
            </a:r>
            <a:r>
              <a:rPr lang="ru-RU" sz="2600" b="1" dirty="0" smtClean="0"/>
              <a:t> </a:t>
            </a:r>
            <a:r>
              <a:rPr lang="ru-RU" sz="2600" b="1" dirty="0" err="1" smtClean="0"/>
              <a:t>група</a:t>
            </a:r>
            <a:r>
              <a:rPr lang="ru-RU" sz="2600" b="1" dirty="0" smtClean="0"/>
              <a:t> Народного дому </a:t>
            </a:r>
            <a:r>
              <a:rPr lang="ru-RU" sz="2600" b="1" dirty="0" err="1" smtClean="0"/>
              <a:t>с.Любешка</a:t>
            </a:r>
            <a:endParaRPr lang="ru-RU" sz="2600" b="1" dirty="0" smtClean="0"/>
          </a:p>
          <a:p>
            <a:r>
              <a:rPr lang="uk-UA" sz="2600" b="1" dirty="0" smtClean="0"/>
              <a:t>Керівник проекту </a:t>
            </a:r>
          </a:p>
          <a:p>
            <a:r>
              <a:rPr lang="uk-UA" sz="2600" b="1" dirty="0" smtClean="0">
                <a:solidFill>
                  <a:srgbClr val="FF0000"/>
                </a:solidFill>
              </a:rPr>
              <a:t>М.С.Мойсей</a:t>
            </a:r>
          </a:p>
          <a:p>
            <a:r>
              <a:rPr lang="uk-UA" sz="2600" b="1" dirty="0" smtClean="0"/>
              <a:t>Загальна вартість </a:t>
            </a:r>
            <a:r>
              <a:rPr lang="uk-UA" sz="2600" b="1" dirty="0" err="1" smtClean="0"/>
              <a:t>проєкту</a:t>
            </a:r>
            <a:endParaRPr lang="uk-UA" sz="2600" b="1" dirty="0" smtClean="0"/>
          </a:p>
          <a:p>
            <a:r>
              <a:rPr lang="ru-RU" sz="2600" b="1" dirty="0" smtClean="0"/>
              <a:t>409,800 </a:t>
            </a:r>
            <a:r>
              <a:rPr lang="ru-RU" sz="2600" b="1" dirty="0" err="1" smtClean="0"/>
              <a:t>тис.грн</a:t>
            </a:r>
            <a:r>
              <a:rPr lang="ru-RU" sz="2600" b="1" dirty="0" smtClean="0"/>
              <a:t>. </a:t>
            </a:r>
          </a:p>
          <a:p>
            <a:endParaRPr lang="ru-RU" dirty="0"/>
          </a:p>
        </p:txBody>
      </p:sp>
      <p:pic>
        <p:nvPicPr>
          <p:cNvPr id="8" name="Рисунок 7"/>
          <p:cNvPicPr/>
          <p:nvPr/>
        </p:nvPicPr>
        <p:blipFill rotWithShape="1">
          <a:blip r:embed="rId3" cstate="print">
            <a:extLst>
              <a:ext uri="{28A0092B-C50C-407E-A947-70E740481C1C}">
                <a14:useLocalDpi xmlns:lc="http://schemas.openxmlformats.org/drawingml/2006/lockedCanvas" xmlns:pic="http://schemas.openxmlformats.org/drawingml/2006/picture" xmlns:a14="http://schemas.microsoft.com/office/drawing/2010/main" xmlns:wps="http://schemas.microsoft.com/office/word/2010/wordprocessingShape" xmlns:wne="http://schemas.microsoft.com/office/word/2006/wordml" xmlns:wpi="http://schemas.microsoft.com/office/word/2010/wordprocessingInk" xmlns:wpg="http://schemas.microsoft.com/office/word/2010/wordprocessingGroup" xmlns:w16se="http://schemas.microsoft.com/office/word/2015/wordml/symex" xmlns:w15="http://schemas.microsoft.com/office/word/2012/wordml" xmlns:w14="http://schemas.microsoft.com/office/word/2010/wordml" xmlns:w="http://schemas.openxmlformats.org/wordprocessingml/2006/main" xmlns:w10="urn:schemas-microsoft-com:office:word" xmlns:wp="http://schemas.openxmlformats.org/drawingml/2006/wordprocessingDrawing" xmlns:wp14="http://schemas.microsoft.com/office/word/2010/wordprocessingDrawing" xmlns:v="urn:schemas-microsoft-com:vml" xmlns:m="http://schemas.openxmlformats.org/officeDocument/2006/math" xmlns:o="urn:schemas-microsoft-com:office:office" xmlns:mc="http://schemas.openxmlformats.org/markup-compatibility/2006" xmlns:cx1="http://schemas.microsoft.com/office/drawing/2015/9/8/chartex" xmlns:cx="http://schemas.microsoft.com/office/drawing/2014/chartex" xmlns:wpc="http://schemas.microsoft.com/office/word/2010/wordprocessingCanvas" xmlns="" val="0"/>
              </a:ext>
            </a:extLst>
          </a:blip>
          <a:srcRect b="17279"/>
          <a:stretch/>
        </p:blipFill>
        <p:spPr bwMode="auto">
          <a:xfrm>
            <a:off x="6620608" y="2428868"/>
            <a:ext cx="2523392" cy="4171901"/>
          </a:xfrm>
          <a:prstGeom prst="rect">
            <a:avLst/>
          </a:prstGeom>
          <a:ln>
            <a:noFill/>
          </a:ln>
          <a:extLst>
            <a:ext uri="{53640926-AAD7-44D8-BBD7-CCE9431645EC}">
              <a14:shadowObscured xmlns:lc="http://schemas.openxmlformats.org/drawingml/2006/lockedCanvas" xmlns:pic="http://schemas.openxmlformats.org/drawingml/2006/picture" xmlns:a14="http://schemas.microsoft.com/office/drawing/2010/main" xmlns:wps="http://schemas.microsoft.com/office/word/2010/wordprocessingShape" xmlns:wne="http://schemas.microsoft.com/office/word/2006/wordml" xmlns:wpi="http://schemas.microsoft.com/office/word/2010/wordprocessingInk" xmlns:wpg="http://schemas.microsoft.com/office/word/2010/wordprocessingGroup" xmlns:w16se="http://schemas.microsoft.com/office/word/2015/wordml/symex" xmlns:w15="http://schemas.microsoft.com/office/word/2012/wordml" xmlns:w14="http://schemas.microsoft.com/office/word/2010/wordml" xmlns:w="http://schemas.openxmlformats.org/wordprocessingml/2006/main" xmlns:w10="urn:schemas-microsoft-com:office:word" xmlns:wp="http://schemas.openxmlformats.org/drawingml/2006/wordprocessingDrawing" xmlns:wp14="http://schemas.microsoft.com/office/word/2010/wordprocessingDrawing" xmlns:v="urn:schemas-microsoft-com:vml" xmlns:m="http://schemas.openxmlformats.org/officeDocument/2006/math" xmlns:o="urn:schemas-microsoft-com:office:office" xmlns:mc="http://schemas.openxmlformats.org/markup-compatibility/2006" xmlns:cx1="http://schemas.microsoft.com/office/drawing/2015/9/8/chartex" xmlns:cx="http://schemas.microsoft.com/office/drawing/2014/chartex" xmlns:wpc="http://schemas.microsoft.com/office/word/2010/wordprocessingCanvas" xmlns=""/>
            </a:ext>
          </a:extLst>
        </p:spPr>
      </p:pic>
      <p:pic>
        <p:nvPicPr>
          <p:cNvPr id="9" name="Рисунок 8"/>
          <p:cNvPicPr/>
          <p:nvPr/>
        </p:nvPicPr>
        <p:blipFill>
          <a:blip r:embed="rId4" cstate="print">
            <a:extLst>
              <a:ext uri="{28A0092B-C50C-407E-A947-70E740481C1C}">
                <a14:useLocalDpi xmlns:lc="http://schemas.openxmlformats.org/drawingml/2006/lockedCanvas" xmlns:pic="http://schemas.openxmlformats.org/drawingml/2006/picture" xmlns:a14="http://schemas.microsoft.com/office/drawing/2010/main" xmlns:wps="http://schemas.microsoft.com/office/word/2010/wordprocessingShape" xmlns:wne="http://schemas.microsoft.com/office/word/2006/wordml" xmlns:wpi="http://schemas.microsoft.com/office/word/2010/wordprocessingInk" xmlns:wpg="http://schemas.microsoft.com/office/word/2010/wordprocessingGroup" xmlns:w16se="http://schemas.microsoft.com/office/word/2015/wordml/symex" xmlns:w15="http://schemas.microsoft.com/office/word/2012/wordml" xmlns:w14="http://schemas.microsoft.com/office/word/2010/wordml" xmlns:w="http://schemas.openxmlformats.org/wordprocessingml/2006/main" xmlns:w10="urn:schemas-microsoft-com:office:word" xmlns:wp="http://schemas.openxmlformats.org/drawingml/2006/wordprocessingDrawing" xmlns:wp14="http://schemas.microsoft.com/office/word/2010/wordprocessingDrawing" xmlns:v="urn:schemas-microsoft-com:vml" xmlns:m="http://schemas.openxmlformats.org/officeDocument/2006/math" xmlns:o="urn:schemas-microsoft-com:office:office" xmlns:mc="http://schemas.openxmlformats.org/markup-compatibility/2006" xmlns:cx1="http://schemas.microsoft.com/office/drawing/2015/9/8/chartex" xmlns:cx="http://schemas.microsoft.com/office/drawing/2014/chartex" xmlns:wpc="http://schemas.microsoft.com/office/word/2010/wordprocessingCanvas" xmlns="" val="0"/>
              </a:ext>
            </a:extLst>
          </a:blip>
          <a:stretch>
            <a:fillRect/>
          </a:stretch>
        </p:blipFill>
        <p:spPr>
          <a:xfrm>
            <a:off x="4572000" y="1571612"/>
            <a:ext cx="2786082" cy="4714908"/>
          </a:xfrm>
          <a:prstGeom prst="rect">
            <a:avLst/>
          </a:prstGeom>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14348" y="214290"/>
            <a:ext cx="8229600" cy="1143000"/>
          </a:xfrm>
        </p:spPr>
        <p:txBody>
          <a:bodyPr>
            <a:normAutofit/>
          </a:bodyPr>
          <a:lstStyle/>
          <a:p>
            <a:r>
              <a:rPr lang="uk-UA" sz="2800" b="1" dirty="0" smtClean="0"/>
              <a:t>Розбудова інфраструктури об</a:t>
            </a:r>
            <a:r>
              <a:rPr lang="en-US" sz="2800" b="1" dirty="0" smtClean="0"/>
              <a:t>’</a:t>
            </a:r>
            <a:r>
              <a:rPr lang="uk-UA" sz="2800" b="1" dirty="0" err="1" smtClean="0"/>
              <a:t>єднаної</a:t>
            </a:r>
            <a:r>
              <a:rPr lang="uk-UA" sz="2800" b="1" dirty="0" smtClean="0"/>
              <a:t> громади</a:t>
            </a:r>
            <a:r>
              <a:rPr lang="ru-RU" sz="2800" dirty="0" smtClean="0"/>
              <a:t/>
            </a:r>
            <a:br>
              <a:rPr lang="ru-RU" sz="2800" dirty="0" smtClean="0"/>
            </a:br>
            <a:r>
              <a:rPr lang="uk-UA" sz="2800" b="1" dirty="0" err="1" smtClean="0"/>
              <a:t>Проєкти</a:t>
            </a:r>
            <a:r>
              <a:rPr lang="uk-UA" sz="2800" b="1" dirty="0" smtClean="0"/>
              <a:t> місцевого  розвитку 2019 – результати</a:t>
            </a:r>
            <a:endParaRPr lang="ru-RU" sz="2800" dirty="0"/>
          </a:p>
        </p:txBody>
      </p:sp>
      <p:pic>
        <p:nvPicPr>
          <p:cNvPr id="4" name="Picture 2" descr="D:\міська рада\герб і прапор Бібрки\H1BIBRK0.jpg"/>
          <p:cNvPicPr>
            <a:picLocks noChangeAspect="1" noChangeArrowheads="1"/>
          </p:cNvPicPr>
          <p:nvPr/>
        </p:nvPicPr>
        <p:blipFill>
          <a:blip r:embed="rId2" cstate="print"/>
          <a:srcRect/>
          <a:stretch>
            <a:fillRect/>
          </a:stretch>
        </p:blipFill>
        <p:spPr bwMode="auto">
          <a:xfrm>
            <a:off x="142844" y="0"/>
            <a:ext cx="963718" cy="1214422"/>
          </a:xfrm>
          <a:prstGeom prst="rect">
            <a:avLst/>
          </a:prstGeom>
          <a:noFill/>
        </p:spPr>
      </p:pic>
      <p:pic>
        <p:nvPicPr>
          <p:cNvPr id="72705" name="Picture 1"/>
          <p:cNvPicPr>
            <a:picLocks noChangeAspect="1" noChangeArrowheads="1"/>
          </p:cNvPicPr>
          <p:nvPr/>
        </p:nvPicPr>
        <p:blipFill>
          <a:blip r:embed="rId3" cstate="print"/>
          <a:srcRect/>
          <a:stretch>
            <a:fillRect/>
          </a:stretch>
        </p:blipFill>
        <p:spPr bwMode="auto">
          <a:xfrm>
            <a:off x="2643174" y="3429000"/>
            <a:ext cx="4381427" cy="3286070"/>
          </a:xfrm>
          <a:prstGeom prst="rect">
            <a:avLst/>
          </a:prstGeom>
          <a:noFill/>
          <a:ln w="9525">
            <a:noFill/>
            <a:miter lim="800000"/>
            <a:headEnd/>
            <a:tailEnd/>
          </a:ln>
          <a:effectLst/>
        </p:spPr>
      </p:pic>
      <p:sp>
        <p:nvSpPr>
          <p:cNvPr id="9" name="Прямоугольник 8"/>
          <p:cNvSpPr/>
          <p:nvPr/>
        </p:nvSpPr>
        <p:spPr>
          <a:xfrm>
            <a:off x="0" y="1643051"/>
            <a:ext cx="4429124" cy="2954655"/>
          </a:xfrm>
          <a:prstGeom prst="rect">
            <a:avLst/>
          </a:prstGeom>
        </p:spPr>
        <p:txBody>
          <a:bodyPr wrap="square">
            <a:spAutoFit/>
          </a:bodyPr>
          <a:lstStyle/>
          <a:p>
            <a:r>
              <a:rPr lang="ru-RU" sz="2400" b="1" dirty="0" err="1" smtClean="0"/>
              <a:t>Реконструкція</a:t>
            </a:r>
            <a:r>
              <a:rPr lang="ru-RU" sz="2400" b="1" dirty="0" smtClean="0"/>
              <a:t> Народного дому в с. </a:t>
            </a:r>
            <a:r>
              <a:rPr lang="ru-RU" sz="2400" b="1" dirty="0" err="1" smtClean="0"/>
              <a:t>Романів</a:t>
            </a:r>
            <a:r>
              <a:rPr lang="ru-RU" sz="2400" b="1" dirty="0" smtClean="0"/>
              <a:t> (Ремонт фасаду </a:t>
            </a:r>
            <a:r>
              <a:rPr lang="ru-RU" sz="2400" b="1" dirty="0" err="1" smtClean="0"/>
              <a:t>і</a:t>
            </a:r>
            <a:r>
              <a:rPr lang="ru-RU" sz="2400" b="1" dirty="0" smtClean="0"/>
              <a:t> </a:t>
            </a:r>
            <a:r>
              <a:rPr lang="ru-RU" sz="2400" b="1" dirty="0" err="1" smtClean="0"/>
              <a:t>приміщення</a:t>
            </a:r>
            <a:r>
              <a:rPr lang="ru-RU" sz="2400" b="1" dirty="0" smtClean="0"/>
              <a:t> гардеробу)</a:t>
            </a:r>
          </a:p>
          <a:p>
            <a:r>
              <a:rPr lang="uk-UA" sz="2400" b="1" dirty="0" smtClean="0"/>
              <a:t>Керівник проекту  </a:t>
            </a:r>
          </a:p>
          <a:p>
            <a:r>
              <a:rPr lang="uk-UA" sz="2400" b="1" dirty="0" smtClean="0">
                <a:solidFill>
                  <a:srgbClr val="FF0000"/>
                </a:solidFill>
              </a:rPr>
              <a:t>Марія Мох</a:t>
            </a:r>
            <a:r>
              <a:rPr lang="uk-UA" sz="2400" b="1" dirty="0" smtClean="0"/>
              <a:t> </a:t>
            </a:r>
          </a:p>
          <a:p>
            <a:r>
              <a:rPr lang="uk-UA" sz="2400" b="1" dirty="0" smtClean="0"/>
              <a:t>Загальна вартість </a:t>
            </a:r>
            <a:r>
              <a:rPr lang="uk-UA" sz="2400" b="1" dirty="0" err="1" smtClean="0"/>
              <a:t>проєкту</a:t>
            </a:r>
            <a:endParaRPr lang="uk-UA" sz="2400" b="1" dirty="0" smtClean="0"/>
          </a:p>
          <a:p>
            <a:r>
              <a:rPr lang="ru-RU" sz="2400" b="1" dirty="0" smtClean="0"/>
              <a:t>299,894 </a:t>
            </a:r>
            <a:r>
              <a:rPr lang="ru-RU" sz="2400" b="1" dirty="0" err="1" smtClean="0"/>
              <a:t>тис.грн</a:t>
            </a:r>
            <a:endParaRPr lang="ru-RU" sz="2400" b="1" dirty="0" smtClean="0"/>
          </a:p>
          <a:p>
            <a:endParaRPr lang="ru-RU" dirty="0"/>
          </a:p>
        </p:txBody>
      </p:sp>
      <p:pic>
        <p:nvPicPr>
          <p:cNvPr id="72706" name="Picture 2"/>
          <p:cNvPicPr>
            <a:picLocks noChangeAspect="1" noChangeArrowheads="1"/>
          </p:cNvPicPr>
          <p:nvPr/>
        </p:nvPicPr>
        <p:blipFill>
          <a:blip r:embed="rId4" cstate="print"/>
          <a:srcRect/>
          <a:stretch>
            <a:fillRect/>
          </a:stretch>
        </p:blipFill>
        <p:spPr bwMode="auto">
          <a:xfrm>
            <a:off x="4929190" y="1285860"/>
            <a:ext cx="4071966" cy="305397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42910" y="357166"/>
            <a:ext cx="8229600" cy="1143000"/>
          </a:xfrm>
        </p:spPr>
        <p:txBody>
          <a:bodyPr>
            <a:normAutofit/>
          </a:bodyPr>
          <a:lstStyle/>
          <a:p>
            <a:r>
              <a:rPr lang="uk-UA" sz="2800" b="1" dirty="0" smtClean="0"/>
              <a:t>Розбудова інфраструктури об</a:t>
            </a:r>
            <a:r>
              <a:rPr lang="en-US" sz="2800" b="1" dirty="0" smtClean="0"/>
              <a:t>’</a:t>
            </a:r>
            <a:r>
              <a:rPr lang="uk-UA" sz="2800" b="1" dirty="0" err="1" smtClean="0"/>
              <a:t>єднаної</a:t>
            </a:r>
            <a:r>
              <a:rPr lang="uk-UA" sz="2800" b="1" dirty="0" smtClean="0"/>
              <a:t> громади</a:t>
            </a:r>
            <a:r>
              <a:rPr lang="ru-RU" sz="2800" dirty="0" smtClean="0"/>
              <a:t/>
            </a:r>
            <a:br>
              <a:rPr lang="ru-RU" sz="2800" dirty="0" smtClean="0"/>
            </a:br>
            <a:r>
              <a:rPr lang="uk-UA" sz="2800" b="1" dirty="0" err="1" smtClean="0"/>
              <a:t>Проєкти</a:t>
            </a:r>
            <a:r>
              <a:rPr lang="uk-UA" sz="2800" b="1" dirty="0" smtClean="0"/>
              <a:t> місцевого  розвитку 2019 – результати</a:t>
            </a:r>
            <a:endParaRPr lang="ru-RU" sz="2800" dirty="0"/>
          </a:p>
        </p:txBody>
      </p:sp>
      <p:pic>
        <p:nvPicPr>
          <p:cNvPr id="5" name="Picture 2" descr="D:\міська рада\герб і прапор Бібрки\H1BIBRK0.jpg"/>
          <p:cNvPicPr>
            <a:picLocks noChangeAspect="1" noChangeArrowheads="1"/>
          </p:cNvPicPr>
          <p:nvPr/>
        </p:nvPicPr>
        <p:blipFill>
          <a:blip r:embed="rId2" cstate="print"/>
          <a:srcRect/>
          <a:stretch>
            <a:fillRect/>
          </a:stretch>
        </p:blipFill>
        <p:spPr bwMode="auto">
          <a:xfrm>
            <a:off x="0" y="0"/>
            <a:ext cx="963718" cy="1214422"/>
          </a:xfrm>
          <a:prstGeom prst="rect">
            <a:avLst/>
          </a:prstGeom>
          <a:noFill/>
        </p:spPr>
      </p:pic>
      <p:pic>
        <p:nvPicPr>
          <p:cNvPr id="72705" name="Picture 1"/>
          <p:cNvPicPr>
            <a:picLocks noChangeAspect="1" noChangeArrowheads="1"/>
          </p:cNvPicPr>
          <p:nvPr/>
        </p:nvPicPr>
        <p:blipFill>
          <a:blip r:embed="rId3" cstate="print"/>
          <a:srcRect/>
          <a:stretch>
            <a:fillRect/>
          </a:stretch>
        </p:blipFill>
        <p:spPr bwMode="auto">
          <a:xfrm>
            <a:off x="4071934" y="1357298"/>
            <a:ext cx="4109848" cy="3082386"/>
          </a:xfrm>
          <a:prstGeom prst="rect">
            <a:avLst/>
          </a:prstGeom>
          <a:noFill/>
          <a:ln w="9525">
            <a:noFill/>
            <a:miter lim="800000"/>
            <a:headEnd/>
            <a:tailEnd/>
          </a:ln>
          <a:effectLst/>
        </p:spPr>
      </p:pic>
      <p:pic>
        <p:nvPicPr>
          <p:cNvPr id="2050" name="Picture 2"/>
          <p:cNvPicPr>
            <a:picLocks noChangeAspect="1" noChangeArrowheads="1"/>
          </p:cNvPicPr>
          <p:nvPr/>
        </p:nvPicPr>
        <p:blipFill>
          <a:blip r:embed="rId4" cstate="print"/>
          <a:srcRect/>
          <a:stretch>
            <a:fillRect/>
          </a:stretch>
        </p:blipFill>
        <p:spPr bwMode="auto">
          <a:xfrm>
            <a:off x="3857620" y="3714752"/>
            <a:ext cx="5572164" cy="2752536"/>
          </a:xfrm>
          <a:prstGeom prst="rect">
            <a:avLst/>
          </a:prstGeom>
          <a:noFill/>
          <a:ln w="9525">
            <a:noFill/>
            <a:miter lim="800000"/>
            <a:headEnd/>
            <a:tailEnd/>
          </a:ln>
          <a:effectLst/>
        </p:spPr>
      </p:pic>
      <p:sp>
        <p:nvSpPr>
          <p:cNvPr id="7" name="Прямоугольник 6"/>
          <p:cNvSpPr/>
          <p:nvPr/>
        </p:nvSpPr>
        <p:spPr>
          <a:xfrm>
            <a:off x="214282" y="1571612"/>
            <a:ext cx="4572000" cy="4524315"/>
          </a:xfrm>
          <a:prstGeom prst="rect">
            <a:avLst/>
          </a:prstGeom>
        </p:spPr>
        <p:txBody>
          <a:bodyPr>
            <a:spAutoFit/>
          </a:bodyPr>
          <a:lstStyle/>
          <a:p>
            <a:r>
              <a:rPr lang="ru-RU" sz="2400" b="1" dirty="0" err="1" smtClean="0"/>
              <a:t>Придбання</a:t>
            </a:r>
            <a:r>
              <a:rPr lang="ru-RU" sz="2400" b="1" dirty="0" smtClean="0"/>
              <a:t> </a:t>
            </a:r>
            <a:r>
              <a:rPr lang="ru-RU" sz="2400" b="1" dirty="0" err="1" smtClean="0"/>
              <a:t>обладнання</a:t>
            </a:r>
            <a:r>
              <a:rPr lang="ru-RU" sz="2400" b="1" dirty="0" smtClean="0"/>
              <a:t> </a:t>
            </a:r>
          </a:p>
          <a:p>
            <a:r>
              <a:rPr lang="ru-RU" sz="2400" b="1" dirty="0" smtClean="0"/>
              <a:t>та </a:t>
            </a:r>
            <a:r>
              <a:rPr lang="ru-RU" sz="2400" b="1" dirty="0" err="1" smtClean="0"/>
              <a:t>інвентаря</a:t>
            </a:r>
            <a:r>
              <a:rPr lang="ru-RU" sz="2400" b="1" dirty="0" smtClean="0"/>
              <a:t> (</a:t>
            </a:r>
            <a:r>
              <a:rPr lang="ru-RU" sz="2400" b="1" dirty="0" err="1" smtClean="0"/>
              <a:t>музичних</a:t>
            </a:r>
            <a:r>
              <a:rPr lang="ru-RU" sz="2400" b="1" dirty="0" smtClean="0"/>
              <a:t> </a:t>
            </a:r>
            <a:r>
              <a:rPr lang="ru-RU" sz="2400" b="1" dirty="0" err="1" smtClean="0"/>
              <a:t>інструментів</a:t>
            </a:r>
            <a:r>
              <a:rPr lang="ru-RU" sz="2400" b="1" dirty="0" smtClean="0"/>
              <a:t>) для Бібрської </a:t>
            </a:r>
            <a:r>
              <a:rPr lang="ru-RU" sz="2400" b="1" dirty="0" err="1" smtClean="0"/>
              <a:t>музичної</a:t>
            </a:r>
            <a:r>
              <a:rPr lang="ru-RU" sz="2400" b="1" dirty="0" smtClean="0"/>
              <a:t> </a:t>
            </a:r>
            <a:r>
              <a:rPr lang="ru-RU" sz="2400" b="1" dirty="0" err="1" smtClean="0"/>
              <a:t>школи</a:t>
            </a:r>
            <a:r>
              <a:rPr lang="ru-RU" sz="2400" b="1" dirty="0" smtClean="0"/>
              <a:t> м. </a:t>
            </a:r>
            <a:r>
              <a:rPr lang="ru-RU" sz="2400" b="1" dirty="0" err="1" smtClean="0"/>
              <a:t>Бібрка</a:t>
            </a:r>
            <a:r>
              <a:rPr lang="ru-RU" sz="2400" b="1" dirty="0" smtClean="0"/>
              <a:t> </a:t>
            </a:r>
          </a:p>
          <a:p>
            <a:r>
              <a:rPr lang="ru-RU" sz="2400" b="1" dirty="0" err="1" smtClean="0"/>
              <a:t>вул</a:t>
            </a:r>
            <a:r>
              <a:rPr lang="ru-RU" sz="2400" b="1" dirty="0" smtClean="0"/>
              <a:t>. </a:t>
            </a:r>
            <a:r>
              <a:rPr lang="ru-RU" sz="2400" b="1" dirty="0" err="1" smtClean="0"/>
              <a:t>Тарнавського</a:t>
            </a:r>
            <a:r>
              <a:rPr lang="ru-RU" sz="2400" b="1" dirty="0" smtClean="0"/>
              <a:t>, 3 </a:t>
            </a:r>
          </a:p>
          <a:p>
            <a:r>
              <a:rPr lang="ru-RU" sz="2400" b="1" dirty="0" err="1" smtClean="0"/>
              <a:t>Ініціативна</a:t>
            </a:r>
            <a:r>
              <a:rPr lang="ru-RU" sz="2400" b="1" dirty="0" smtClean="0"/>
              <a:t> </a:t>
            </a:r>
            <a:r>
              <a:rPr lang="ru-RU" sz="2400" b="1" dirty="0" err="1" smtClean="0"/>
              <a:t>група</a:t>
            </a:r>
            <a:endParaRPr lang="ru-RU" sz="2400" b="1" dirty="0" smtClean="0"/>
          </a:p>
          <a:p>
            <a:r>
              <a:rPr lang="ru-RU" sz="2400" b="1" dirty="0" smtClean="0"/>
              <a:t> </a:t>
            </a:r>
            <a:r>
              <a:rPr lang="ru-RU" sz="2400" b="1" dirty="0" err="1" smtClean="0"/>
              <a:t>Бібрської</a:t>
            </a:r>
            <a:r>
              <a:rPr lang="ru-RU" sz="2400" b="1" dirty="0" smtClean="0"/>
              <a:t> </a:t>
            </a:r>
            <a:r>
              <a:rPr lang="ru-RU" sz="2400" b="1" dirty="0" err="1" smtClean="0"/>
              <a:t>музичної</a:t>
            </a:r>
            <a:r>
              <a:rPr lang="ru-RU" sz="2400" b="1" dirty="0" smtClean="0"/>
              <a:t> </a:t>
            </a:r>
            <a:r>
              <a:rPr lang="ru-RU" sz="2400" b="1" dirty="0" err="1" smtClean="0"/>
              <a:t>школи</a:t>
            </a:r>
            <a:endParaRPr lang="ru-RU" sz="2400" b="1" dirty="0" smtClean="0"/>
          </a:p>
          <a:p>
            <a:r>
              <a:rPr lang="uk-UA" sz="2400" b="1" dirty="0" smtClean="0"/>
              <a:t>Керівник </a:t>
            </a:r>
            <a:r>
              <a:rPr lang="uk-UA" sz="2400" b="1" dirty="0" err="1" smtClean="0"/>
              <a:t>проєкту</a:t>
            </a:r>
            <a:r>
              <a:rPr lang="uk-UA" sz="2400" b="1" dirty="0" smtClean="0"/>
              <a:t> </a:t>
            </a:r>
          </a:p>
          <a:p>
            <a:r>
              <a:rPr lang="uk-UA" sz="2400" b="1" dirty="0" smtClean="0">
                <a:solidFill>
                  <a:srgbClr val="FF0000"/>
                </a:solidFill>
              </a:rPr>
              <a:t>Галина Скалка</a:t>
            </a:r>
          </a:p>
          <a:p>
            <a:r>
              <a:rPr lang="uk-UA" sz="2400" b="1" dirty="0" smtClean="0"/>
              <a:t>Загальна вартість </a:t>
            </a:r>
            <a:r>
              <a:rPr lang="uk-UA" sz="2400" b="1" dirty="0" err="1" smtClean="0"/>
              <a:t>проєкту</a:t>
            </a:r>
            <a:endParaRPr lang="uk-UA" sz="2400" b="1" dirty="0" smtClean="0"/>
          </a:p>
          <a:p>
            <a:r>
              <a:rPr lang="ru-RU" sz="2400" b="1" dirty="0" smtClean="0"/>
              <a:t>64,490 тис. </a:t>
            </a:r>
            <a:r>
              <a:rPr lang="ru-RU" sz="2400" b="1" dirty="0" err="1" smtClean="0"/>
              <a:t>грн</a:t>
            </a:r>
            <a:endParaRPr lang="ru-RU" sz="2400" b="1" dirty="0" smtClean="0"/>
          </a:p>
          <a:p>
            <a:endParaRPr lang="ru-RU" sz="2400" b="1" dirty="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42910" y="285728"/>
            <a:ext cx="8229600" cy="1143000"/>
          </a:xfrm>
        </p:spPr>
        <p:txBody>
          <a:bodyPr>
            <a:normAutofit/>
          </a:bodyPr>
          <a:lstStyle/>
          <a:p>
            <a:r>
              <a:rPr lang="uk-UA" sz="2800" b="1" dirty="0" smtClean="0"/>
              <a:t>Розбудова інфраструктури об</a:t>
            </a:r>
            <a:r>
              <a:rPr lang="en-US" sz="2800" b="1" dirty="0" smtClean="0"/>
              <a:t>’</a:t>
            </a:r>
            <a:r>
              <a:rPr lang="uk-UA" sz="2800" b="1" dirty="0" err="1" smtClean="0"/>
              <a:t>єднаної</a:t>
            </a:r>
            <a:r>
              <a:rPr lang="uk-UA" sz="2800" b="1" dirty="0" smtClean="0"/>
              <a:t> громади</a:t>
            </a:r>
            <a:r>
              <a:rPr lang="ru-RU" sz="2800" dirty="0" smtClean="0"/>
              <a:t/>
            </a:r>
            <a:br>
              <a:rPr lang="ru-RU" sz="2800" dirty="0" smtClean="0"/>
            </a:br>
            <a:r>
              <a:rPr lang="uk-UA" sz="2800" b="1" dirty="0" err="1" smtClean="0"/>
              <a:t>Проєкти</a:t>
            </a:r>
            <a:r>
              <a:rPr lang="uk-UA" sz="2800" b="1" dirty="0" smtClean="0"/>
              <a:t> місцевого  розвитку 2019 – результати</a:t>
            </a:r>
            <a:endParaRPr lang="ru-RU" sz="2800" dirty="0"/>
          </a:p>
        </p:txBody>
      </p:sp>
      <p:pic>
        <p:nvPicPr>
          <p:cNvPr id="4" name="Picture 2" descr="D:\міська рада\герб і прапор Бібрки\H1BIBRK0.jpg"/>
          <p:cNvPicPr>
            <a:picLocks noChangeAspect="1" noChangeArrowheads="1"/>
          </p:cNvPicPr>
          <p:nvPr/>
        </p:nvPicPr>
        <p:blipFill>
          <a:blip r:embed="rId2" cstate="print"/>
          <a:srcRect/>
          <a:stretch>
            <a:fillRect/>
          </a:stretch>
        </p:blipFill>
        <p:spPr bwMode="auto">
          <a:xfrm>
            <a:off x="0" y="0"/>
            <a:ext cx="963718" cy="1214422"/>
          </a:xfrm>
          <a:prstGeom prst="rect">
            <a:avLst/>
          </a:prstGeom>
          <a:noFill/>
        </p:spPr>
      </p:pic>
      <p:pic>
        <p:nvPicPr>
          <p:cNvPr id="108546" name="Picture 2" descr="C:\Documents and Settings\Admin\Рабочий стол\звіт мера\звіт-2019\82454469_602890690472184_1759158672467951616_n.jpg"/>
          <p:cNvPicPr>
            <a:picLocks noChangeAspect="1" noChangeArrowheads="1"/>
          </p:cNvPicPr>
          <p:nvPr/>
        </p:nvPicPr>
        <p:blipFill>
          <a:blip r:embed="rId3" cstate="print"/>
          <a:srcRect/>
          <a:stretch>
            <a:fillRect/>
          </a:stretch>
        </p:blipFill>
        <p:spPr bwMode="auto">
          <a:xfrm>
            <a:off x="3214677" y="2000240"/>
            <a:ext cx="5881623" cy="4411218"/>
          </a:xfrm>
          <a:prstGeom prst="rect">
            <a:avLst/>
          </a:prstGeom>
          <a:noFill/>
        </p:spPr>
      </p:pic>
      <p:sp>
        <p:nvSpPr>
          <p:cNvPr id="7" name="Прямоугольник 6"/>
          <p:cNvSpPr/>
          <p:nvPr/>
        </p:nvSpPr>
        <p:spPr>
          <a:xfrm>
            <a:off x="142844" y="1714488"/>
            <a:ext cx="4429156" cy="5324535"/>
          </a:xfrm>
          <a:prstGeom prst="rect">
            <a:avLst/>
          </a:prstGeom>
        </p:spPr>
        <p:txBody>
          <a:bodyPr wrap="square">
            <a:spAutoFit/>
          </a:bodyPr>
          <a:lstStyle/>
          <a:p>
            <a:r>
              <a:rPr lang="ru-RU" sz="2200" b="1" dirty="0" err="1" smtClean="0"/>
              <a:t>Капітальний</a:t>
            </a:r>
            <a:r>
              <a:rPr lang="ru-RU" sz="2200" b="1" dirty="0" smtClean="0"/>
              <a:t> ремонт </a:t>
            </a:r>
            <a:r>
              <a:rPr lang="ru-RU" sz="2200" b="1" dirty="0" err="1" smtClean="0"/>
              <a:t>прибудинкової</a:t>
            </a:r>
            <a:r>
              <a:rPr lang="ru-RU" sz="2200" b="1" dirty="0" smtClean="0"/>
              <a:t> </a:t>
            </a:r>
            <a:r>
              <a:rPr lang="ru-RU" sz="2200" b="1" dirty="0" err="1" smtClean="0"/>
              <a:t>території</a:t>
            </a:r>
            <a:r>
              <a:rPr lang="ru-RU" sz="2200" b="1" dirty="0" smtClean="0"/>
              <a:t> (</a:t>
            </a:r>
            <a:r>
              <a:rPr lang="ru-RU" sz="2200" b="1" dirty="0" err="1" smtClean="0"/>
              <a:t>облаштування</a:t>
            </a:r>
            <a:r>
              <a:rPr lang="ru-RU" sz="2200" b="1" dirty="0" smtClean="0"/>
              <a:t> </a:t>
            </a:r>
            <a:r>
              <a:rPr lang="ru-RU" sz="2200" b="1" dirty="0" err="1" smtClean="0"/>
              <a:t>громадського</a:t>
            </a:r>
            <a:r>
              <a:rPr lang="ru-RU" sz="2200" b="1" dirty="0" smtClean="0"/>
              <a:t> простору "</a:t>
            </a:r>
            <a:r>
              <a:rPr lang="ru-RU" sz="2200" b="1" dirty="0" err="1" smtClean="0"/>
              <a:t>Дружимо</a:t>
            </a:r>
            <a:r>
              <a:rPr lang="ru-RU" sz="2200" b="1" dirty="0" smtClean="0"/>
              <a:t> </a:t>
            </a:r>
            <a:r>
              <a:rPr lang="ru-RU" sz="2200" b="1" dirty="0" err="1" smtClean="0"/>
              <a:t>будинками</a:t>
            </a:r>
            <a:r>
              <a:rPr lang="ru-RU" sz="2200" b="1" dirty="0" smtClean="0"/>
              <a:t>") по </a:t>
            </a:r>
            <a:r>
              <a:rPr lang="ru-RU" sz="2200" b="1" dirty="0" err="1" smtClean="0"/>
              <a:t>вул</a:t>
            </a:r>
            <a:r>
              <a:rPr lang="ru-RU" sz="2200" b="1" dirty="0" smtClean="0"/>
              <a:t>. </a:t>
            </a:r>
            <a:r>
              <a:rPr lang="ru-RU" sz="2200" b="1" dirty="0" err="1" smtClean="0"/>
              <a:t>Уляни</a:t>
            </a:r>
            <a:r>
              <a:rPr lang="ru-RU" sz="2200" b="1" dirty="0" smtClean="0"/>
              <a:t> Кравченко </a:t>
            </a:r>
            <a:r>
              <a:rPr lang="ru-RU" sz="2200" b="1" dirty="0" err="1" smtClean="0"/>
              <a:t>між</a:t>
            </a:r>
            <a:r>
              <a:rPr lang="ru-RU" sz="2200" b="1" dirty="0" smtClean="0"/>
              <a:t> </a:t>
            </a:r>
            <a:r>
              <a:rPr lang="ru-RU" sz="2200" b="1" dirty="0" err="1" smtClean="0"/>
              <a:t>будинками</a:t>
            </a:r>
            <a:r>
              <a:rPr lang="ru-RU" sz="2200" b="1" dirty="0" smtClean="0"/>
              <a:t> </a:t>
            </a:r>
          </a:p>
          <a:p>
            <a:r>
              <a:rPr lang="ru-RU" sz="2200" b="1" dirty="0" smtClean="0"/>
              <a:t>№19  </a:t>
            </a:r>
            <a:r>
              <a:rPr lang="ru-RU" sz="2200" b="1" dirty="0" err="1" smtClean="0"/>
              <a:t>і</a:t>
            </a:r>
            <a:r>
              <a:rPr lang="ru-RU" sz="2200" b="1" dirty="0" smtClean="0"/>
              <a:t> №21 в м. </a:t>
            </a:r>
            <a:r>
              <a:rPr lang="ru-RU" sz="2200" b="1" dirty="0" err="1" smtClean="0"/>
              <a:t>Бібрка</a:t>
            </a:r>
            <a:r>
              <a:rPr lang="ru-RU" sz="2200" b="1" dirty="0" smtClean="0"/>
              <a:t> </a:t>
            </a:r>
          </a:p>
          <a:p>
            <a:r>
              <a:rPr lang="ru-RU" sz="2200" b="1" dirty="0" err="1" smtClean="0"/>
              <a:t>Ініціативна</a:t>
            </a:r>
            <a:r>
              <a:rPr lang="ru-RU" sz="2200" b="1" dirty="0" smtClean="0"/>
              <a:t> </a:t>
            </a:r>
            <a:r>
              <a:rPr lang="ru-RU" sz="2200" b="1" dirty="0" err="1" smtClean="0"/>
              <a:t>група</a:t>
            </a:r>
            <a:r>
              <a:rPr lang="ru-RU" sz="2200" b="1" dirty="0" smtClean="0"/>
              <a:t> </a:t>
            </a:r>
            <a:r>
              <a:rPr lang="ru-RU" sz="2200" b="1" dirty="0" err="1" smtClean="0"/>
              <a:t>з</a:t>
            </a:r>
            <a:r>
              <a:rPr lang="ru-RU" sz="2200" b="1" dirty="0" smtClean="0"/>
              <a:t> </a:t>
            </a:r>
          </a:p>
          <a:p>
            <a:r>
              <a:rPr lang="ru-RU" sz="2200" b="1" dirty="0" err="1" smtClean="0"/>
              <a:t>впровадження</a:t>
            </a:r>
            <a:r>
              <a:rPr lang="ru-RU" sz="2200" b="1" dirty="0" smtClean="0"/>
              <a:t> </a:t>
            </a:r>
            <a:r>
              <a:rPr lang="ru-RU" sz="2200" b="1" dirty="0" err="1" smtClean="0"/>
              <a:t>мікропроекту</a:t>
            </a:r>
            <a:endParaRPr lang="ru-RU" sz="2200" b="1" dirty="0" smtClean="0"/>
          </a:p>
          <a:p>
            <a:r>
              <a:rPr lang="uk-UA" sz="2200" b="1" dirty="0" smtClean="0"/>
              <a:t>Керівник проекту </a:t>
            </a:r>
          </a:p>
          <a:p>
            <a:r>
              <a:rPr lang="uk-UA" sz="2200" b="1" dirty="0" err="1" smtClean="0">
                <a:solidFill>
                  <a:srgbClr val="FF0000"/>
                </a:solidFill>
              </a:rPr>
              <a:t>Довгаль</a:t>
            </a:r>
            <a:r>
              <a:rPr lang="uk-UA" sz="2200" b="1" dirty="0" smtClean="0">
                <a:solidFill>
                  <a:srgbClr val="FF0000"/>
                </a:solidFill>
              </a:rPr>
              <a:t> Олег</a:t>
            </a:r>
          </a:p>
          <a:p>
            <a:r>
              <a:rPr lang="uk-UA" sz="2200" b="1" dirty="0" smtClean="0"/>
              <a:t>Загальна вартість </a:t>
            </a:r>
            <a:r>
              <a:rPr lang="uk-UA" sz="2200" b="1" dirty="0" err="1" smtClean="0"/>
              <a:t>проєкту</a:t>
            </a:r>
            <a:endParaRPr lang="uk-UA" sz="2200" b="1" dirty="0" smtClean="0"/>
          </a:p>
          <a:p>
            <a:r>
              <a:rPr lang="ru-RU" sz="2200" b="1" dirty="0" smtClean="0"/>
              <a:t>126,646 </a:t>
            </a:r>
            <a:r>
              <a:rPr lang="ru-RU" sz="2200" b="1" dirty="0" err="1" smtClean="0"/>
              <a:t>тис.грн</a:t>
            </a:r>
            <a:r>
              <a:rPr lang="ru-RU" sz="2200" b="1" dirty="0" smtClean="0"/>
              <a:t>. </a:t>
            </a:r>
          </a:p>
          <a:p>
            <a:endParaRPr lang="ru-RU" dirty="0" smtClean="0"/>
          </a:p>
          <a:p>
            <a:endParaRPr lang="ru-RU" dirty="0" smtClean="0"/>
          </a:p>
          <a:p>
            <a:endParaRPr lang="ru-RU" dirty="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14348" y="285728"/>
            <a:ext cx="8229600" cy="1143000"/>
          </a:xfrm>
        </p:spPr>
        <p:txBody>
          <a:bodyPr>
            <a:normAutofit/>
          </a:bodyPr>
          <a:lstStyle/>
          <a:p>
            <a:r>
              <a:rPr lang="uk-UA" sz="2800" b="1" dirty="0" smtClean="0"/>
              <a:t>Розбудова інфраструктури об</a:t>
            </a:r>
            <a:r>
              <a:rPr lang="en-US" sz="2800" b="1" dirty="0" smtClean="0"/>
              <a:t>’</a:t>
            </a:r>
            <a:r>
              <a:rPr lang="uk-UA" sz="2800" b="1" dirty="0" err="1" smtClean="0"/>
              <a:t>єднаної</a:t>
            </a:r>
            <a:r>
              <a:rPr lang="uk-UA" sz="2800" b="1" dirty="0" smtClean="0"/>
              <a:t> громади</a:t>
            </a:r>
            <a:r>
              <a:rPr lang="ru-RU" sz="2800" dirty="0" smtClean="0"/>
              <a:t/>
            </a:r>
            <a:br>
              <a:rPr lang="ru-RU" sz="2800" dirty="0" smtClean="0"/>
            </a:br>
            <a:r>
              <a:rPr lang="uk-UA" sz="2800" b="1" dirty="0" err="1" smtClean="0"/>
              <a:t>Проєкти</a:t>
            </a:r>
            <a:r>
              <a:rPr lang="uk-UA" sz="2800" b="1" dirty="0" smtClean="0"/>
              <a:t> місцевого  розвитку 2019 – результати</a:t>
            </a:r>
            <a:endParaRPr lang="ru-RU" sz="2800" dirty="0"/>
          </a:p>
        </p:txBody>
      </p:sp>
      <p:pic>
        <p:nvPicPr>
          <p:cNvPr id="4" name="Picture 2" descr="D:\міська рада\герб і прапор Бібрки\H1BIBRK0.jpg"/>
          <p:cNvPicPr>
            <a:picLocks noChangeAspect="1" noChangeArrowheads="1"/>
          </p:cNvPicPr>
          <p:nvPr/>
        </p:nvPicPr>
        <p:blipFill>
          <a:blip r:embed="rId2" cstate="print"/>
          <a:srcRect/>
          <a:stretch>
            <a:fillRect/>
          </a:stretch>
        </p:blipFill>
        <p:spPr bwMode="auto">
          <a:xfrm>
            <a:off x="0" y="0"/>
            <a:ext cx="963718" cy="1214422"/>
          </a:xfrm>
          <a:prstGeom prst="rect">
            <a:avLst/>
          </a:prstGeom>
          <a:noFill/>
        </p:spPr>
      </p:pic>
      <p:pic>
        <p:nvPicPr>
          <p:cNvPr id="1027" name="Picture 3"/>
          <p:cNvPicPr>
            <a:picLocks noChangeAspect="1" noChangeArrowheads="1"/>
          </p:cNvPicPr>
          <p:nvPr/>
        </p:nvPicPr>
        <p:blipFill>
          <a:blip r:embed="rId3" cstate="print"/>
          <a:srcRect/>
          <a:stretch>
            <a:fillRect/>
          </a:stretch>
        </p:blipFill>
        <p:spPr bwMode="auto">
          <a:xfrm>
            <a:off x="2414293" y="2071678"/>
            <a:ext cx="6729707" cy="3857652"/>
          </a:xfrm>
          <a:prstGeom prst="rect">
            <a:avLst/>
          </a:prstGeom>
          <a:noFill/>
          <a:ln w="9525">
            <a:noFill/>
            <a:miter lim="800000"/>
            <a:headEnd/>
            <a:tailEnd/>
          </a:ln>
          <a:effectLst/>
        </p:spPr>
      </p:pic>
      <p:sp>
        <p:nvSpPr>
          <p:cNvPr id="7" name="Прямоугольник 6"/>
          <p:cNvSpPr/>
          <p:nvPr/>
        </p:nvSpPr>
        <p:spPr>
          <a:xfrm>
            <a:off x="142844" y="1357298"/>
            <a:ext cx="3786214" cy="4431983"/>
          </a:xfrm>
          <a:prstGeom prst="rect">
            <a:avLst/>
          </a:prstGeom>
        </p:spPr>
        <p:txBody>
          <a:bodyPr wrap="square">
            <a:spAutoFit/>
          </a:bodyPr>
          <a:lstStyle/>
          <a:p>
            <a:r>
              <a:rPr lang="ru-RU" sz="2200" b="1" dirty="0" err="1" smtClean="0"/>
              <a:t>Капітальний</a:t>
            </a:r>
            <a:r>
              <a:rPr lang="ru-RU" sz="2200" b="1" dirty="0" smtClean="0"/>
              <a:t> ремонт </a:t>
            </a:r>
            <a:r>
              <a:rPr lang="ru-RU" sz="2200" b="1" dirty="0" err="1" smtClean="0"/>
              <a:t>глядацьких</a:t>
            </a:r>
            <a:r>
              <a:rPr lang="ru-RU" sz="2200" b="1" dirty="0" smtClean="0"/>
              <a:t> трибун та </a:t>
            </a:r>
            <a:r>
              <a:rPr lang="ru-RU" sz="2200" b="1" dirty="0" err="1" smtClean="0"/>
              <a:t>території</a:t>
            </a:r>
            <a:r>
              <a:rPr lang="ru-RU" sz="2200" b="1" dirty="0" smtClean="0"/>
              <a:t> </a:t>
            </a:r>
            <a:r>
              <a:rPr lang="ru-RU" sz="2200" b="1" dirty="0" err="1" smtClean="0"/>
              <a:t>міського</a:t>
            </a:r>
            <a:r>
              <a:rPr lang="ru-RU" sz="2200" b="1" dirty="0" smtClean="0"/>
              <a:t> </a:t>
            </a:r>
            <a:r>
              <a:rPr lang="ru-RU" sz="2200" b="1" dirty="0" err="1" smtClean="0"/>
              <a:t>стадіону</a:t>
            </a:r>
            <a:r>
              <a:rPr lang="ru-RU" sz="2200" b="1" dirty="0" smtClean="0"/>
              <a:t> </a:t>
            </a:r>
          </a:p>
          <a:p>
            <a:r>
              <a:rPr lang="ru-RU" sz="2200" b="1" dirty="0" smtClean="0"/>
              <a:t>у м. </a:t>
            </a:r>
            <a:r>
              <a:rPr lang="ru-RU" sz="2200" b="1" dirty="0" err="1" smtClean="0"/>
              <a:t>Бібрка</a:t>
            </a:r>
            <a:endParaRPr lang="ru-RU" sz="2200" b="1" dirty="0" smtClean="0"/>
          </a:p>
          <a:p>
            <a:r>
              <a:rPr lang="ru-RU" sz="2200" b="1" dirty="0" err="1" smtClean="0"/>
              <a:t>Ініціативна</a:t>
            </a:r>
            <a:r>
              <a:rPr lang="ru-RU" sz="2200" b="1" dirty="0" smtClean="0"/>
              <a:t> </a:t>
            </a:r>
            <a:r>
              <a:rPr lang="ru-RU" sz="2200" b="1" dirty="0" err="1" smtClean="0"/>
              <a:t>група</a:t>
            </a:r>
            <a:r>
              <a:rPr lang="ru-RU" sz="2200" b="1" dirty="0" smtClean="0"/>
              <a:t> </a:t>
            </a:r>
          </a:p>
          <a:p>
            <a:r>
              <a:rPr lang="ru-RU" sz="2200" b="1" dirty="0" smtClean="0"/>
              <a:t>ремонту трибун</a:t>
            </a:r>
          </a:p>
          <a:p>
            <a:r>
              <a:rPr lang="ru-RU" sz="2200" b="1" dirty="0" smtClean="0"/>
              <a:t> </a:t>
            </a:r>
            <a:r>
              <a:rPr lang="ru-RU" sz="2200" b="1" dirty="0" err="1" smtClean="0"/>
              <a:t>міського</a:t>
            </a:r>
            <a:r>
              <a:rPr lang="ru-RU" sz="2200" b="1" dirty="0" smtClean="0"/>
              <a:t> </a:t>
            </a:r>
            <a:r>
              <a:rPr lang="ru-RU" sz="2200" b="1" dirty="0" err="1" smtClean="0"/>
              <a:t>стадіону</a:t>
            </a:r>
            <a:r>
              <a:rPr lang="uk-UA" sz="2200" b="1" dirty="0" smtClean="0"/>
              <a:t>, </a:t>
            </a:r>
          </a:p>
          <a:p>
            <a:r>
              <a:rPr lang="uk-UA" sz="2200" b="1" dirty="0" smtClean="0"/>
              <a:t>Керівник </a:t>
            </a:r>
            <a:r>
              <a:rPr lang="uk-UA" sz="2200" b="1" dirty="0" err="1" smtClean="0"/>
              <a:t>проєкту</a:t>
            </a:r>
            <a:r>
              <a:rPr lang="uk-UA" sz="2200" b="1" dirty="0" smtClean="0"/>
              <a:t> </a:t>
            </a:r>
          </a:p>
          <a:p>
            <a:r>
              <a:rPr lang="uk-UA" sz="2200" b="1" dirty="0" smtClean="0">
                <a:solidFill>
                  <a:srgbClr val="FF0000"/>
                </a:solidFill>
              </a:rPr>
              <a:t>Володимир Охримович</a:t>
            </a:r>
            <a:r>
              <a:rPr lang="ru-RU" sz="2200" b="1" dirty="0" smtClean="0">
                <a:solidFill>
                  <a:srgbClr val="FF0000"/>
                </a:solidFill>
              </a:rPr>
              <a:t> </a:t>
            </a:r>
          </a:p>
          <a:p>
            <a:r>
              <a:rPr lang="uk-UA" sz="2200" b="1" dirty="0" smtClean="0"/>
              <a:t>Загальна вартість </a:t>
            </a:r>
            <a:r>
              <a:rPr lang="uk-UA" sz="2200" b="1" dirty="0" err="1" smtClean="0"/>
              <a:t>проєкту</a:t>
            </a:r>
            <a:endParaRPr lang="uk-UA" sz="2200" b="1" dirty="0" smtClean="0"/>
          </a:p>
          <a:p>
            <a:r>
              <a:rPr lang="ru-RU" sz="2200" b="1" dirty="0" smtClean="0"/>
              <a:t>299,971 </a:t>
            </a:r>
            <a:r>
              <a:rPr lang="ru-RU" sz="2200" b="1" dirty="0" err="1" smtClean="0"/>
              <a:t>тис.грн</a:t>
            </a:r>
            <a:endParaRPr lang="ru-RU" sz="2200" b="1" dirty="0" smtClean="0"/>
          </a:p>
          <a:p>
            <a:endParaRPr lang="uk-UA" sz="2200" b="1" dirty="0" smtClean="0"/>
          </a:p>
          <a:p>
            <a:endParaRPr lang="ru-RU" dirty="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uk-UA" sz="2800" b="1" dirty="0" smtClean="0"/>
              <a:t>Розбудова інфраструктури об</a:t>
            </a:r>
            <a:r>
              <a:rPr lang="en-US" sz="2800" b="1" dirty="0" smtClean="0"/>
              <a:t>’</a:t>
            </a:r>
            <a:r>
              <a:rPr lang="uk-UA" sz="2800" b="1" dirty="0" err="1" smtClean="0"/>
              <a:t>єднаної</a:t>
            </a:r>
            <a:r>
              <a:rPr lang="uk-UA" sz="2800" b="1" dirty="0" smtClean="0"/>
              <a:t> громади</a:t>
            </a:r>
            <a:r>
              <a:rPr lang="ru-RU" sz="2800" dirty="0" smtClean="0"/>
              <a:t/>
            </a:r>
            <a:br>
              <a:rPr lang="ru-RU" sz="2800" dirty="0" smtClean="0"/>
            </a:br>
            <a:r>
              <a:rPr lang="uk-UA" sz="2800" b="1" dirty="0" err="1" smtClean="0"/>
              <a:t>Проєкти</a:t>
            </a:r>
            <a:r>
              <a:rPr lang="uk-UA" sz="2800" b="1" dirty="0" smtClean="0"/>
              <a:t> місцевого  розвитку 2019 – результати</a:t>
            </a:r>
            <a:endParaRPr lang="ru-RU" sz="2800" dirty="0"/>
          </a:p>
        </p:txBody>
      </p:sp>
      <p:pic>
        <p:nvPicPr>
          <p:cNvPr id="4" name="Picture 2" descr="D:\міська рада\герб і прапор Бібрки\H1BIBRK0.jpg"/>
          <p:cNvPicPr>
            <a:picLocks noChangeAspect="1" noChangeArrowheads="1"/>
          </p:cNvPicPr>
          <p:nvPr/>
        </p:nvPicPr>
        <p:blipFill>
          <a:blip r:embed="rId2" cstate="print"/>
          <a:srcRect/>
          <a:stretch>
            <a:fillRect/>
          </a:stretch>
        </p:blipFill>
        <p:spPr bwMode="auto">
          <a:xfrm>
            <a:off x="0" y="0"/>
            <a:ext cx="963718" cy="1214422"/>
          </a:xfrm>
          <a:prstGeom prst="rect">
            <a:avLst/>
          </a:prstGeom>
          <a:noFill/>
        </p:spPr>
      </p:pic>
      <p:sp>
        <p:nvSpPr>
          <p:cNvPr id="5" name="Прямоугольник 4"/>
          <p:cNvSpPr/>
          <p:nvPr/>
        </p:nvSpPr>
        <p:spPr>
          <a:xfrm>
            <a:off x="285720" y="1571612"/>
            <a:ext cx="4071966" cy="4524315"/>
          </a:xfrm>
          <a:prstGeom prst="rect">
            <a:avLst/>
          </a:prstGeom>
        </p:spPr>
        <p:txBody>
          <a:bodyPr wrap="square">
            <a:spAutoFit/>
          </a:bodyPr>
          <a:lstStyle/>
          <a:p>
            <a:r>
              <a:rPr lang="ru-RU" sz="2400" b="1" dirty="0" err="1" smtClean="0"/>
              <a:t>Капітальний</a:t>
            </a:r>
            <a:r>
              <a:rPr lang="ru-RU" sz="2400" b="1" dirty="0" smtClean="0"/>
              <a:t> ремонт </a:t>
            </a:r>
            <a:r>
              <a:rPr lang="ru-RU" sz="2400" b="1" dirty="0" err="1" smtClean="0"/>
              <a:t>системи</a:t>
            </a:r>
            <a:r>
              <a:rPr lang="ru-RU" sz="2400" b="1" dirty="0" smtClean="0"/>
              <a:t> </a:t>
            </a:r>
            <a:r>
              <a:rPr lang="ru-RU" sz="2400" b="1" dirty="0" err="1" smtClean="0"/>
              <a:t>опалення</a:t>
            </a:r>
            <a:r>
              <a:rPr lang="ru-RU" sz="2400" b="1" dirty="0" smtClean="0"/>
              <a:t> </a:t>
            </a:r>
            <a:r>
              <a:rPr lang="ru-RU" sz="2400" b="1" dirty="0" err="1" smtClean="0"/>
              <a:t>з</a:t>
            </a:r>
            <a:r>
              <a:rPr lang="ru-RU" sz="2400" b="1" dirty="0" smtClean="0"/>
              <a:t> </a:t>
            </a:r>
            <a:r>
              <a:rPr lang="ru-RU" sz="2400" b="1" dirty="0" err="1" smtClean="0"/>
              <a:t>впровадженням</a:t>
            </a:r>
            <a:r>
              <a:rPr lang="ru-RU" sz="2400" b="1" dirty="0" smtClean="0"/>
              <a:t> </a:t>
            </a:r>
            <a:r>
              <a:rPr lang="ru-RU" sz="2400" b="1" dirty="0" err="1" smtClean="0"/>
              <a:t>електричних</a:t>
            </a:r>
            <a:r>
              <a:rPr lang="ru-RU" sz="2400" b="1" dirty="0" smtClean="0"/>
              <a:t> </a:t>
            </a:r>
            <a:r>
              <a:rPr lang="ru-RU" sz="2400" b="1" dirty="0" err="1" smtClean="0"/>
              <a:t>енергоощадних</a:t>
            </a:r>
            <a:r>
              <a:rPr lang="ru-RU" sz="2400" b="1" dirty="0" smtClean="0"/>
              <a:t> </a:t>
            </a:r>
            <a:r>
              <a:rPr lang="ru-RU" sz="2400" b="1" dirty="0" err="1" smtClean="0"/>
              <a:t>технологій</a:t>
            </a:r>
            <a:r>
              <a:rPr lang="ru-RU" sz="2400" b="1" dirty="0" smtClean="0"/>
              <a:t> в </a:t>
            </a:r>
            <a:r>
              <a:rPr lang="ru-RU" sz="2400" b="1" dirty="0" err="1" smtClean="0"/>
              <a:t>Будинку</a:t>
            </a:r>
            <a:r>
              <a:rPr lang="ru-RU" sz="2400" b="1" dirty="0" smtClean="0"/>
              <a:t> </a:t>
            </a:r>
            <a:r>
              <a:rPr lang="ru-RU" sz="2400" b="1" dirty="0" err="1" smtClean="0"/>
              <a:t>дитячої</a:t>
            </a:r>
            <a:r>
              <a:rPr lang="ru-RU" sz="2400" b="1" dirty="0" smtClean="0"/>
              <a:t> та </a:t>
            </a:r>
            <a:r>
              <a:rPr lang="ru-RU" sz="2400" b="1" dirty="0" err="1" smtClean="0"/>
              <a:t>юнацької</a:t>
            </a:r>
            <a:r>
              <a:rPr lang="ru-RU" sz="2400" b="1" dirty="0" smtClean="0"/>
              <a:t> </a:t>
            </a:r>
            <a:r>
              <a:rPr lang="ru-RU" sz="2400" b="1" dirty="0" err="1" smtClean="0"/>
              <a:t>творчості</a:t>
            </a:r>
            <a:endParaRPr lang="ru-RU" sz="2400" b="1" dirty="0" smtClean="0"/>
          </a:p>
          <a:p>
            <a:r>
              <a:rPr lang="ru-RU" sz="2400" b="1" dirty="0" smtClean="0"/>
              <a:t> м. Бібрка</a:t>
            </a:r>
          </a:p>
          <a:p>
            <a:r>
              <a:rPr lang="ru-RU" sz="2400" b="1" dirty="0" err="1" smtClean="0"/>
              <a:t>Ініціативна</a:t>
            </a:r>
            <a:r>
              <a:rPr lang="ru-RU" sz="2400" b="1" dirty="0" smtClean="0"/>
              <a:t> </a:t>
            </a:r>
            <a:r>
              <a:rPr lang="ru-RU" sz="2400" b="1" dirty="0" err="1" smtClean="0"/>
              <a:t>група</a:t>
            </a:r>
            <a:r>
              <a:rPr lang="ru-RU" sz="2400" b="1" dirty="0" smtClean="0"/>
              <a:t> БДЮТ</a:t>
            </a:r>
          </a:p>
          <a:p>
            <a:r>
              <a:rPr lang="uk-UA" sz="2400" b="1" dirty="0" smtClean="0"/>
              <a:t>Керівник </a:t>
            </a:r>
            <a:r>
              <a:rPr lang="uk-UA" sz="2400" b="1" dirty="0" err="1" smtClean="0"/>
              <a:t>проєкту</a:t>
            </a:r>
            <a:r>
              <a:rPr lang="uk-UA" sz="2400" b="1" dirty="0" smtClean="0"/>
              <a:t> </a:t>
            </a:r>
          </a:p>
          <a:p>
            <a:r>
              <a:rPr lang="uk-UA" sz="2400" b="1" dirty="0" smtClean="0">
                <a:solidFill>
                  <a:srgbClr val="FF0000"/>
                </a:solidFill>
              </a:rPr>
              <a:t>Юрій Федущак</a:t>
            </a:r>
          </a:p>
          <a:p>
            <a:r>
              <a:rPr lang="uk-UA" sz="2400" b="1" dirty="0" smtClean="0"/>
              <a:t>Загальна вартість </a:t>
            </a:r>
            <a:r>
              <a:rPr lang="uk-UA" sz="2400" b="1" dirty="0" err="1" smtClean="0"/>
              <a:t>проєкту</a:t>
            </a:r>
            <a:r>
              <a:rPr lang="ru-RU" sz="2400" b="1" dirty="0" smtClean="0"/>
              <a:t> </a:t>
            </a:r>
          </a:p>
          <a:p>
            <a:r>
              <a:rPr lang="ru-RU" sz="2400" b="1" dirty="0" smtClean="0"/>
              <a:t>102,353 тис. </a:t>
            </a:r>
            <a:r>
              <a:rPr lang="ru-RU" sz="2400" b="1" dirty="0" err="1" smtClean="0"/>
              <a:t>грн</a:t>
            </a:r>
            <a:endParaRPr lang="ru-RU" sz="2400" b="1" dirty="0" smtClean="0"/>
          </a:p>
          <a:p>
            <a:endParaRPr lang="ru-RU" sz="2400" b="1" dirty="0"/>
          </a:p>
        </p:txBody>
      </p:sp>
      <p:pic>
        <p:nvPicPr>
          <p:cNvPr id="6" name="Рисунок 5" descr="IMG_1377 (1)"/>
          <p:cNvPicPr/>
          <p:nvPr/>
        </p:nvPicPr>
        <p:blipFill>
          <a:blip r:embed="rId3" cstate="print">
            <a:extLst>
              <a:ext uri="{28A0092B-C50C-407E-A947-70E740481C1C}">
                <a14:useLocalDpi xmlns="" xmlns:wpc="http://schemas.microsoft.com/office/word/2010/wordprocessingCanvas" xmlns:mc="http://schemas.openxmlformats.org/markup-compatibility/2006" xmlns:o="urn:schemas-microsoft-com:office:office" xmlns:m="http://schemas.openxmlformats.org/officeDocument/2006/math" xmlns:v="urn:schemas-microsoft-com:vml" xmlns:wp14="http://schemas.microsoft.com/office/word/2010/wordprocessingDrawing" xmlns:wp="http://schemas.openxmlformats.org/drawingml/2006/wordprocessingDrawing" xmlns:w10="urn:schemas-microsoft-com:office:word" xmlns:w="http://schemas.openxmlformats.org/wordprocessingml/2006/main" xmlns:w14="http://schemas.microsoft.com/office/word/2010/wordml" xmlns:w15="http://schemas.microsoft.com/office/word/2012/wordml" xmlns:wpg="http://schemas.microsoft.com/office/word/2010/wordprocessingGroup" xmlns:wpi="http://schemas.microsoft.com/office/word/2010/wordprocessingInk" xmlns:wne="http://schemas.microsoft.com/office/word/2006/wordml" xmlns:wps="http://schemas.microsoft.com/office/word/2010/wordprocessingShape" xmlns:a14="http://schemas.microsoft.com/office/drawing/2010/main" xmlns:pic="http://schemas.openxmlformats.org/drawingml/2006/picture" xmlns:lc="http://schemas.openxmlformats.org/drawingml/2006/lockedCanvas" val="0"/>
              </a:ext>
            </a:extLst>
          </a:blip>
          <a:srcRect/>
          <a:stretch>
            <a:fillRect/>
          </a:stretch>
        </p:blipFill>
        <p:spPr bwMode="auto">
          <a:xfrm>
            <a:off x="4286248" y="1785926"/>
            <a:ext cx="4000528" cy="4214842"/>
          </a:xfrm>
          <a:prstGeom prst="rect">
            <a:avLst/>
          </a:prstGeom>
          <a:noFill/>
          <a:ln>
            <a:noFill/>
          </a:ln>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uk-UA" sz="2800" b="1" dirty="0" smtClean="0"/>
              <a:t>Розбудова інфраструктури об</a:t>
            </a:r>
            <a:r>
              <a:rPr lang="en-US" sz="2800" b="1" dirty="0" smtClean="0"/>
              <a:t>’</a:t>
            </a:r>
            <a:r>
              <a:rPr lang="uk-UA" sz="2800" b="1" dirty="0" err="1" smtClean="0"/>
              <a:t>єднаної</a:t>
            </a:r>
            <a:r>
              <a:rPr lang="uk-UA" sz="2800" b="1" dirty="0" smtClean="0"/>
              <a:t> громади</a:t>
            </a:r>
            <a:r>
              <a:rPr lang="ru-RU" sz="2800" dirty="0" smtClean="0"/>
              <a:t/>
            </a:r>
            <a:br>
              <a:rPr lang="ru-RU" sz="2800" dirty="0" smtClean="0"/>
            </a:br>
            <a:r>
              <a:rPr lang="uk-UA" sz="2800" b="1" dirty="0" err="1" smtClean="0"/>
              <a:t>Проєкти</a:t>
            </a:r>
            <a:r>
              <a:rPr lang="uk-UA" sz="2800" b="1" dirty="0" smtClean="0"/>
              <a:t> місцевого  розвитку 2019 – результати</a:t>
            </a:r>
            <a:endParaRPr lang="ru-RU" sz="2800" dirty="0"/>
          </a:p>
        </p:txBody>
      </p:sp>
      <p:pic>
        <p:nvPicPr>
          <p:cNvPr id="5" name="Picture 2" descr="D:\міська рада\герб і прапор Бібрки\H1BIBRK0.jpg"/>
          <p:cNvPicPr>
            <a:picLocks noChangeAspect="1" noChangeArrowheads="1"/>
          </p:cNvPicPr>
          <p:nvPr/>
        </p:nvPicPr>
        <p:blipFill>
          <a:blip r:embed="rId2" cstate="print"/>
          <a:srcRect/>
          <a:stretch>
            <a:fillRect/>
          </a:stretch>
        </p:blipFill>
        <p:spPr bwMode="auto">
          <a:xfrm>
            <a:off x="0" y="0"/>
            <a:ext cx="963718" cy="1214422"/>
          </a:xfrm>
          <a:prstGeom prst="rect">
            <a:avLst/>
          </a:prstGeom>
          <a:noFill/>
        </p:spPr>
      </p:pic>
      <p:pic>
        <p:nvPicPr>
          <p:cNvPr id="4098" name="Picture 2"/>
          <p:cNvPicPr>
            <a:picLocks noChangeAspect="1" noChangeArrowheads="1"/>
          </p:cNvPicPr>
          <p:nvPr/>
        </p:nvPicPr>
        <p:blipFill>
          <a:blip r:embed="rId3" cstate="print"/>
          <a:srcRect/>
          <a:stretch>
            <a:fillRect/>
          </a:stretch>
        </p:blipFill>
        <p:spPr bwMode="auto">
          <a:xfrm>
            <a:off x="2928926" y="1643050"/>
            <a:ext cx="6215074" cy="4661306"/>
          </a:xfrm>
          <a:prstGeom prst="rect">
            <a:avLst/>
          </a:prstGeom>
          <a:noFill/>
          <a:ln w="9525">
            <a:noFill/>
            <a:miter lim="800000"/>
            <a:headEnd/>
            <a:tailEnd/>
          </a:ln>
          <a:effectLst/>
        </p:spPr>
      </p:pic>
      <p:sp>
        <p:nvSpPr>
          <p:cNvPr id="7" name="Прямоугольник 6"/>
          <p:cNvSpPr/>
          <p:nvPr/>
        </p:nvSpPr>
        <p:spPr>
          <a:xfrm>
            <a:off x="142844" y="1714488"/>
            <a:ext cx="4572000" cy="4524315"/>
          </a:xfrm>
          <a:prstGeom prst="rect">
            <a:avLst/>
          </a:prstGeom>
        </p:spPr>
        <p:txBody>
          <a:bodyPr>
            <a:spAutoFit/>
          </a:bodyPr>
          <a:lstStyle/>
          <a:p>
            <a:r>
              <a:rPr lang="ru-RU" sz="2400" b="1" dirty="0" err="1" smtClean="0"/>
              <a:t>Капітальний</a:t>
            </a:r>
            <a:r>
              <a:rPr lang="ru-RU" sz="2400" b="1" dirty="0" smtClean="0"/>
              <a:t> ремонт </a:t>
            </a:r>
            <a:r>
              <a:rPr lang="ru-RU" sz="2400" b="1" dirty="0" err="1" smtClean="0"/>
              <a:t>тротуарів</a:t>
            </a:r>
            <a:r>
              <a:rPr lang="ru-RU" sz="2400" b="1" dirty="0" smtClean="0"/>
              <a:t> по </a:t>
            </a:r>
            <a:r>
              <a:rPr lang="ru-RU" sz="2400" b="1" dirty="0" err="1" smtClean="0"/>
              <a:t>вул</a:t>
            </a:r>
            <a:r>
              <a:rPr lang="ru-RU" sz="2400" b="1" dirty="0" smtClean="0"/>
              <a:t>. Л. </a:t>
            </a:r>
            <a:r>
              <a:rPr lang="ru-RU" sz="2400" b="1" dirty="0" err="1" smtClean="0"/>
              <a:t>Курбаса</a:t>
            </a:r>
            <a:r>
              <a:rPr lang="ru-RU" sz="2400" b="1" dirty="0" smtClean="0"/>
              <a:t> </a:t>
            </a:r>
          </a:p>
          <a:p>
            <a:r>
              <a:rPr lang="ru-RU" sz="2400" b="1" dirty="0" smtClean="0"/>
              <a:t>(</a:t>
            </a:r>
            <a:r>
              <a:rPr lang="ru-RU" sz="2400" b="1" dirty="0" err="1" smtClean="0"/>
              <a:t>вздовж</a:t>
            </a:r>
            <a:r>
              <a:rPr lang="ru-RU" sz="2400" b="1" dirty="0" smtClean="0"/>
              <a:t> </a:t>
            </a:r>
            <a:r>
              <a:rPr lang="ru-RU" sz="2400" b="1" dirty="0" err="1" smtClean="0"/>
              <a:t>майданчинка</a:t>
            </a:r>
            <a:r>
              <a:rPr lang="ru-RU" sz="2400" b="1" dirty="0" smtClean="0"/>
              <a:t> </a:t>
            </a:r>
          </a:p>
          <a:p>
            <a:r>
              <a:rPr lang="ru-RU" sz="2400" b="1" dirty="0" err="1" smtClean="0"/>
              <a:t>з</a:t>
            </a:r>
            <a:r>
              <a:rPr lang="ru-RU" sz="2400" b="1" dirty="0" smtClean="0"/>
              <a:t> </a:t>
            </a:r>
            <a:r>
              <a:rPr lang="ru-RU" sz="2400" b="1" dirty="0" err="1" smtClean="0"/>
              <a:t>штучним</a:t>
            </a:r>
            <a:r>
              <a:rPr lang="ru-RU" sz="2400" b="1" dirty="0" smtClean="0"/>
              <a:t> </a:t>
            </a:r>
            <a:r>
              <a:rPr lang="ru-RU" sz="2400" b="1" dirty="0" err="1" smtClean="0"/>
              <a:t>покриттям</a:t>
            </a:r>
            <a:endParaRPr lang="ru-RU" sz="2400" b="1" dirty="0" smtClean="0"/>
          </a:p>
          <a:p>
            <a:r>
              <a:rPr lang="ru-RU" sz="2400" b="1" dirty="0" smtClean="0"/>
              <a:t> у м. Бібрка </a:t>
            </a:r>
          </a:p>
          <a:p>
            <a:r>
              <a:rPr lang="ru-RU" sz="2400" b="1" dirty="0" err="1" smtClean="0"/>
              <a:t>Ініціативна</a:t>
            </a:r>
            <a:r>
              <a:rPr lang="ru-RU" sz="2400" b="1" dirty="0" smtClean="0"/>
              <a:t> </a:t>
            </a:r>
            <a:r>
              <a:rPr lang="ru-RU" sz="2400" b="1" dirty="0" err="1" smtClean="0"/>
              <a:t>група</a:t>
            </a:r>
            <a:r>
              <a:rPr lang="ru-RU" sz="2400" b="1" dirty="0" smtClean="0"/>
              <a:t> </a:t>
            </a:r>
          </a:p>
          <a:p>
            <a:r>
              <a:rPr lang="ru-RU" sz="2400" b="1" dirty="0" err="1" smtClean="0"/>
              <a:t>вул</a:t>
            </a:r>
            <a:r>
              <a:rPr lang="ru-RU" sz="2400" b="1" dirty="0" smtClean="0"/>
              <a:t>. Л. </a:t>
            </a:r>
            <a:r>
              <a:rPr lang="ru-RU" sz="2400" b="1" dirty="0" err="1" smtClean="0"/>
              <a:t>Курбаса</a:t>
            </a:r>
            <a:endParaRPr lang="ru-RU" sz="2400" b="1" dirty="0" smtClean="0"/>
          </a:p>
          <a:p>
            <a:r>
              <a:rPr lang="uk-UA" sz="2400" b="1" dirty="0" smtClean="0"/>
              <a:t>Керівник </a:t>
            </a:r>
            <a:r>
              <a:rPr lang="uk-UA" sz="2400" b="1" dirty="0" err="1" smtClean="0"/>
              <a:t>проєкту</a:t>
            </a:r>
            <a:endParaRPr lang="ru-RU" sz="2400" b="1" dirty="0" smtClean="0"/>
          </a:p>
          <a:p>
            <a:r>
              <a:rPr lang="uk-UA" sz="2400" b="1" dirty="0" smtClean="0">
                <a:solidFill>
                  <a:srgbClr val="FF0000"/>
                </a:solidFill>
              </a:rPr>
              <a:t>Ігор </a:t>
            </a:r>
            <a:r>
              <a:rPr lang="uk-UA" sz="2400" b="1" dirty="0" err="1" smtClean="0">
                <a:solidFill>
                  <a:srgbClr val="FF0000"/>
                </a:solidFill>
              </a:rPr>
              <a:t>Грицило</a:t>
            </a:r>
            <a:endParaRPr lang="uk-UA" sz="2400" b="1" dirty="0" smtClean="0">
              <a:solidFill>
                <a:srgbClr val="FF0000"/>
              </a:solidFill>
            </a:endParaRPr>
          </a:p>
          <a:p>
            <a:r>
              <a:rPr lang="uk-UA" sz="2400" b="1" dirty="0" smtClean="0"/>
              <a:t>Загальна вартість </a:t>
            </a:r>
            <a:r>
              <a:rPr lang="uk-UA" sz="2400" b="1" dirty="0" err="1" smtClean="0"/>
              <a:t>проєкту</a:t>
            </a:r>
            <a:r>
              <a:rPr lang="uk-UA" sz="2400" b="1" dirty="0" smtClean="0"/>
              <a:t> </a:t>
            </a:r>
          </a:p>
          <a:p>
            <a:r>
              <a:rPr lang="ru-RU" sz="2400" b="1" dirty="0" smtClean="0"/>
              <a:t>299,765 тис. </a:t>
            </a:r>
            <a:r>
              <a:rPr lang="ru-RU" sz="2400" b="1" dirty="0" err="1" smtClean="0"/>
              <a:t>грн</a:t>
            </a:r>
            <a:r>
              <a:rPr lang="ru-RU" sz="2400" b="1" dirty="0" smtClean="0"/>
              <a:t>. </a:t>
            </a:r>
          </a:p>
          <a:p>
            <a:endParaRPr lang="ru-RU" sz="2400" b="1" dirty="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uk-UA" sz="2800" b="1" dirty="0" smtClean="0"/>
              <a:t>Розбудова інфраструктури об</a:t>
            </a:r>
            <a:r>
              <a:rPr lang="en-US" sz="2800" b="1" dirty="0" smtClean="0"/>
              <a:t>’</a:t>
            </a:r>
            <a:r>
              <a:rPr lang="uk-UA" sz="2800" b="1" dirty="0" err="1" smtClean="0"/>
              <a:t>єднаної</a:t>
            </a:r>
            <a:r>
              <a:rPr lang="uk-UA" sz="2800" b="1" dirty="0" smtClean="0"/>
              <a:t> громади</a:t>
            </a:r>
            <a:r>
              <a:rPr lang="ru-RU" sz="2800" dirty="0" smtClean="0"/>
              <a:t/>
            </a:r>
            <a:br>
              <a:rPr lang="ru-RU" sz="2800" dirty="0" smtClean="0"/>
            </a:br>
            <a:r>
              <a:rPr lang="uk-UA" sz="2800" b="1" dirty="0" err="1" smtClean="0"/>
              <a:t>Проєкти</a:t>
            </a:r>
            <a:r>
              <a:rPr lang="uk-UA" sz="2800" b="1" dirty="0" smtClean="0"/>
              <a:t> місцевого  розвитку 2019 – результати</a:t>
            </a:r>
            <a:endParaRPr lang="ru-RU" sz="2800" dirty="0"/>
          </a:p>
        </p:txBody>
      </p:sp>
      <p:pic>
        <p:nvPicPr>
          <p:cNvPr id="4" name="Picture 2" descr="D:\міська рада\герб і прапор Бібрки\H1BIBRK0.jpg"/>
          <p:cNvPicPr>
            <a:picLocks noChangeAspect="1" noChangeArrowheads="1"/>
          </p:cNvPicPr>
          <p:nvPr/>
        </p:nvPicPr>
        <p:blipFill>
          <a:blip r:embed="rId2" cstate="print"/>
          <a:srcRect/>
          <a:stretch>
            <a:fillRect/>
          </a:stretch>
        </p:blipFill>
        <p:spPr bwMode="auto">
          <a:xfrm>
            <a:off x="0" y="0"/>
            <a:ext cx="963718" cy="1214422"/>
          </a:xfrm>
          <a:prstGeom prst="rect">
            <a:avLst/>
          </a:prstGeom>
          <a:noFill/>
        </p:spPr>
      </p:pic>
      <p:sp>
        <p:nvSpPr>
          <p:cNvPr id="6" name="Прямоугольник 5"/>
          <p:cNvSpPr/>
          <p:nvPr/>
        </p:nvSpPr>
        <p:spPr>
          <a:xfrm>
            <a:off x="214282" y="1500174"/>
            <a:ext cx="3786214" cy="4786346"/>
          </a:xfrm>
          <a:prstGeom prst="rect">
            <a:avLst/>
          </a:prstGeom>
        </p:spPr>
        <p:txBody>
          <a:bodyPr wrap="square">
            <a:spAutoFit/>
          </a:bodyPr>
          <a:lstStyle/>
          <a:p>
            <a:r>
              <a:rPr lang="ru-RU" sz="2400" b="1" dirty="0" err="1" smtClean="0"/>
              <a:t>Капітальний</a:t>
            </a:r>
            <a:r>
              <a:rPr lang="ru-RU" sz="2400" b="1" dirty="0" smtClean="0"/>
              <a:t> ремонт (</a:t>
            </a:r>
            <a:r>
              <a:rPr lang="ru-RU" sz="2400" b="1" dirty="0" err="1" smtClean="0"/>
              <a:t>із</a:t>
            </a:r>
            <a:r>
              <a:rPr lang="ru-RU" sz="2400" b="1" dirty="0" smtClean="0"/>
              <a:t> </a:t>
            </a:r>
            <a:r>
              <a:rPr lang="ru-RU" sz="2400" b="1" dirty="0" err="1" smtClean="0"/>
              <a:t>заміною</a:t>
            </a:r>
            <a:r>
              <a:rPr lang="ru-RU" sz="2400" b="1" dirty="0" smtClean="0"/>
              <a:t> </a:t>
            </a:r>
            <a:r>
              <a:rPr lang="ru-RU" sz="2400" b="1" dirty="0" err="1" smtClean="0"/>
              <a:t>вікон</a:t>
            </a:r>
            <a:r>
              <a:rPr lang="ru-RU" sz="2400" b="1" dirty="0" smtClean="0"/>
              <a:t>) </a:t>
            </a:r>
            <a:r>
              <a:rPr lang="ru-RU" sz="2400" b="1" dirty="0" err="1" smtClean="0"/>
              <a:t>будівлі</a:t>
            </a:r>
            <a:r>
              <a:rPr lang="ru-RU" sz="2400" b="1" dirty="0" smtClean="0"/>
              <a:t> </a:t>
            </a:r>
            <a:r>
              <a:rPr lang="ru-RU" sz="2400" b="1" dirty="0" err="1" smtClean="0"/>
              <a:t>кінотеатру</a:t>
            </a:r>
            <a:r>
              <a:rPr lang="ru-RU" sz="2400" b="1" dirty="0" smtClean="0"/>
              <a:t> в м. Бібрка по </a:t>
            </a:r>
            <a:r>
              <a:rPr lang="ru-RU" sz="2400" b="1" dirty="0" err="1" smtClean="0"/>
              <a:t>вул</a:t>
            </a:r>
            <a:r>
              <a:rPr lang="ru-RU" sz="2400" b="1" dirty="0" smtClean="0"/>
              <a:t>. </a:t>
            </a:r>
            <a:r>
              <a:rPr lang="ru-RU" sz="2400" b="1" dirty="0" err="1" smtClean="0"/>
              <a:t>Стрілецька</a:t>
            </a:r>
            <a:r>
              <a:rPr lang="ru-RU" sz="2400" b="1" dirty="0" smtClean="0"/>
              <a:t>, 1 </a:t>
            </a:r>
          </a:p>
          <a:p>
            <a:r>
              <a:rPr lang="ru-RU" sz="2400" b="1" dirty="0" smtClean="0"/>
              <a:t>(</a:t>
            </a:r>
            <a:r>
              <a:rPr lang="ru-RU" sz="2400" b="1" dirty="0" err="1" smtClean="0"/>
              <a:t>пам</a:t>
            </a:r>
            <a:r>
              <a:rPr lang="ru-RU" sz="2400" b="1" dirty="0" smtClean="0"/>
              <a:t>. </a:t>
            </a:r>
            <a:r>
              <a:rPr lang="ru-RU" sz="2400" b="1" dirty="0" err="1" smtClean="0"/>
              <a:t>архітектури</a:t>
            </a:r>
            <a:r>
              <a:rPr lang="ru-RU" sz="2400" b="1" dirty="0" smtClean="0"/>
              <a:t> </a:t>
            </a:r>
          </a:p>
          <a:p>
            <a:r>
              <a:rPr lang="ru-RU" sz="2400" b="1" dirty="0" err="1" smtClean="0"/>
              <a:t>місцевого</a:t>
            </a:r>
            <a:r>
              <a:rPr lang="ru-RU" sz="2400" b="1" dirty="0" smtClean="0"/>
              <a:t> </a:t>
            </a:r>
            <a:r>
              <a:rPr lang="ru-RU" sz="2400" b="1" dirty="0" err="1" smtClean="0"/>
              <a:t>значення</a:t>
            </a:r>
            <a:r>
              <a:rPr lang="ru-RU" sz="2400" b="1" dirty="0" smtClean="0"/>
              <a:t> </a:t>
            </a:r>
            <a:r>
              <a:rPr lang="ru-RU" sz="2400" b="1" dirty="0" err="1" smtClean="0"/>
              <a:t>охоронний</a:t>
            </a:r>
            <a:r>
              <a:rPr lang="ru-RU" sz="2400" b="1" dirty="0" smtClean="0"/>
              <a:t> №2359М)</a:t>
            </a:r>
          </a:p>
          <a:p>
            <a:r>
              <a:rPr lang="ru-RU" sz="2400" b="1" dirty="0" smtClean="0"/>
              <a:t>БФ "</a:t>
            </a:r>
            <a:r>
              <a:rPr lang="ru-RU" sz="2400" b="1" dirty="0" err="1" smtClean="0"/>
              <a:t>Спадщина.УА</a:t>
            </a:r>
            <a:r>
              <a:rPr lang="ru-RU" sz="2400" b="1" dirty="0" smtClean="0"/>
              <a:t>"</a:t>
            </a:r>
          </a:p>
          <a:p>
            <a:r>
              <a:rPr lang="uk-UA" sz="2400" b="1" dirty="0" smtClean="0"/>
              <a:t>Керівник проекту </a:t>
            </a:r>
          </a:p>
          <a:p>
            <a:r>
              <a:rPr lang="uk-UA" sz="2400" b="1" dirty="0" smtClean="0">
                <a:solidFill>
                  <a:srgbClr val="FF0000"/>
                </a:solidFill>
              </a:rPr>
              <a:t>Ганна Гаврилів</a:t>
            </a:r>
          </a:p>
          <a:p>
            <a:r>
              <a:rPr lang="uk-UA" sz="2400" b="1" dirty="0" smtClean="0"/>
              <a:t>Загальна вартість </a:t>
            </a:r>
            <a:r>
              <a:rPr lang="uk-UA" sz="2400" b="1" dirty="0" err="1" smtClean="0"/>
              <a:t>проєкту</a:t>
            </a:r>
            <a:endParaRPr lang="uk-UA" sz="2400" b="1" dirty="0" smtClean="0"/>
          </a:p>
          <a:p>
            <a:r>
              <a:rPr lang="ru-RU" sz="2400" b="1" dirty="0" smtClean="0"/>
              <a:t>299,000 </a:t>
            </a:r>
            <a:r>
              <a:rPr lang="ru-RU" sz="2400" b="1" dirty="0" err="1" smtClean="0"/>
              <a:t>тис.грн</a:t>
            </a:r>
            <a:endParaRPr lang="ru-RU" sz="2400" b="1" dirty="0" smtClean="0"/>
          </a:p>
          <a:p>
            <a:endParaRPr lang="ru-RU" dirty="0"/>
          </a:p>
        </p:txBody>
      </p:sp>
      <p:pic>
        <p:nvPicPr>
          <p:cNvPr id="3074" name="Picture 2"/>
          <p:cNvPicPr>
            <a:picLocks noChangeAspect="1" noChangeArrowheads="1"/>
          </p:cNvPicPr>
          <p:nvPr/>
        </p:nvPicPr>
        <p:blipFill>
          <a:blip r:embed="rId3" cstate="print"/>
          <a:srcRect/>
          <a:stretch>
            <a:fillRect/>
          </a:stretch>
        </p:blipFill>
        <p:spPr bwMode="auto">
          <a:xfrm>
            <a:off x="4000496" y="1357274"/>
            <a:ext cx="4125545" cy="5500726"/>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uk-UA" sz="2800" b="1" dirty="0" smtClean="0"/>
              <a:t>Розбудова інфраструктури об</a:t>
            </a:r>
            <a:r>
              <a:rPr lang="en-US" sz="2800" b="1" dirty="0" smtClean="0"/>
              <a:t>’</a:t>
            </a:r>
            <a:r>
              <a:rPr lang="uk-UA" sz="2800" b="1" dirty="0" err="1" smtClean="0"/>
              <a:t>єднаної</a:t>
            </a:r>
            <a:r>
              <a:rPr lang="uk-UA" sz="2800" b="1" dirty="0" smtClean="0"/>
              <a:t> громади</a:t>
            </a:r>
            <a:r>
              <a:rPr lang="ru-RU" sz="2800" dirty="0" smtClean="0"/>
              <a:t/>
            </a:r>
            <a:br>
              <a:rPr lang="ru-RU" sz="2800" dirty="0" smtClean="0"/>
            </a:br>
            <a:r>
              <a:rPr lang="uk-UA" sz="2800" b="1" dirty="0" err="1" smtClean="0"/>
              <a:t>Проєкти</a:t>
            </a:r>
            <a:r>
              <a:rPr lang="uk-UA" sz="2800" b="1" dirty="0" smtClean="0"/>
              <a:t> місцевого  розвитку 2019 – результати</a:t>
            </a:r>
            <a:endParaRPr lang="ru-RU" sz="2800" dirty="0"/>
          </a:p>
        </p:txBody>
      </p:sp>
      <p:pic>
        <p:nvPicPr>
          <p:cNvPr id="5" name="Picture 2" descr="D:\міська рада\герб і прапор Бібрки\H1BIBRK0.jpg"/>
          <p:cNvPicPr>
            <a:picLocks noChangeAspect="1" noChangeArrowheads="1"/>
          </p:cNvPicPr>
          <p:nvPr/>
        </p:nvPicPr>
        <p:blipFill>
          <a:blip r:embed="rId2" cstate="print"/>
          <a:srcRect/>
          <a:stretch>
            <a:fillRect/>
          </a:stretch>
        </p:blipFill>
        <p:spPr bwMode="auto">
          <a:xfrm>
            <a:off x="0" y="0"/>
            <a:ext cx="963718" cy="1214422"/>
          </a:xfrm>
          <a:prstGeom prst="rect">
            <a:avLst/>
          </a:prstGeom>
          <a:noFill/>
        </p:spPr>
      </p:pic>
      <p:pic>
        <p:nvPicPr>
          <p:cNvPr id="5122" name="Picture 2"/>
          <p:cNvPicPr>
            <a:picLocks noChangeAspect="1" noChangeArrowheads="1"/>
          </p:cNvPicPr>
          <p:nvPr/>
        </p:nvPicPr>
        <p:blipFill>
          <a:blip r:embed="rId3" cstate="print"/>
          <a:srcRect/>
          <a:stretch>
            <a:fillRect/>
          </a:stretch>
        </p:blipFill>
        <p:spPr bwMode="auto">
          <a:xfrm>
            <a:off x="3586696" y="2214554"/>
            <a:ext cx="5557304" cy="3714776"/>
          </a:xfrm>
          <a:prstGeom prst="rect">
            <a:avLst/>
          </a:prstGeom>
          <a:noFill/>
          <a:ln w="9525">
            <a:noFill/>
            <a:miter lim="800000"/>
            <a:headEnd/>
            <a:tailEnd/>
          </a:ln>
          <a:effectLst/>
        </p:spPr>
      </p:pic>
      <p:sp>
        <p:nvSpPr>
          <p:cNvPr id="7" name="Прямоугольник 6"/>
          <p:cNvSpPr/>
          <p:nvPr/>
        </p:nvSpPr>
        <p:spPr>
          <a:xfrm>
            <a:off x="142844" y="1928802"/>
            <a:ext cx="3857652" cy="4062651"/>
          </a:xfrm>
          <a:prstGeom prst="rect">
            <a:avLst/>
          </a:prstGeom>
        </p:spPr>
        <p:txBody>
          <a:bodyPr wrap="square">
            <a:spAutoFit/>
          </a:bodyPr>
          <a:lstStyle/>
          <a:p>
            <a:r>
              <a:rPr lang="ru-RU" sz="2400" b="1" dirty="0" err="1" smtClean="0"/>
              <a:t>Капітальний</a:t>
            </a:r>
            <a:r>
              <a:rPr lang="ru-RU" sz="2400" b="1" dirty="0" smtClean="0"/>
              <a:t> ремонт </a:t>
            </a:r>
            <a:r>
              <a:rPr lang="ru-RU" sz="2400" b="1" dirty="0" err="1" smtClean="0"/>
              <a:t>частини</a:t>
            </a:r>
            <a:r>
              <a:rPr lang="ru-RU" sz="2400" b="1" dirty="0" smtClean="0"/>
              <a:t> </a:t>
            </a:r>
            <a:r>
              <a:rPr lang="ru-RU" sz="2400" b="1" dirty="0" err="1" smtClean="0"/>
              <a:t>вулиці</a:t>
            </a:r>
            <a:r>
              <a:rPr lang="ru-RU" sz="2400" b="1" dirty="0" smtClean="0"/>
              <a:t> </a:t>
            </a:r>
            <a:r>
              <a:rPr lang="ru-RU" sz="2400" b="1" dirty="0" err="1" smtClean="0"/>
              <a:t>Вітовського</a:t>
            </a:r>
            <a:r>
              <a:rPr lang="ru-RU" sz="2400" b="1" dirty="0" smtClean="0"/>
              <a:t> (</a:t>
            </a:r>
            <a:r>
              <a:rPr lang="ru-RU" sz="2400" b="1" dirty="0" err="1" smtClean="0"/>
              <a:t>біля</a:t>
            </a:r>
            <a:r>
              <a:rPr lang="ru-RU" sz="2400" b="1" dirty="0" smtClean="0"/>
              <a:t> </a:t>
            </a:r>
            <a:r>
              <a:rPr lang="ru-RU" sz="2400" b="1" dirty="0" err="1" smtClean="0"/>
              <a:t>Каплички</a:t>
            </a:r>
            <a:r>
              <a:rPr lang="ru-RU" sz="2400" b="1" dirty="0" smtClean="0"/>
              <a:t> </a:t>
            </a:r>
            <a:r>
              <a:rPr lang="ru-RU" sz="2400" b="1" dirty="0" err="1" smtClean="0"/>
              <a:t>Пресвятої</a:t>
            </a:r>
            <a:r>
              <a:rPr lang="ru-RU" sz="2400" b="1" dirty="0" smtClean="0"/>
              <a:t> </a:t>
            </a:r>
            <a:r>
              <a:rPr lang="ru-RU" sz="2400" b="1" dirty="0" err="1" smtClean="0"/>
              <a:t>Богородиці</a:t>
            </a:r>
            <a:r>
              <a:rPr lang="ru-RU" sz="2400" b="1" dirty="0" smtClean="0"/>
              <a:t>) м. Бібрка </a:t>
            </a:r>
          </a:p>
          <a:p>
            <a:r>
              <a:rPr lang="ru-RU" sz="2400" b="1" dirty="0" err="1" smtClean="0"/>
              <a:t>Ініцативна</a:t>
            </a:r>
            <a:r>
              <a:rPr lang="ru-RU" sz="2400" b="1" dirty="0" smtClean="0"/>
              <a:t> </a:t>
            </a:r>
            <a:r>
              <a:rPr lang="ru-RU" sz="2400" b="1" dirty="0" err="1" smtClean="0"/>
              <a:t>група</a:t>
            </a:r>
            <a:r>
              <a:rPr lang="ru-RU" sz="2400" b="1" dirty="0" smtClean="0"/>
              <a:t> ремонту</a:t>
            </a:r>
          </a:p>
          <a:p>
            <a:r>
              <a:rPr lang="ru-RU" sz="2400" b="1" dirty="0" smtClean="0"/>
              <a:t> </a:t>
            </a:r>
            <a:r>
              <a:rPr lang="ru-RU" sz="2400" b="1" dirty="0" err="1" smtClean="0"/>
              <a:t>вулиці</a:t>
            </a:r>
            <a:r>
              <a:rPr lang="ru-RU" sz="2400" b="1" dirty="0" smtClean="0"/>
              <a:t> </a:t>
            </a:r>
            <a:r>
              <a:rPr lang="ru-RU" sz="2400" b="1" dirty="0" err="1" smtClean="0"/>
              <a:t>Вітовського</a:t>
            </a:r>
            <a:endParaRPr lang="ru-RU" sz="2400" b="1" dirty="0" smtClean="0"/>
          </a:p>
          <a:p>
            <a:r>
              <a:rPr lang="uk-UA" sz="2400" b="1" dirty="0" smtClean="0"/>
              <a:t>Керівник </a:t>
            </a:r>
            <a:r>
              <a:rPr lang="uk-UA" sz="2400" b="1" dirty="0" err="1" smtClean="0"/>
              <a:t>проєкту</a:t>
            </a:r>
            <a:endParaRPr lang="ru-RU" sz="2400" b="1" dirty="0" smtClean="0"/>
          </a:p>
          <a:p>
            <a:r>
              <a:rPr lang="uk-UA" sz="2400" b="1" dirty="0" smtClean="0">
                <a:solidFill>
                  <a:srgbClr val="FF0000"/>
                </a:solidFill>
              </a:rPr>
              <a:t>Ігор </a:t>
            </a:r>
            <a:r>
              <a:rPr lang="uk-UA" sz="2400" b="1" dirty="0" err="1" smtClean="0">
                <a:solidFill>
                  <a:srgbClr val="FF0000"/>
                </a:solidFill>
              </a:rPr>
              <a:t>Грицило</a:t>
            </a:r>
            <a:endParaRPr lang="uk-UA" sz="2400" b="1" dirty="0" smtClean="0">
              <a:solidFill>
                <a:srgbClr val="FF0000"/>
              </a:solidFill>
            </a:endParaRPr>
          </a:p>
          <a:p>
            <a:r>
              <a:rPr lang="uk-UA" sz="2400" b="1" dirty="0" smtClean="0"/>
              <a:t>Загальна вартість </a:t>
            </a:r>
            <a:r>
              <a:rPr lang="uk-UA" sz="2400" b="1" dirty="0" err="1" smtClean="0"/>
              <a:t>проєкту</a:t>
            </a:r>
            <a:endParaRPr lang="uk-UA" sz="2400" b="1" dirty="0" smtClean="0"/>
          </a:p>
          <a:p>
            <a:r>
              <a:rPr lang="ru-RU" sz="2400" b="1" dirty="0" smtClean="0"/>
              <a:t>499,553 </a:t>
            </a:r>
            <a:r>
              <a:rPr lang="ru-RU" sz="2400" b="1" dirty="0" err="1" smtClean="0"/>
              <a:t>тис.грн</a:t>
            </a:r>
            <a:endParaRPr lang="ru-RU" sz="2400" b="1" dirty="0" smtClean="0"/>
          </a:p>
          <a:p>
            <a:endParaRPr lang="ru-RU"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
          <p:cNvSpPr>
            <a:spLocks noChangeArrowheads="1"/>
          </p:cNvSpPr>
          <p:nvPr/>
        </p:nvSpPr>
        <p:spPr bwMode="auto">
          <a:xfrm>
            <a:off x="500034" y="428604"/>
            <a:ext cx="8429684" cy="600164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a:r>
              <a:rPr lang="uk-UA" sz="2200" b="1" dirty="0" smtClean="0"/>
              <a:t>Шановні   мешканці Бібрської об’єднаної територіальної громади ! </a:t>
            </a:r>
            <a:endParaRPr lang="ru-RU" sz="2200" dirty="0" smtClean="0"/>
          </a:p>
          <a:p>
            <a:pPr algn="just"/>
            <a:r>
              <a:rPr lang="uk-UA" sz="2200" dirty="0" smtClean="0"/>
              <a:t>	</a:t>
            </a:r>
          </a:p>
          <a:p>
            <a:pPr algn="just"/>
            <a:r>
              <a:rPr lang="uk-UA" sz="2000" b="1" dirty="0" smtClean="0"/>
              <a:t>	Відповідно до ч. 7  ст. 42 Закону України «Про місцеве самоврядування в Україні» до Вашої уваги звіт про </a:t>
            </a:r>
            <a:r>
              <a:rPr lang="ru-RU" sz="2000" b="1" dirty="0" err="1" smtClean="0"/>
              <a:t>виконання</a:t>
            </a:r>
            <a:r>
              <a:rPr lang="ru-RU" sz="2000" b="1" dirty="0" smtClean="0"/>
              <a:t> </a:t>
            </a:r>
            <a:r>
              <a:rPr lang="ru-RU" sz="2000" b="1" dirty="0" err="1" smtClean="0"/>
              <a:t>повноважень</a:t>
            </a:r>
            <a:r>
              <a:rPr lang="ru-RU" sz="2000" b="1" dirty="0" smtClean="0"/>
              <a:t> </a:t>
            </a:r>
            <a:r>
              <a:rPr lang="uk-UA" sz="2000" b="1" dirty="0" smtClean="0"/>
              <a:t>Бібрського міського голови за 2019 рік.</a:t>
            </a:r>
            <a:endParaRPr lang="ru-RU" sz="2000" b="1" dirty="0" smtClean="0"/>
          </a:p>
          <a:p>
            <a:pPr algn="just"/>
            <a:r>
              <a:rPr lang="uk-UA" sz="2000" b="1" dirty="0" smtClean="0"/>
              <a:t>	Минув рік від народження нашої об’єднаної громади з адміністративним центром у місті Бібрка.  До її складу увійшли  громади  Бібрської (м.Бібрка, с.Шпильчина) міської ради, </a:t>
            </a:r>
            <a:r>
              <a:rPr lang="uk-UA" sz="2000" b="1" dirty="0" err="1" smtClean="0"/>
              <a:t>Великоглібовицької</a:t>
            </a:r>
            <a:r>
              <a:rPr lang="uk-UA" sz="2000" b="1" dirty="0" smtClean="0"/>
              <a:t> (</a:t>
            </a:r>
            <a:r>
              <a:rPr lang="uk-UA" sz="2000" b="1" dirty="0" err="1" smtClean="0"/>
              <a:t>с.Великі</a:t>
            </a:r>
            <a:r>
              <a:rPr lang="uk-UA" sz="2000" b="1" dirty="0" smtClean="0"/>
              <a:t> Глібовичі, </a:t>
            </a:r>
            <a:r>
              <a:rPr lang="uk-UA" sz="2000" b="1" dirty="0" err="1" smtClean="0"/>
              <a:t>с.Волощина</a:t>
            </a:r>
            <a:r>
              <a:rPr lang="uk-UA" sz="2000" b="1" dirty="0" smtClean="0"/>
              <a:t>, </a:t>
            </a:r>
            <a:r>
              <a:rPr lang="uk-UA" sz="2000" b="1" dirty="0" err="1" smtClean="0"/>
              <a:t>с.Підмонастир</a:t>
            </a:r>
            <a:r>
              <a:rPr lang="uk-UA" sz="2000" b="1" dirty="0" smtClean="0"/>
              <a:t>) сільської ради, </a:t>
            </a:r>
            <a:r>
              <a:rPr lang="uk-UA" sz="2000" b="1" dirty="0" err="1" smtClean="0"/>
              <a:t>Ланівської</a:t>
            </a:r>
            <a:r>
              <a:rPr lang="uk-UA" sz="2000" b="1" dirty="0" smtClean="0"/>
              <a:t> (</a:t>
            </a:r>
            <a:r>
              <a:rPr lang="uk-UA" sz="2000" b="1" dirty="0" err="1" smtClean="0"/>
              <a:t>с.Лани</a:t>
            </a:r>
            <a:r>
              <a:rPr lang="uk-UA" sz="2000" b="1" dirty="0" smtClean="0"/>
              <a:t>, </a:t>
            </a:r>
            <a:r>
              <a:rPr lang="uk-UA" sz="2000" b="1" dirty="0" err="1" smtClean="0"/>
              <a:t>с.Благодатівка</a:t>
            </a:r>
            <a:r>
              <a:rPr lang="uk-UA" sz="2000" b="1" dirty="0" smtClean="0"/>
              <a:t>, </a:t>
            </a:r>
            <a:r>
              <a:rPr lang="uk-UA" sz="2000" b="1" dirty="0" err="1" smtClean="0"/>
              <a:t>с.Гончарів</a:t>
            </a:r>
            <a:r>
              <a:rPr lang="uk-UA" sz="2000" b="1" dirty="0" smtClean="0"/>
              <a:t>, </a:t>
            </a:r>
            <a:r>
              <a:rPr lang="uk-UA" sz="2000" b="1" dirty="0" err="1" smtClean="0"/>
              <a:t>с.Любешка</a:t>
            </a:r>
            <a:r>
              <a:rPr lang="uk-UA" sz="2000" b="1" dirty="0" smtClean="0"/>
              <a:t>, </a:t>
            </a:r>
            <a:r>
              <a:rPr lang="uk-UA" sz="2000" b="1" dirty="0" err="1" smtClean="0"/>
              <a:t>с.Серники</a:t>
            </a:r>
            <a:r>
              <a:rPr lang="uk-UA" sz="2000" b="1" dirty="0" smtClean="0"/>
              <a:t>) сільської ради, </a:t>
            </a:r>
            <a:r>
              <a:rPr lang="uk-UA" sz="2000" b="1" dirty="0" err="1" smtClean="0"/>
              <a:t>Романівської</a:t>
            </a:r>
            <a:r>
              <a:rPr lang="uk-UA" sz="2000" b="1" dirty="0" smtClean="0"/>
              <a:t> (</a:t>
            </a:r>
            <a:r>
              <a:rPr lang="uk-UA" sz="2000" b="1" dirty="0" err="1" smtClean="0"/>
              <a:t>с.Романів</a:t>
            </a:r>
            <a:r>
              <a:rPr lang="uk-UA" sz="2000" b="1" dirty="0" smtClean="0"/>
              <a:t>, </a:t>
            </a:r>
            <a:r>
              <a:rPr lang="uk-UA" sz="2000" b="1" dirty="0" err="1" smtClean="0"/>
              <a:t>с.Підгородище</a:t>
            </a:r>
            <a:r>
              <a:rPr lang="uk-UA" sz="2000" b="1" dirty="0" smtClean="0"/>
              <a:t>, </a:t>
            </a:r>
            <a:r>
              <a:rPr lang="uk-UA" sz="2000" b="1" dirty="0" err="1" smtClean="0"/>
              <a:t>с.Під`ярків</a:t>
            </a:r>
            <a:r>
              <a:rPr lang="uk-UA" sz="2000" b="1" dirty="0" smtClean="0"/>
              <a:t>, </a:t>
            </a:r>
            <a:r>
              <a:rPr lang="uk-UA" sz="2000" b="1" dirty="0" err="1" smtClean="0"/>
              <a:t>с.Селиська</a:t>
            </a:r>
            <a:r>
              <a:rPr lang="uk-UA" sz="2000" b="1" dirty="0" smtClean="0"/>
              <a:t>) сільської ради, </a:t>
            </a:r>
            <a:r>
              <a:rPr lang="uk-UA" sz="2000" b="1" dirty="0" err="1" smtClean="0"/>
              <a:t>Свірзької</a:t>
            </a:r>
            <a:r>
              <a:rPr lang="uk-UA" sz="2000" b="1" dirty="0" smtClean="0"/>
              <a:t> (</a:t>
            </a:r>
            <a:r>
              <a:rPr lang="uk-UA" sz="2000" b="1" dirty="0" err="1" smtClean="0"/>
              <a:t>с.Свірж</a:t>
            </a:r>
            <a:r>
              <a:rPr lang="uk-UA" sz="2000" b="1" dirty="0" smtClean="0"/>
              <a:t>, </a:t>
            </a:r>
            <a:r>
              <a:rPr lang="uk-UA" sz="2000" b="1" dirty="0" err="1" smtClean="0"/>
              <a:t>с.Глібовичі</a:t>
            </a:r>
            <a:r>
              <a:rPr lang="uk-UA" sz="2000" b="1" dirty="0" smtClean="0"/>
              <a:t>, </a:t>
            </a:r>
            <a:r>
              <a:rPr lang="uk-UA" sz="2000" b="1" dirty="0" err="1" smtClean="0"/>
              <a:t>с.Грабник</a:t>
            </a:r>
            <a:r>
              <a:rPr lang="uk-UA" sz="2000" b="1" dirty="0" smtClean="0"/>
              <a:t>, </a:t>
            </a:r>
            <a:r>
              <a:rPr lang="uk-UA" sz="2000" b="1" dirty="0" err="1" smtClean="0"/>
              <a:t>с.Задубина</a:t>
            </a:r>
            <a:r>
              <a:rPr lang="uk-UA" sz="2000" b="1" dirty="0" smtClean="0"/>
              <a:t>,       </a:t>
            </a:r>
            <a:r>
              <a:rPr lang="uk-UA" sz="2000" b="1" dirty="0" err="1" smtClean="0"/>
              <a:t>с.Копань</a:t>
            </a:r>
            <a:r>
              <a:rPr lang="uk-UA" sz="2000" b="1" dirty="0" smtClean="0"/>
              <a:t>, </a:t>
            </a:r>
            <a:r>
              <a:rPr lang="uk-UA" sz="2000" b="1" dirty="0" err="1" smtClean="0"/>
              <a:t>с.Мивсева</a:t>
            </a:r>
            <a:r>
              <a:rPr lang="uk-UA" sz="2000" b="1" dirty="0" smtClean="0"/>
              <a:t>, </a:t>
            </a:r>
            <a:r>
              <a:rPr lang="uk-UA" sz="2000" b="1" dirty="0" err="1" smtClean="0"/>
              <a:t>с.Підвисоке</a:t>
            </a:r>
            <a:r>
              <a:rPr lang="uk-UA" sz="2000" b="1" dirty="0" smtClean="0"/>
              <a:t>) сільської ради, </a:t>
            </a:r>
            <a:r>
              <a:rPr lang="uk-UA" sz="2000" b="1" dirty="0" err="1" smtClean="0"/>
              <a:t>Стрілківської</a:t>
            </a:r>
            <a:r>
              <a:rPr lang="uk-UA" sz="2000" b="1" dirty="0" smtClean="0"/>
              <a:t> (</a:t>
            </a:r>
            <a:r>
              <a:rPr lang="uk-UA" sz="2000" b="1" dirty="0" err="1" smtClean="0"/>
              <a:t>с.Стрілки</a:t>
            </a:r>
            <a:r>
              <a:rPr lang="uk-UA" sz="2000" b="1" dirty="0" smtClean="0"/>
              <a:t>, </a:t>
            </a:r>
            <a:r>
              <a:rPr lang="uk-UA" sz="2000" b="1" dirty="0" err="1" smtClean="0"/>
              <a:t>с.Вілявче</a:t>
            </a:r>
            <a:r>
              <a:rPr lang="uk-UA" sz="2000" b="1" dirty="0" smtClean="0"/>
              <a:t>, </a:t>
            </a:r>
            <a:r>
              <a:rPr lang="uk-UA" sz="2000" b="1" dirty="0" err="1" smtClean="0"/>
              <a:t>с.Волове</a:t>
            </a:r>
            <a:r>
              <a:rPr lang="uk-UA" sz="2000" b="1" dirty="0" smtClean="0"/>
              <a:t>, </a:t>
            </a:r>
            <a:r>
              <a:rPr lang="uk-UA" sz="2000" b="1" dirty="0" err="1" smtClean="0"/>
              <a:t>сМалі</a:t>
            </a:r>
            <a:r>
              <a:rPr lang="uk-UA" sz="2000" b="1" dirty="0" smtClean="0"/>
              <a:t> Ланки, </a:t>
            </a:r>
            <a:r>
              <a:rPr lang="uk-UA" sz="2000" b="1" dirty="0" err="1" smtClean="0"/>
              <a:t>с.Мостище</a:t>
            </a:r>
            <a:r>
              <a:rPr lang="uk-UA" sz="2000" b="1" dirty="0" smtClean="0"/>
              <a:t>,  </a:t>
            </a:r>
            <a:r>
              <a:rPr lang="uk-UA" sz="2000" b="1" dirty="0" err="1" smtClean="0"/>
              <a:t>с.Стоки</a:t>
            </a:r>
            <a:r>
              <a:rPr lang="uk-UA" sz="2000" b="1" dirty="0" smtClean="0"/>
              <a:t>) сільської ради,   Згідно перспективного плану до об’єднаної громади мають також увійти  громади </a:t>
            </a:r>
            <a:r>
              <a:rPr lang="uk-UA" sz="2000" b="1" dirty="0" err="1" smtClean="0"/>
              <a:t>Суходільської</a:t>
            </a:r>
            <a:r>
              <a:rPr lang="uk-UA" sz="2000" b="1" dirty="0" smtClean="0"/>
              <a:t> (</a:t>
            </a:r>
            <a:r>
              <a:rPr lang="uk-UA" sz="2000" b="1" dirty="0" err="1" smtClean="0"/>
              <a:t>с.Суходіл</a:t>
            </a:r>
            <a:r>
              <a:rPr lang="uk-UA" sz="2000" b="1" dirty="0" smtClean="0"/>
              <a:t>, </a:t>
            </a:r>
            <a:r>
              <a:rPr lang="uk-UA" sz="2000" b="1" dirty="0" err="1" smtClean="0"/>
              <a:t>с.Вільховець</a:t>
            </a:r>
            <a:r>
              <a:rPr lang="uk-UA" sz="2000" b="1" dirty="0" smtClean="0"/>
              <a:t>, </a:t>
            </a:r>
            <a:r>
              <a:rPr lang="uk-UA" sz="2000" b="1" dirty="0" err="1" smtClean="0"/>
              <a:t>с.Лопушна</a:t>
            </a:r>
            <a:r>
              <a:rPr lang="uk-UA" sz="2000" b="1" dirty="0" smtClean="0"/>
              <a:t>) сільської ради та  </a:t>
            </a:r>
            <a:r>
              <a:rPr lang="uk-UA" sz="2000" b="1" dirty="0" err="1" smtClean="0"/>
              <a:t>Соколівської</a:t>
            </a:r>
            <a:r>
              <a:rPr lang="uk-UA" sz="2000" b="1" dirty="0" smtClean="0"/>
              <a:t> (</a:t>
            </a:r>
            <a:r>
              <a:rPr lang="uk-UA" sz="2000" b="1" dirty="0" err="1" smtClean="0"/>
              <a:t>с.Соколівка</a:t>
            </a:r>
            <a:r>
              <a:rPr lang="uk-UA" sz="2000" b="1" dirty="0" smtClean="0"/>
              <a:t>, </a:t>
            </a:r>
            <a:r>
              <a:rPr lang="uk-UA" sz="2000" b="1" dirty="0" err="1" smtClean="0"/>
              <a:t>с.Кологори</a:t>
            </a:r>
            <a:r>
              <a:rPr lang="uk-UA" sz="2000" b="1" dirty="0" smtClean="0"/>
              <a:t>, </a:t>
            </a:r>
            <a:r>
              <a:rPr lang="uk-UA" sz="2000" b="1" dirty="0" err="1" smtClean="0"/>
              <a:t>с.П`ятничани</a:t>
            </a:r>
            <a:r>
              <a:rPr lang="uk-UA" sz="2000" b="1" dirty="0" smtClean="0"/>
              <a:t>, </a:t>
            </a:r>
            <a:r>
              <a:rPr lang="uk-UA" sz="2000" b="1" dirty="0" err="1" smtClean="0"/>
              <a:t>с.Сенів</a:t>
            </a:r>
            <a:r>
              <a:rPr lang="uk-UA" sz="2000" b="1" dirty="0" smtClean="0"/>
              <a:t>, </a:t>
            </a:r>
            <a:r>
              <a:rPr lang="uk-UA" sz="2000" b="1" dirty="0" err="1" smtClean="0"/>
              <a:t>с.Ходорківці</a:t>
            </a:r>
            <a:r>
              <a:rPr lang="uk-UA" sz="2000" b="1" dirty="0" smtClean="0"/>
              <a:t>) сільської ради </a:t>
            </a:r>
            <a:r>
              <a:rPr lang="uk-UA" sz="2000" b="1" dirty="0" err="1" smtClean="0"/>
              <a:t>Жидачівського</a:t>
            </a:r>
            <a:r>
              <a:rPr lang="uk-UA" sz="2000" b="1" dirty="0" smtClean="0"/>
              <a:t> району. На території об’єднаної громади проживають понад    14 280  мешканців. </a:t>
            </a:r>
            <a:endParaRPr lang="ru-RU" sz="2000" b="1" dirty="0"/>
          </a:p>
        </p:txBody>
      </p:sp>
      <p:pic>
        <p:nvPicPr>
          <p:cNvPr id="4" name="Picture 2" descr="D:\міська рада\герб і прапор Бібрки\H1BIBRK0.jpg"/>
          <p:cNvPicPr>
            <a:picLocks noChangeAspect="1" noChangeArrowheads="1"/>
          </p:cNvPicPr>
          <p:nvPr/>
        </p:nvPicPr>
        <p:blipFill>
          <a:blip r:embed="rId2" cstate="print"/>
          <a:srcRect/>
          <a:stretch>
            <a:fillRect/>
          </a:stretch>
        </p:blipFill>
        <p:spPr bwMode="auto">
          <a:xfrm>
            <a:off x="-214346" y="0"/>
            <a:ext cx="850337" cy="1071546"/>
          </a:xfrm>
          <a:prstGeom prst="rect">
            <a:avLst/>
          </a:prstGeom>
          <a:noFill/>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uk-UA" sz="2800" b="1" dirty="0" smtClean="0"/>
              <a:t>Розбудова інфраструктури об</a:t>
            </a:r>
            <a:r>
              <a:rPr lang="en-US" sz="2800" b="1" dirty="0" smtClean="0"/>
              <a:t>’</a:t>
            </a:r>
            <a:r>
              <a:rPr lang="uk-UA" sz="2800" b="1" dirty="0" err="1" smtClean="0"/>
              <a:t>єднаної</a:t>
            </a:r>
            <a:r>
              <a:rPr lang="uk-UA" sz="2800" b="1" dirty="0" smtClean="0"/>
              <a:t> громади</a:t>
            </a:r>
            <a:r>
              <a:rPr lang="ru-RU" sz="2800" dirty="0" smtClean="0"/>
              <a:t/>
            </a:r>
            <a:br>
              <a:rPr lang="ru-RU" sz="2800" dirty="0" smtClean="0"/>
            </a:br>
            <a:r>
              <a:rPr lang="uk-UA" sz="2800" b="1" dirty="0" err="1" smtClean="0"/>
              <a:t>Проєкти</a:t>
            </a:r>
            <a:r>
              <a:rPr lang="uk-UA" sz="2800" b="1" dirty="0" smtClean="0"/>
              <a:t> місцевого  розвитку 2019 – результати</a:t>
            </a:r>
            <a:endParaRPr lang="ru-RU" sz="2800" dirty="0"/>
          </a:p>
        </p:txBody>
      </p:sp>
      <p:pic>
        <p:nvPicPr>
          <p:cNvPr id="4" name="Picture 2" descr="D:\міська рада\герб і прапор Бібрки\H1BIBRK0.jpg"/>
          <p:cNvPicPr>
            <a:picLocks noChangeAspect="1" noChangeArrowheads="1"/>
          </p:cNvPicPr>
          <p:nvPr/>
        </p:nvPicPr>
        <p:blipFill>
          <a:blip r:embed="rId2" cstate="print"/>
          <a:srcRect/>
          <a:stretch>
            <a:fillRect/>
          </a:stretch>
        </p:blipFill>
        <p:spPr bwMode="auto">
          <a:xfrm>
            <a:off x="0" y="0"/>
            <a:ext cx="963718" cy="1214422"/>
          </a:xfrm>
          <a:prstGeom prst="rect">
            <a:avLst/>
          </a:prstGeom>
          <a:noFill/>
        </p:spPr>
      </p:pic>
      <p:sp>
        <p:nvSpPr>
          <p:cNvPr id="5" name="Прямоугольник 4"/>
          <p:cNvSpPr/>
          <p:nvPr/>
        </p:nvSpPr>
        <p:spPr>
          <a:xfrm>
            <a:off x="285720" y="1428736"/>
            <a:ext cx="3643338" cy="3416320"/>
          </a:xfrm>
          <a:prstGeom prst="rect">
            <a:avLst/>
          </a:prstGeom>
        </p:spPr>
        <p:txBody>
          <a:bodyPr wrap="square">
            <a:spAutoFit/>
          </a:bodyPr>
          <a:lstStyle/>
          <a:p>
            <a:r>
              <a:rPr lang="ru-RU" sz="2400" b="1" dirty="0" err="1" smtClean="0"/>
              <a:t>Реконструкція</a:t>
            </a:r>
            <a:r>
              <a:rPr lang="ru-RU" sz="2400" b="1" dirty="0" smtClean="0"/>
              <a:t> </a:t>
            </a:r>
            <a:r>
              <a:rPr lang="ru-RU" sz="2400" b="1" dirty="0" err="1" smtClean="0"/>
              <a:t>вуличного</a:t>
            </a:r>
            <a:r>
              <a:rPr lang="ru-RU" sz="2400" b="1" dirty="0" smtClean="0"/>
              <a:t> </a:t>
            </a:r>
            <a:r>
              <a:rPr lang="ru-RU" sz="2400" b="1" dirty="0" err="1" smtClean="0"/>
              <a:t>освітлення</a:t>
            </a:r>
            <a:endParaRPr lang="ru-RU" sz="2400" b="1" dirty="0" smtClean="0"/>
          </a:p>
          <a:p>
            <a:r>
              <a:rPr lang="ru-RU" sz="2400" b="1" dirty="0" smtClean="0"/>
              <a:t> в </a:t>
            </a:r>
            <a:r>
              <a:rPr lang="ru-RU" sz="2400" b="1" dirty="0" err="1" smtClean="0"/>
              <a:t>селі</a:t>
            </a:r>
            <a:r>
              <a:rPr lang="ru-RU" sz="2400" b="1" dirty="0" smtClean="0"/>
              <a:t> </a:t>
            </a:r>
            <a:r>
              <a:rPr lang="ru-RU" sz="2400" b="1" dirty="0" err="1" smtClean="0"/>
              <a:t>Підгородище</a:t>
            </a:r>
            <a:r>
              <a:rPr lang="ru-RU" sz="2400" b="1" dirty="0" smtClean="0"/>
              <a:t> </a:t>
            </a:r>
          </a:p>
          <a:p>
            <a:r>
              <a:rPr lang="ru-RU" sz="2400" b="1" dirty="0" smtClean="0"/>
              <a:t>Бібрська </a:t>
            </a:r>
            <a:r>
              <a:rPr lang="ru-RU" sz="2400" b="1" dirty="0" err="1" smtClean="0"/>
              <a:t>міська</a:t>
            </a:r>
            <a:r>
              <a:rPr lang="ru-RU" sz="2400" b="1" dirty="0" smtClean="0"/>
              <a:t> рада</a:t>
            </a:r>
          </a:p>
          <a:p>
            <a:r>
              <a:rPr lang="uk-UA" sz="2400" b="1" dirty="0" smtClean="0"/>
              <a:t>Керівник </a:t>
            </a:r>
            <a:r>
              <a:rPr lang="uk-UA" sz="2400" b="1" dirty="0" err="1" smtClean="0"/>
              <a:t>проєкту</a:t>
            </a:r>
            <a:endParaRPr lang="ru-RU" sz="2400" b="1" dirty="0" smtClean="0"/>
          </a:p>
          <a:p>
            <a:r>
              <a:rPr lang="uk-UA" sz="2400" b="1" dirty="0" smtClean="0">
                <a:solidFill>
                  <a:srgbClr val="FF0000"/>
                </a:solidFill>
              </a:rPr>
              <a:t>М.</a:t>
            </a:r>
            <a:r>
              <a:rPr lang="uk-UA" sz="2400" b="1" dirty="0" err="1" smtClean="0">
                <a:solidFill>
                  <a:srgbClr val="FF0000"/>
                </a:solidFill>
              </a:rPr>
              <a:t>Горішна</a:t>
            </a:r>
            <a:endParaRPr lang="uk-UA" sz="2400" b="1" dirty="0" smtClean="0">
              <a:solidFill>
                <a:srgbClr val="FF0000"/>
              </a:solidFill>
            </a:endParaRPr>
          </a:p>
          <a:p>
            <a:r>
              <a:rPr lang="uk-UA" sz="2400" b="1" dirty="0" smtClean="0"/>
              <a:t>Загальна вартість </a:t>
            </a:r>
            <a:r>
              <a:rPr lang="uk-UA" sz="2400" b="1" dirty="0" err="1" smtClean="0"/>
              <a:t>проєкту</a:t>
            </a:r>
            <a:endParaRPr lang="uk-UA" sz="2400" b="1" dirty="0" smtClean="0"/>
          </a:p>
          <a:p>
            <a:r>
              <a:rPr lang="ru-RU" sz="2400" b="1" dirty="0" smtClean="0"/>
              <a:t>499,972 </a:t>
            </a:r>
            <a:r>
              <a:rPr lang="ru-RU" sz="2400" b="1" dirty="0" err="1" smtClean="0"/>
              <a:t>тис.грн</a:t>
            </a:r>
            <a:endParaRPr lang="ru-RU" sz="2400" b="1" dirty="0" smtClean="0"/>
          </a:p>
          <a:p>
            <a:endParaRPr lang="ru-RU" sz="2400" b="1" dirty="0"/>
          </a:p>
        </p:txBody>
      </p:sp>
      <p:pic>
        <p:nvPicPr>
          <p:cNvPr id="236545" name="Picture 1"/>
          <p:cNvPicPr>
            <a:picLocks noChangeAspect="1" noChangeArrowheads="1"/>
          </p:cNvPicPr>
          <p:nvPr/>
        </p:nvPicPr>
        <p:blipFill>
          <a:blip r:embed="rId3" cstate="print"/>
          <a:srcRect/>
          <a:stretch>
            <a:fillRect/>
          </a:stretch>
        </p:blipFill>
        <p:spPr bwMode="auto">
          <a:xfrm>
            <a:off x="4286249" y="1500175"/>
            <a:ext cx="3946868" cy="526249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D:\міська рада\герб і прапор Бібрки\H1BIBRK0.jpg"/>
          <p:cNvPicPr>
            <a:picLocks noChangeAspect="1" noChangeArrowheads="1"/>
          </p:cNvPicPr>
          <p:nvPr/>
        </p:nvPicPr>
        <p:blipFill>
          <a:blip r:embed="rId2" cstate="print"/>
          <a:srcRect/>
          <a:stretch>
            <a:fillRect/>
          </a:stretch>
        </p:blipFill>
        <p:spPr bwMode="auto">
          <a:xfrm>
            <a:off x="0" y="0"/>
            <a:ext cx="928662" cy="1170246"/>
          </a:xfrm>
          <a:prstGeom prst="rect">
            <a:avLst/>
          </a:prstGeom>
          <a:noFill/>
        </p:spPr>
      </p:pic>
      <p:pic>
        <p:nvPicPr>
          <p:cNvPr id="4" name="Picture 2"/>
          <p:cNvPicPr>
            <a:picLocks noChangeAspect="1" noChangeArrowheads="1"/>
          </p:cNvPicPr>
          <p:nvPr/>
        </p:nvPicPr>
        <p:blipFill>
          <a:blip r:embed="rId3" cstate="print"/>
          <a:srcRect/>
          <a:stretch>
            <a:fillRect/>
          </a:stretch>
        </p:blipFill>
        <p:spPr bwMode="auto">
          <a:xfrm>
            <a:off x="37942" y="1500174"/>
            <a:ext cx="9106057" cy="5072074"/>
          </a:xfrm>
          <a:prstGeom prst="rect">
            <a:avLst/>
          </a:prstGeom>
          <a:noFill/>
          <a:ln w="9525">
            <a:noFill/>
            <a:miter lim="800000"/>
            <a:headEnd/>
            <a:tailEnd/>
          </a:ln>
          <a:effectLst/>
        </p:spPr>
      </p:pic>
      <p:sp>
        <p:nvSpPr>
          <p:cNvPr id="6" name="Rectangle 1"/>
          <p:cNvSpPr>
            <a:spLocks noChangeArrowheads="1"/>
          </p:cNvSpPr>
          <p:nvPr/>
        </p:nvSpPr>
        <p:spPr bwMode="auto">
          <a:xfrm>
            <a:off x="285720" y="714356"/>
            <a:ext cx="8429652" cy="526297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sz="2600" b="1" i="0" u="none" strike="noStrike" cap="none" normalizeH="0" baseline="0" dirty="0" err="1" smtClean="0">
                <a:ln>
                  <a:noFill/>
                </a:ln>
                <a:solidFill>
                  <a:schemeClr val="tx1"/>
                </a:solidFill>
                <a:effectLst/>
                <a:ea typeface="Calibri" pitchFamily="34" charset="0"/>
                <a:cs typeface="Times New Roman" pitchFamily="18" charset="0"/>
              </a:rPr>
              <a:t>Проєкти</a:t>
            </a:r>
            <a:r>
              <a:rPr kumimoji="0" lang="uk-UA" sz="2600" b="1" i="0" u="none" strike="noStrike" cap="none" normalizeH="0" baseline="0" dirty="0" smtClean="0">
                <a:ln>
                  <a:noFill/>
                </a:ln>
                <a:solidFill>
                  <a:schemeClr val="tx1"/>
                </a:solidFill>
                <a:effectLst/>
                <a:ea typeface="Calibri" pitchFamily="34" charset="0"/>
                <a:cs typeface="Times New Roman" pitchFamily="18" charset="0"/>
              </a:rPr>
              <a:t> місцевих ініціатив -2020</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ru-RU" sz="24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uk-UA" sz="2400" b="1" i="0" u="none" strike="noStrike" cap="none" normalizeH="0" baseline="0" dirty="0" smtClean="0">
                <a:ln>
                  <a:noFill/>
                </a:ln>
                <a:solidFill>
                  <a:schemeClr val="tx1"/>
                </a:solidFill>
                <a:effectLst/>
                <a:ea typeface="Calibri" pitchFamily="34" charset="0"/>
                <a:cs typeface="Times New Roman" pitchFamily="18" charset="0"/>
              </a:rPr>
              <a:t>На обласний конкурс </a:t>
            </a:r>
            <a:r>
              <a:rPr kumimoji="0" lang="uk-UA" sz="2400" b="1" i="0" u="none" strike="noStrike" cap="none" normalizeH="0" baseline="0" dirty="0" err="1" smtClean="0">
                <a:ln>
                  <a:noFill/>
                </a:ln>
                <a:solidFill>
                  <a:schemeClr val="tx1"/>
                </a:solidFill>
                <a:effectLst/>
                <a:ea typeface="Calibri" pitchFamily="34" charset="0"/>
                <a:cs typeface="Times New Roman" pitchFamily="18" charset="0"/>
              </a:rPr>
              <a:t>проєктів</a:t>
            </a:r>
            <a:r>
              <a:rPr kumimoji="0" lang="uk-UA" sz="2400" b="1" i="0" u="none" strike="noStrike" cap="none" normalizeH="0" baseline="0" dirty="0" smtClean="0">
                <a:ln>
                  <a:noFill/>
                </a:ln>
                <a:solidFill>
                  <a:schemeClr val="tx1"/>
                </a:solidFill>
                <a:effectLst/>
                <a:ea typeface="Calibri" pitchFamily="34" charset="0"/>
                <a:cs typeface="Times New Roman" pitchFamily="18" charset="0"/>
              </a:rPr>
              <a:t> місцевих ініціатив, які будуть реалізовуватись у 2020 році,  </a:t>
            </a:r>
            <a:r>
              <a:rPr kumimoji="0" lang="uk-UA" sz="2400" b="1" i="0" u="none" strike="noStrike" cap="none" normalizeH="0" baseline="0" dirty="0" err="1" smtClean="0">
                <a:ln>
                  <a:noFill/>
                </a:ln>
                <a:solidFill>
                  <a:schemeClr val="tx1"/>
                </a:solidFill>
                <a:effectLst/>
                <a:ea typeface="Calibri" pitchFamily="34" charset="0"/>
                <a:cs typeface="Times New Roman" pitchFamily="18" charset="0"/>
              </a:rPr>
              <a:t>Бібрською</a:t>
            </a:r>
            <a:r>
              <a:rPr kumimoji="0" lang="uk-UA" sz="2400" b="1" i="0" u="none" strike="noStrike" cap="none" normalizeH="0" baseline="0" dirty="0" smtClean="0">
                <a:ln>
                  <a:noFill/>
                </a:ln>
                <a:solidFill>
                  <a:schemeClr val="tx1"/>
                </a:solidFill>
                <a:effectLst/>
                <a:ea typeface="Calibri" pitchFamily="34" charset="0"/>
                <a:cs typeface="Times New Roman" pitchFamily="18" charset="0"/>
              </a:rPr>
              <a:t> ОТГ подано і зареєстровано  50 </a:t>
            </a:r>
            <a:r>
              <a:rPr kumimoji="0" lang="uk-UA" sz="2400" b="1" i="0" u="none" strike="noStrike" cap="none" normalizeH="0" baseline="0" dirty="0" err="1" smtClean="0">
                <a:ln>
                  <a:noFill/>
                </a:ln>
                <a:solidFill>
                  <a:schemeClr val="tx1"/>
                </a:solidFill>
                <a:effectLst/>
                <a:ea typeface="Calibri" pitchFamily="34" charset="0"/>
                <a:cs typeface="Times New Roman" pitchFamily="18" charset="0"/>
              </a:rPr>
              <a:t>проєктів</a:t>
            </a:r>
            <a:r>
              <a:rPr kumimoji="0" lang="uk-UA" sz="2400" b="1" i="0" u="none" strike="noStrike" cap="none" normalizeH="0" baseline="0" dirty="0" smtClean="0">
                <a:ln>
                  <a:noFill/>
                </a:ln>
                <a:solidFill>
                  <a:schemeClr val="tx1"/>
                </a:solidFill>
                <a:effectLst/>
                <a:ea typeface="Calibri" pitchFamily="34" charset="0"/>
                <a:cs typeface="Times New Roman" pitchFamily="18" charset="0"/>
              </a:rPr>
              <a:t>. </a:t>
            </a:r>
            <a:endParaRPr kumimoji="0" lang="ru-RU" sz="2400" b="1"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uk-UA" sz="2400" b="1" i="0" u="none" strike="noStrike" cap="none" normalizeH="0" baseline="0" dirty="0" smtClean="0">
                <a:ln>
                  <a:noFill/>
                </a:ln>
                <a:solidFill>
                  <a:schemeClr val="tx1"/>
                </a:solidFill>
                <a:effectLst/>
                <a:ea typeface="Calibri" pitchFamily="34" charset="0"/>
                <a:cs typeface="Times New Roman" pitchFamily="18" charset="0"/>
              </a:rPr>
              <a:t> Кількість  поданих </a:t>
            </a:r>
            <a:r>
              <a:rPr kumimoji="0" lang="uk-UA" sz="2400" b="1" i="0" u="none" strike="noStrike" cap="none" normalizeH="0" baseline="0" dirty="0" err="1" smtClean="0">
                <a:ln>
                  <a:noFill/>
                </a:ln>
                <a:solidFill>
                  <a:schemeClr val="tx1"/>
                </a:solidFill>
                <a:effectLst/>
                <a:ea typeface="Calibri" pitchFamily="34" charset="0"/>
                <a:cs typeface="Times New Roman" pitchFamily="18" charset="0"/>
              </a:rPr>
              <a:t>проєктів</a:t>
            </a:r>
            <a:r>
              <a:rPr kumimoji="0" lang="uk-UA" sz="2400" b="1" i="0" u="none" strike="noStrike" cap="none" normalizeH="0" baseline="0" dirty="0" smtClean="0">
                <a:ln>
                  <a:noFill/>
                </a:ln>
                <a:solidFill>
                  <a:schemeClr val="tx1"/>
                </a:solidFill>
                <a:effectLst/>
                <a:ea typeface="Calibri" pitchFamily="34" charset="0"/>
                <a:cs typeface="Times New Roman" pitchFamily="18" charset="0"/>
              </a:rPr>
              <a:t> за пріоритетами:</a:t>
            </a:r>
            <a:endParaRPr kumimoji="0" lang="ru-RU" sz="2400" b="1"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uk-UA" sz="2400" b="1" i="0" u="none" strike="noStrike" cap="none" normalizeH="0" baseline="0" dirty="0" smtClean="0">
                <a:ln>
                  <a:noFill/>
                </a:ln>
                <a:solidFill>
                  <a:schemeClr val="tx1"/>
                </a:solidFill>
                <a:effectLst/>
                <a:ea typeface="Calibri" pitchFamily="34" charset="0"/>
                <a:cs typeface="Times New Roman" pitchFamily="18" charset="0"/>
              </a:rPr>
              <a:t>- Спорт - 1</a:t>
            </a:r>
            <a:endParaRPr kumimoji="0" lang="ru-RU" sz="2400" b="1"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uk-UA" sz="2400" b="1" i="0" u="none" strike="noStrike" cap="none" normalizeH="0" baseline="0" dirty="0" smtClean="0">
                <a:ln>
                  <a:noFill/>
                </a:ln>
                <a:solidFill>
                  <a:schemeClr val="tx1"/>
                </a:solidFill>
                <a:effectLst/>
                <a:ea typeface="Calibri" pitchFamily="34" charset="0"/>
                <a:cs typeface="Times New Roman" pitchFamily="18" charset="0"/>
              </a:rPr>
              <a:t>- Освіта - 14</a:t>
            </a:r>
            <a:endParaRPr kumimoji="0" lang="ru-RU" sz="2400" b="1"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uk-UA" sz="2400" b="1" i="0" u="none" strike="noStrike" cap="none" normalizeH="0" baseline="0" dirty="0" smtClean="0">
                <a:ln>
                  <a:noFill/>
                </a:ln>
                <a:solidFill>
                  <a:schemeClr val="tx1"/>
                </a:solidFill>
                <a:effectLst/>
                <a:ea typeface="Calibri" pitchFamily="34" charset="0"/>
                <a:cs typeface="Times New Roman" pitchFamily="18" charset="0"/>
              </a:rPr>
              <a:t>- Охорона здоров</a:t>
            </a:r>
            <a:r>
              <a:rPr kumimoji="0" lang="ru-RU" sz="2400" b="1" i="0" u="none" strike="noStrike" cap="none" normalizeH="0" baseline="0" dirty="0" smtClean="0">
                <a:ln>
                  <a:noFill/>
                </a:ln>
                <a:solidFill>
                  <a:schemeClr val="tx1"/>
                </a:solidFill>
                <a:effectLst/>
                <a:ea typeface="Calibri" pitchFamily="34" charset="0"/>
                <a:cs typeface="Times New Roman" pitchFamily="18" charset="0"/>
              </a:rPr>
              <a:t>’</a:t>
            </a:r>
            <a:r>
              <a:rPr kumimoji="0" lang="uk-UA" sz="2400" b="1" i="0" u="none" strike="noStrike" cap="none" normalizeH="0" baseline="0" dirty="0" smtClean="0">
                <a:ln>
                  <a:noFill/>
                </a:ln>
                <a:solidFill>
                  <a:schemeClr val="tx1"/>
                </a:solidFill>
                <a:effectLst/>
                <a:ea typeface="Calibri" pitchFamily="34" charset="0"/>
                <a:cs typeface="Times New Roman" pitchFamily="18" charset="0"/>
              </a:rPr>
              <a:t>я - 8</a:t>
            </a:r>
            <a:endParaRPr kumimoji="0" lang="ru-RU" sz="2400" b="1"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uk-UA" sz="2400" b="1" i="0" u="none" strike="noStrike" cap="none" normalizeH="0" baseline="0" dirty="0" smtClean="0">
                <a:ln>
                  <a:noFill/>
                </a:ln>
                <a:solidFill>
                  <a:schemeClr val="tx1"/>
                </a:solidFill>
                <a:effectLst/>
                <a:ea typeface="Calibri" pitchFamily="34" charset="0"/>
                <a:cs typeface="Times New Roman" pitchFamily="18" charset="0"/>
              </a:rPr>
              <a:t>- Культура - 11</a:t>
            </a:r>
            <a:endParaRPr kumimoji="0" lang="ru-RU" sz="2400" b="1"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uk-UA" sz="2400" b="1" i="0" u="none" strike="noStrike" cap="none" normalizeH="0" baseline="0" dirty="0" smtClean="0">
                <a:ln>
                  <a:noFill/>
                </a:ln>
                <a:solidFill>
                  <a:schemeClr val="tx1"/>
                </a:solidFill>
                <a:effectLst/>
                <a:ea typeface="Calibri" pitchFamily="34" charset="0"/>
                <a:cs typeface="Times New Roman" pitchFamily="18" charset="0"/>
              </a:rPr>
              <a:t>- Вуличне освітлення - 6</a:t>
            </a:r>
            <a:endParaRPr kumimoji="0" lang="ru-RU" sz="2400" b="1"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uk-UA" sz="2400" b="1" i="0" u="none" strike="noStrike" cap="none" normalizeH="0" baseline="0" dirty="0" smtClean="0">
                <a:ln>
                  <a:noFill/>
                </a:ln>
                <a:solidFill>
                  <a:schemeClr val="tx1"/>
                </a:solidFill>
                <a:effectLst/>
                <a:ea typeface="Calibri" pitchFamily="34" charset="0"/>
                <a:cs typeface="Times New Roman" pitchFamily="18" charset="0"/>
              </a:rPr>
              <a:t>- Інші </a:t>
            </a:r>
            <a:r>
              <a:rPr kumimoji="0" lang="uk-UA" sz="2400" b="1" i="0" u="none" strike="noStrike" cap="none" normalizeH="0" baseline="0" dirty="0" err="1" smtClean="0">
                <a:ln>
                  <a:noFill/>
                </a:ln>
                <a:solidFill>
                  <a:schemeClr val="tx1"/>
                </a:solidFill>
                <a:effectLst/>
                <a:ea typeface="Calibri" pitchFamily="34" charset="0"/>
                <a:cs typeface="Times New Roman" pitchFamily="18" charset="0"/>
              </a:rPr>
              <a:t>пріоритети-</a:t>
            </a:r>
            <a:r>
              <a:rPr kumimoji="0" lang="uk-UA" sz="2400" b="1" i="0" u="none" strike="noStrike" cap="none" normalizeH="0" baseline="0" dirty="0" smtClean="0">
                <a:ln>
                  <a:noFill/>
                </a:ln>
                <a:solidFill>
                  <a:schemeClr val="tx1"/>
                </a:solidFill>
                <a:effectLst/>
                <a:ea typeface="Calibri" pitchFamily="34" charset="0"/>
                <a:cs typeface="Times New Roman" pitchFamily="18" charset="0"/>
              </a:rPr>
              <a:t> 10</a:t>
            </a:r>
            <a:endParaRPr kumimoji="0" lang="ru-RU" sz="2400" b="1"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uk-UA" sz="2400" b="1" i="0" u="none" strike="noStrike" cap="none" normalizeH="0" baseline="0" dirty="0" smtClean="0">
                <a:ln>
                  <a:noFill/>
                </a:ln>
                <a:solidFill>
                  <a:schemeClr val="tx1"/>
                </a:solidFill>
                <a:effectLst/>
                <a:ea typeface="Calibri" pitchFamily="34" charset="0"/>
                <a:cs typeface="Times New Roman" pitchFamily="18" charset="0"/>
              </a:rPr>
              <a:t>Серед них 32 </a:t>
            </a:r>
            <a:r>
              <a:rPr kumimoji="0" lang="uk-UA" sz="2400" b="1" i="0" u="none" strike="noStrike" cap="none" normalizeH="0" baseline="0" dirty="0" err="1" smtClean="0">
                <a:ln>
                  <a:noFill/>
                </a:ln>
                <a:solidFill>
                  <a:schemeClr val="tx1"/>
                </a:solidFill>
                <a:effectLst/>
                <a:ea typeface="Calibri" pitchFamily="34" charset="0"/>
                <a:cs typeface="Times New Roman" pitchFamily="18" charset="0"/>
              </a:rPr>
              <a:t>проєкти</a:t>
            </a:r>
            <a:r>
              <a:rPr kumimoji="0" lang="uk-UA" sz="2400" b="1" i="0" u="none" strike="noStrike" cap="none" normalizeH="0" baseline="0" dirty="0" smtClean="0">
                <a:ln>
                  <a:noFill/>
                </a:ln>
                <a:solidFill>
                  <a:schemeClr val="tx1"/>
                </a:solidFill>
                <a:effectLst/>
                <a:ea typeface="Calibri" pitchFamily="34" charset="0"/>
                <a:cs typeface="Times New Roman" pitchFamily="18" charset="0"/>
              </a:rPr>
              <a:t> стали переможцями конкурсу серед </a:t>
            </a:r>
            <a:r>
              <a:rPr kumimoji="0" lang="uk-UA" sz="2400" b="1" i="0" u="none" strike="noStrike" cap="none" normalizeH="0" baseline="0" dirty="0" err="1" smtClean="0">
                <a:ln>
                  <a:noFill/>
                </a:ln>
                <a:solidFill>
                  <a:schemeClr val="tx1"/>
                </a:solidFill>
                <a:effectLst/>
                <a:ea typeface="Calibri" pitchFamily="34" charset="0"/>
                <a:cs typeface="Times New Roman" pitchFamily="18" charset="0"/>
              </a:rPr>
              <a:t>проєктів</a:t>
            </a:r>
            <a:r>
              <a:rPr kumimoji="0" lang="uk-UA" sz="2400" b="1" i="0" u="none" strike="noStrike" cap="none" normalizeH="0" baseline="0" dirty="0" smtClean="0">
                <a:ln>
                  <a:noFill/>
                </a:ln>
                <a:solidFill>
                  <a:schemeClr val="tx1"/>
                </a:solidFill>
                <a:effectLst/>
                <a:ea typeface="Calibri" pitchFamily="34" charset="0"/>
                <a:cs typeface="Times New Roman" pitchFamily="18" charset="0"/>
              </a:rPr>
              <a:t> місцевих ініціатив у 2020 році</a:t>
            </a:r>
            <a:endParaRPr kumimoji="0" lang="uk-UA" sz="2400" b="1" i="0" u="none" strike="noStrike" cap="none" normalizeH="0" baseline="0" dirty="0" smtClean="0">
              <a:ln>
                <a:noFill/>
              </a:ln>
              <a:solidFill>
                <a:schemeClr val="tx1"/>
              </a:solidFill>
              <a:effectLst/>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1071538" y="214290"/>
            <a:ext cx="8072462" cy="400110"/>
          </a:xfrm>
          <a:prstGeom prst="rect">
            <a:avLst/>
          </a:prstGeom>
        </p:spPr>
        <p:txBody>
          <a:bodyPr wrap="square">
            <a:spAutoFit/>
          </a:bodyPr>
          <a:lstStyle/>
          <a:p>
            <a:r>
              <a:rPr lang="uk-UA" sz="2000" b="1" dirty="0" smtClean="0"/>
              <a:t>Проекти  місцевих ініціатив - переможці обласного конкурсу 2020 року </a:t>
            </a:r>
            <a:endParaRPr lang="ru-RU" sz="2000" dirty="0"/>
          </a:p>
        </p:txBody>
      </p:sp>
      <p:graphicFrame>
        <p:nvGraphicFramePr>
          <p:cNvPr id="4" name="Таблица 3"/>
          <p:cNvGraphicFramePr>
            <a:graphicFrameLocks noGrp="1"/>
          </p:cNvGraphicFramePr>
          <p:nvPr/>
        </p:nvGraphicFramePr>
        <p:xfrm>
          <a:off x="0" y="857233"/>
          <a:ext cx="9144000" cy="6250253"/>
        </p:xfrm>
        <a:graphic>
          <a:graphicData uri="http://schemas.openxmlformats.org/drawingml/2006/table">
            <a:tbl>
              <a:tblPr/>
              <a:tblGrid>
                <a:gridCol w="566442"/>
                <a:gridCol w="2988832"/>
                <a:gridCol w="1280062"/>
                <a:gridCol w="1700392"/>
                <a:gridCol w="1279055"/>
                <a:gridCol w="1329217"/>
              </a:tblGrid>
              <a:tr h="525769">
                <a:tc>
                  <a:txBody>
                    <a:bodyPr/>
                    <a:lstStyle/>
                    <a:p>
                      <a:pPr algn="ctr">
                        <a:lnSpc>
                          <a:spcPct val="115000"/>
                        </a:lnSpc>
                        <a:spcAft>
                          <a:spcPts val="1000"/>
                        </a:spcAft>
                      </a:pPr>
                      <a:r>
                        <a:rPr lang="ru-RU" sz="1000" b="1" dirty="0" err="1">
                          <a:solidFill>
                            <a:srgbClr val="000000"/>
                          </a:solidFill>
                          <a:latin typeface="Times New Roman"/>
                          <a:ea typeface="Calibri"/>
                          <a:cs typeface="Times New Roman"/>
                        </a:rPr>
                        <a:t>Реєстраційний</a:t>
                      </a:r>
                      <a:r>
                        <a:rPr lang="ru-RU" sz="1000" b="1" dirty="0">
                          <a:solidFill>
                            <a:srgbClr val="000000"/>
                          </a:solidFill>
                          <a:latin typeface="Times New Roman"/>
                          <a:ea typeface="Calibri"/>
                          <a:cs typeface="Times New Roman"/>
                        </a:rPr>
                        <a:t> номер</a:t>
                      </a:r>
                      <a:endParaRPr lang="ru-RU" sz="1000" dirty="0">
                        <a:latin typeface="Calibri"/>
                        <a:ea typeface="Calibri"/>
                        <a:cs typeface="Times New Roman"/>
                      </a:endParaRPr>
                    </a:p>
                  </a:txBody>
                  <a:tcPr marL="22947" marR="22947"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15000"/>
                        </a:lnSpc>
                        <a:spcAft>
                          <a:spcPts val="1000"/>
                        </a:spcAft>
                      </a:pPr>
                      <a:r>
                        <a:rPr lang="ru-RU" sz="1000" b="1" dirty="0" err="1">
                          <a:solidFill>
                            <a:srgbClr val="000000"/>
                          </a:solidFill>
                          <a:latin typeface="Times New Roman"/>
                          <a:ea typeface="Calibri"/>
                          <a:cs typeface="Times New Roman"/>
                        </a:rPr>
                        <a:t>Назва</a:t>
                      </a:r>
                      <a:r>
                        <a:rPr lang="ru-RU" sz="1000" b="1" dirty="0">
                          <a:solidFill>
                            <a:srgbClr val="000000"/>
                          </a:solidFill>
                          <a:latin typeface="Times New Roman"/>
                          <a:ea typeface="Calibri"/>
                          <a:cs typeface="Times New Roman"/>
                        </a:rPr>
                        <a:t> проекту</a:t>
                      </a:r>
                      <a:endParaRPr lang="ru-RU" sz="1000" dirty="0">
                        <a:latin typeface="Calibri"/>
                        <a:ea typeface="Calibri"/>
                        <a:cs typeface="Times New Roman"/>
                      </a:endParaRPr>
                    </a:p>
                  </a:txBody>
                  <a:tcPr marL="22947" marR="2294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indent="68580" algn="ctr">
                        <a:lnSpc>
                          <a:spcPct val="115000"/>
                        </a:lnSpc>
                        <a:spcAft>
                          <a:spcPts val="1000"/>
                        </a:spcAft>
                      </a:pPr>
                      <a:r>
                        <a:rPr lang="ru-RU" sz="1000" b="1" dirty="0" err="1">
                          <a:solidFill>
                            <a:srgbClr val="000000"/>
                          </a:solidFill>
                          <a:latin typeface="Times New Roman"/>
                          <a:ea typeface="Calibri"/>
                          <a:cs typeface="Times New Roman"/>
                        </a:rPr>
                        <a:t>Назва</a:t>
                      </a:r>
                      <a:r>
                        <a:rPr lang="ru-RU" sz="1000" b="1" dirty="0">
                          <a:solidFill>
                            <a:srgbClr val="000000"/>
                          </a:solidFill>
                          <a:latin typeface="Times New Roman"/>
                          <a:ea typeface="Calibri"/>
                          <a:cs typeface="Times New Roman"/>
                        </a:rPr>
                        <a:t> </a:t>
                      </a:r>
                      <a:r>
                        <a:rPr lang="ru-RU" sz="1000" b="1" dirty="0" err="1">
                          <a:solidFill>
                            <a:srgbClr val="000000"/>
                          </a:solidFill>
                          <a:latin typeface="Times New Roman"/>
                          <a:ea typeface="Calibri"/>
                          <a:cs typeface="Times New Roman"/>
                        </a:rPr>
                        <a:t>пріоритету</a:t>
                      </a:r>
                      <a:endParaRPr lang="ru-RU" sz="1000" dirty="0">
                        <a:latin typeface="Calibri"/>
                        <a:ea typeface="Calibri"/>
                        <a:cs typeface="Times New Roman"/>
                      </a:endParaRPr>
                    </a:p>
                  </a:txBody>
                  <a:tcPr marL="22947" marR="2294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1000"/>
                        </a:spcAft>
                      </a:pPr>
                      <a:r>
                        <a:rPr lang="ru-RU" sz="1000" b="1" dirty="0" err="1">
                          <a:solidFill>
                            <a:srgbClr val="000000"/>
                          </a:solidFill>
                          <a:latin typeface="Times New Roman"/>
                          <a:ea typeface="Calibri"/>
                          <a:cs typeface="Times New Roman"/>
                        </a:rPr>
                        <a:t>Назва</a:t>
                      </a:r>
                      <a:r>
                        <a:rPr lang="ru-RU" sz="1000" b="1" dirty="0">
                          <a:solidFill>
                            <a:srgbClr val="000000"/>
                          </a:solidFill>
                          <a:latin typeface="Times New Roman"/>
                          <a:ea typeface="Calibri"/>
                          <a:cs typeface="Times New Roman"/>
                        </a:rPr>
                        <a:t> </a:t>
                      </a:r>
                      <a:r>
                        <a:rPr lang="ru-RU" sz="1000" b="1" dirty="0" err="1">
                          <a:solidFill>
                            <a:srgbClr val="000000"/>
                          </a:solidFill>
                          <a:latin typeface="Times New Roman"/>
                          <a:ea typeface="Calibri"/>
                          <a:cs typeface="Times New Roman"/>
                        </a:rPr>
                        <a:t>заявника</a:t>
                      </a:r>
                      <a:endParaRPr lang="ru-RU" sz="1000" dirty="0">
                        <a:latin typeface="Calibri"/>
                        <a:ea typeface="Calibri"/>
                        <a:cs typeface="Times New Roman"/>
                      </a:endParaRPr>
                    </a:p>
                  </a:txBody>
                  <a:tcPr marL="22947" marR="2294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1000"/>
                        </a:spcAft>
                      </a:pPr>
                      <a:r>
                        <a:rPr lang="ru-RU" sz="1000" b="1" dirty="0">
                          <a:solidFill>
                            <a:srgbClr val="000000"/>
                          </a:solidFill>
                          <a:latin typeface="Times New Roman"/>
                          <a:ea typeface="Calibri"/>
                          <a:cs typeface="Times New Roman"/>
                        </a:rPr>
                        <a:t>Населений пункт</a:t>
                      </a:r>
                      <a:endParaRPr lang="ru-RU" sz="1000" dirty="0">
                        <a:latin typeface="Calibri"/>
                        <a:ea typeface="Calibri"/>
                        <a:cs typeface="Times New Roman"/>
                      </a:endParaRPr>
                    </a:p>
                  </a:txBody>
                  <a:tcPr marL="22947" marR="2294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1000"/>
                        </a:spcAft>
                      </a:pPr>
                      <a:r>
                        <a:rPr lang="ru-RU" sz="1000" b="1" dirty="0" err="1">
                          <a:solidFill>
                            <a:srgbClr val="000000"/>
                          </a:solidFill>
                          <a:latin typeface="Times New Roman"/>
                          <a:ea typeface="Calibri"/>
                          <a:cs typeface="Times New Roman"/>
                        </a:rPr>
                        <a:t>Загальна</a:t>
                      </a:r>
                      <a:r>
                        <a:rPr lang="ru-RU" sz="1000" b="1" dirty="0">
                          <a:solidFill>
                            <a:srgbClr val="000000"/>
                          </a:solidFill>
                          <a:latin typeface="Times New Roman"/>
                          <a:ea typeface="Calibri"/>
                          <a:cs typeface="Times New Roman"/>
                        </a:rPr>
                        <a:t> </a:t>
                      </a:r>
                      <a:r>
                        <a:rPr lang="ru-RU" sz="1000" b="1" dirty="0" err="1">
                          <a:solidFill>
                            <a:srgbClr val="000000"/>
                          </a:solidFill>
                          <a:latin typeface="Times New Roman"/>
                          <a:ea typeface="Calibri"/>
                          <a:cs typeface="Times New Roman"/>
                        </a:rPr>
                        <a:t>вартість</a:t>
                      </a:r>
                      <a:r>
                        <a:rPr lang="ru-RU" sz="1000" b="1" dirty="0">
                          <a:solidFill>
                            <a:srgbClr val="000000"/>
                          </a:solidFill>
                          <a:latin typeface="Times New Roman"/>
                          <a:ea typeface="Calibri"/>
                          <a:cs typeface="Times New Roman"/>
                        </a:rPr>
                        <a:t> проекту </a:t>
                      </a:r>
                      <a:endParaRPr lang="ru-RU" sz="1000" dirty="0">
                        <a:latin typeface="Calibri"/>
                        <a:ea typeface="Calibri"/>
                        <a:cs typeface="Times New Roman"/>
                      </a:endParaRPr>
                    </a:p>
                  </a:txBody>
                  <a:tcPr marL="22947" marR="2294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672294">
                <a:tc>
                  <a:txBody>
                    <a:bodyPr/>
                    <a:lstStyle/>
                    <a:p>
                      <a:pPr algn="ctr">
                        <a:lnSpc>
                          <a:spcPct val="115000"/>
                        </a:lnSpc>
                        <a:spcAft>
                          <a:spcPts val="1000"/>
                        </a:spcAft>
                      </a:pPr>
                      <a:r>
                        <a:rPr lang="ru-RU" sz="1000" b="1" dirty="0">
                          <a:latin typeface="Times New Roman"/>
                          <a:ea typeface="Calibri"/>
                          <a:cs typeface="Times New Roman"/>
                        </a:rPr>
                        <a:t>109</a:t>
                      </a:r>
                      <a:endParaRPr lang="ru-RU" sz="1000" b="1" dirty="0">
                        <a:latin typeface="Calibri"/>
                        <a:ea typeface="Calibri"/>
                        <a:cs typeface="Times New Roman"/>
                      </a:endParaRPr>
                    </a:p>
                  </a:txBody>
                  <a:tcPr marL="22947" marR="22947"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15000"/>
                        </a:lnSpc>
                        <a:spcAft>
                          <a:spcPts val="1000"/>
                        </a:spcAft>
                      </a:pPr>
                      <a:r>
                        <a:rPr lang="ru-RU" sz="1000" b="1" dirty="0" err="1">
                          <a:latin typeface="Times New Roman"/>
                          <a:ea typeface="Calibri"/>
                          <a:cs typeface="Times New Roman"/>
                        </a:rPr>
                        <a:t>Капітальний</a:t>
                      </a:r>
                      <a:r>
                        <a:rPr lang="ru-RU" sz="1000" b="1" dirty="0">
                          <a:latin typeface="Times New Roman"/>
                          <a:ea typeface="Calibri"/>
                          <a:cs typeface="Times New Roman"/>
                        </a:rPr>
                        <a:t> ремонт (</a:t>
                      </a:r>
                      <a:r>
                        <a:rPr lang="ru-RU" sz="1000" b="1" dirty="0" err="1">
                          <a:latin typeface="Times New Roman"/>
                          <a:ea typeface="Calibri"/>
                          <a:cs typeface="Times New Roman"/>
                        </a:rPr>
                        <a:t>утеплення</a:t>
                      </a:r>
                      <a:r>
                        <a:rPr lang="ru-RU" sz="1000" b="1" dirty="0">
                          <a:latin typeface="Times New Roman"/>
                          <a:ea typeface="Calibri"/>
                          <a:cs typeface="Times New Roman"/>
                        </a:rPr>
                        <a:t> фасаду) </a:t>
                      </a:r>
                      <a:r>
                        <a:rPr lang="ru-RU" sz="1000" b="1" dirty="0" err="1">
                          <a:latin typeface="Times New Roman"/>
                          <a:ea typeface="Calibri"/>
                          <a:cs typeface="Times New Roman"/>
                        </a:rPr>
                        <a:t>будівлі</a:t>
                      </a:r>
                      <a:r>
                        <a:rPr lang="ru-RU" sz="1000" b="1" dirty="0">
                          <a:latin typeface="Times New Roman"/>
                          <a:ea typeface="Calibri"/>
                          <a:cs typeface="Times New Roman"/>
                        </a:rPr>
                        <a:t> </a:t>
                      </a:r>
                      <a:r>
                        <a:rPr lang="ru-RU" sz="1000" b="1" dirty="0" err="1">
                          <a:latin typeface="Times New Roman"/>
                          <a:ea typeface="Calibri"/>
                          <a:cs typeface="Times New Roman"/>
                        </a:rPr>
                        <a:t>амбулаторії</a:t>
                      </a:r>
                      <a:r>
                        <a:rPr lang="ru-RU" sz="1000" b="1" dirty="0">
                          <a:latin typeface="Times New Roman"/>
                          <a:ea typeface="Calibri"/>
                          <a:cs typeface="Times New Roman"/>
                        </a:rPr>
                        <a:t> </a:t>
                      </a:r>
                      <a:r>
                        <a:rPr lang="ru-RU" sz="1000" b="1" dirty="0" err="1">
                          <a:latin typeface="Times New Roman"/>
                          <a:ea typeface="Calibri"/>
                          <a:cs typeface="Times New Roman"/>
                        </a:rPr>
                        <a:t>загальної</a:t>
                      </a:r>
                      <a:r>
                        <a:rPr lang="ru-RU" sz="1000" b="1" dirty="0">
                          <a:latin typeface="Times New Roman"/>
                          <a:ea typeface="Calibri"/>
                          <a:cs typeface="Times New Roman"/>
                        </a:rPr>
                        <a:t> практики - </a:t>
                      </a:r>
                      <a:r>
                        <a:rPr lang="ru-RU" sz="1000" b="1" dirty="0" err="1">
                          <a:latin typeface="Times New Roman"/>
                          <a:ea typeface="Calibri"/>
                          <a:cs typeface="Times New Roman"/>
                        </a:rPr>
                        <a:t>сімейної</a:t>
                      </a:r>
                      <a:r>
                        <a:rPr lang="ru-RU" sz="1000" b="1" dirty="0">
                          <a:latin typeface="Times New Roman"/>
                          <a:ea typeface="Calibri"/>
                          <a:cs typeface="Times New Roman"/>
                        </a:rPr>
                        <a:t> </a:t>
                      </a:r>
                      <a:r>
                        <a:rPr lang="ru-RU" sz="1000" b="1" dirty="0" err="1">
                          <a:latin typeface="Times New Roman"/>
                          <a:ea typeface="Calibri"/>
                          <a:cs typeface="Times New Roman"/>
                        </a:rPr>
                        <a:t>медицини</a:t>
                      </a:r>
                      <a:r>
                        <a:rPr lang="ru-RU" sz="1000" b="1" dirty="0">
                          <a:latin typeface="Times New Roman"/>
                          <a:ea typeface="Calibri"/>
                          <a:cs typeface="Times New Roman"/>
                        </a:rPr>
                        <a:t> по </a:t>
                      </a:r>
                      <a:r>
                        <a:rPr lang="ru-RU" sz="1000" b="1" dirty="0" err="1">
                          <a:latin typeface="Times New Roman"/>
                          <a:ea typeface="Calibri"/>
                          <a:cs typeface="Times New Roman"/>
                        </a:rPr>
                        <a:t>вулиці</a:t>
                      </a:r>
                      <a:r>
                        <a:rPr lang="ru-RU" sz="1000" b="1" dirty="0">
                          <a:latin typeface="Times New Roman"/>
                          <a:ea typeface="Calibri"/>
                          <a:cs typeface="Times New Roman"/>
                        </a:rPr>
                        <a:t> Галицька,144, </a:t>
                      </a:r>
                      <a:r>
                        <a:rPr lang="ru-RU" sz="1000" b="1" dirty="0" err="1">
                          <a:latin typeface="Times New Roman"/>
                          <a:ea typeface="Calibri"/>
                          <a:cs typeface="Times New Roman"/>
                        </a:rPr>
                        <a:t>міста</a:t>
                      </a:r>
                      <a:r>
                        <a:rPr lang="ru-RU" sz="1000" b="1" dirty="0">
                          <a:latin typeface="Times New Roman"/>
                          <a:ea typeface="Calibri"/>
                          <a:cs typeface="Times New Roman"/>
                        </a:rPr>
                        <a:t> </a:t>
                      </a:r>
                      <a:r>
                        <a:rPr lang="ru-RU" sz="1000" b="1" dirty="0" err="1">
                          <a:latin typeface="Times New Roman"/>
                          <a:ea typeface="Calibri"/>
                          <a:cs typeface="Times New Roman"/>
                        </a:rPr>
                        <a:t>Бібрка</a:t>
                      </a:r>
                      <a:r>
                        <a:rPr lang="ru-RU" sz="1000" b="1" dirty="0">
                          <a:latin typeface="Times New Roman"/>
                          <a:ea typeface="Calibri"/>
                          <a:cs typeface="Times New Roman"/>
                        </a:rPr>
                        <a:t>, </a:t>
                      </a:r>
                      <a:endParaRPr lang="ru-RU" sz="1000" b="1" dirty="0">
                        <a:latin typeface="Calibri"/>
                        <a:ea typeface="Calibri"/>
                        <a:cs typeface="Times New Roman"/>
                      </a:endParaRPr>
                    </a:p>
                  </a:txBody>
                  <a:tcPr marL="22947" marR="2294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1000"/>
                        </a:spcAft>
                      </a:pPr>
                      <a:r>
                        <a:rPr lang="ru-RU" sz="1000" b="1">
                          <a:latin typeface="Times New Roman"/>
                          <a:ea typeface="Calibri"/>
                          <a:cs typeface="Times New Roman"/>
                        </a:rPr>
                        <a:t>Охорона здоров'я</a:t>
                      </a:r>
                      <a:endParaRPr lang="ru-RU" sz="1000" b="1">
                        <a:latin typeface="Calibri"/>
                        <a:ea typeface="Calibri"/>
                        <a:cs typeface="Times New Roman"/>
                      </a:endParaRPr>
                    </a:p>
                  </a:txBody>
                  <a:tcPr marL="22947" marR="2294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ru-RU" sz="1000" b="1" dirty="0" err="1">
                          <a:latin typeface="Times New Roman"/>
                          <a:ea typeface="Calibri"/>
                          <a:cs typeface="Times New Roman"/>
                        </a:rPr>
                        <a:t>Ініціативна</a:t>
                      </a:r>
                      <a:r>
                        <a:rPr lang="ru-RU" sz="1000" b="1" dirty="0">
                          <a:latin typeface="Times New Roman"/>
                          <a:ea typeface="Calibri"/>
                          <a:cs typeface="Times New Roman"/>
                        </a:rPr>
                        <a:t> </a:t>
                      </a:r>
                      <a:r>
                        <a:rPr lang="ru-RU" sz="1000" b="1" dirty="0" err="1">
                          <a:latin typeface="Times New Roman"/>
                          <a:ea typeface="Calibri"/>
                          <a:cs typeface="Times New Roman"/>
                        </a:rPr>
                        <a:t>група</a:t>
                      </a:r>
                      <a:r>
                        <a:rPr lang="ru-RU" sz="1000" b="1" dirty="0">
                          <a:latin typeface="Times New Roman"/>
                          <a:ea typeface="Calibri"/>
                          <a:cs typeface="Times New Roman"/>
                        </a:rPr>
                        <a:t> КНП</a:t>
                      </a:r>
                      <a:endParaRPr lang="ru-RU" sz="1000" b="1" dirty="0">
                        <a:latin typeface="Calibri"/>
                        <a:ea typeface="Calibri"/>
                        <a:cs typeface="Times New Roman"/>
                      </a:endParaRPr>
                    </a:p>
                    <a:p>
                      <a:pPr algn="ctr">
                        <a:lnSpc>
                          <a:spcPct val="115000"/>
                        </a:lnSpc>
                        <a:spcAft>
                          <a:spcPts val="0"/>
                        </a:spcAft>
                      </a:pPr>
                      <a:r>
                        <a:rPr lang="uk-UA" sz="1000" b="1" dirty="0">
                          <a:latin typeface="Times New Roman"/>
                          <a:ea typeface="Calibri"/>
                          <a:cs typeface="Times New Roman"/>
                        </a:rPr>
                        <a:t>Керівник проекту</a:t>
                      </a:r>
                      <a:endParaRPr lang="ru-RU" sz="1000" b="1" dirty="0">
                        <a:latin typeface="Calibri"/>
                        <a:ea typeface="Calibri"/>
                        <a:cs typeface="Times New Roman"/>
                      </a:endParaRPr>
                    </a:p>
                    <a:p>
                      <a:pPr algn="ctr">
                        <a:lnSpc>
                          <a:spcPct val="115000"/>
                        </a:lnSpc>
                        <a:spcAft>
                          <a:spcPts val="0"/>
                        </a:spcAft>
                      </a:pPr>
                      <a:r>
                        <a:rPr lang="uk-UA" sz="1400" b="1" dirty="0">
                          <a:latin typeface="Times New Roman"/>
                          <a:ea typeface="Calibri"/>
                          <a:cs typeface="Times New Roman"/>
                        </a:rPr>
                        <a:t>Дарія Корж</a:t>
                      </a:r>
                      <a:endParaRPr lang="ru-RU" sz="1400" b="1" dirty="0">
                        <a:latin typeface="Calibri"/>
                        <a:ea typeface="Calibri"/>
                        <a:cs typeface="Times New Roman"/>
                      </a:endParaRPr>
                    </a:p>
                  </a:txBody>
                  <a:tcPr marL="22947" marR="2294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1000"/>
                        </a:spcAft>
                      </a:pPr>
                      <a:r>
                        <a:rPr lang="ru-RU" sz="1000" b="1">
                          <a:latin typeface="Times New Roman"/>
                          <a:ea typeface="Calibri"/>
                          <a:cs typeface="Times New Roman"/>
                        </a:rPr>
                        <a:t>м Бібрка</a:t>
                      </a:r>
                      <a:endParaRPr lang="ru-RU" sz="1000" b="1">
                        <a:latin typeface="Calibri"/>
                        <a:ea typeface="Calibri"/>
                        <a:cs typeface="Times New Roman"/>
                      </a:endParaRPr>
                    </a:p>
                  </a:txBody>
                  <a:tcPr marL="22947" marR="2294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1000"/>
                        </a:spcAft>
                      </a:pPr>
                      <a:r>
                        <a:rPr lang="ru-RU" sz="1000" b="1">
                          <a:latin typeface="Times New Roman"/>
                          <a:ea typeface="Calibri"/>
                          <a:cs typeface="Times New Roman"/>
                        </a:rPr>
                        <a:t>481,684</a:t>
                      </a:r>
                      <a:endParaRPr lang="ru-RU" sz="1000" b="1">
                        <a:latin typeface="Calibri"/>
                        <a:ea typeface="Calibri"/>
                        <a:cs typeface="Times New Roman"/>
                      </a:endParaRPr>
                    </a:p>
                  </a:txBody>
                  <a:tcPr marL="22947" marR="2294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595872">
                <a:tc>
                  <a:txBody>
                    <a:bodyPr/>
                    <a:lstStyle/>
                    <a:p>
                      <a:pPr algn="ctr">
                        <a:lnSpc>
                          <a:spcPct val="115000"/>
                        </a:lnSpc>
                        <a:spcAft>
                          <a:spcPts val="1000"/>
                        </a:spcAft>
                      </a:pPr>
                      <a:r>
                        <a:rPr lang="ru-RU" sz="1000" b="1">
                          <a:latin typeface="Times New Roman"/>
                          <a:ea typeface="Calibri"/>
                          <a:cs typeface="Times New Roman"/>
                        </a:rPr>
                        <a:t>107</a:t>
                      </a:r>
                      <a:endParaRPr lang="ru-RU" sz="1000" b="1">
                        <a:latin typeface="Calibri"/>
                        <a:ea typeface="Calibri"/>
                        <a:cs typeface="Times New Roman"/>
                      </a:endParaRPr>
                    </a:p>
                  </a:txBody>
                  <a:tcPr marL="22947" marR="22947"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15000"/>
                        </a:lnSpc>
                        <a:spcAft>
                          <a:spcPts val="1000"/>
                        </a:spcAft>
                      </a:pPr>
                      <a:r>
                        <a:rPr lang="ru-RU" sz="1000" b="1" dirty="0" err="1">
                          <a:latin typeface="Times New Roman"/>
                          <a:ea typeface="Calibri"/>
                          <a:cs typeface="Times New Roman"/>
                        </a:rPr>
                        <a:t>Придбання</a:t>
                      </a:r>
                      <a:r>
                        <a:rPr lang="ru-RU" sz="1000" b="1" dirty="0">
                          <a:latin typeface="Times New Roman"/>
                          <a:ea typeface="Calibri"/>
                          <a:cs typeface="Times New Roman"/>
                        </a:rPr>
                        <a:t> </a:t>
                      </a:r>
                      <a:r>
                        <a:rPr lang="ru-RU" sz="1000" b="1" dirty="0" err="1">
                          <a:latin typeface="Times New Roman"/>
                          <a:ea typeface="Calibri"/>
                          <a:cs typeface="Times New Roman"/>
                        </a:rPr>
                        <a:t>медичного</a:t>
                      </a:r>
                      <a:r>
                        <a:rPr lang="ru-RU" sz="1000" b="1" dirty="0">
                          <a:latin typeface="Times New Roman"/>
                          <a:ea typeface="Calibri"/>
                          <a:cs typeface="Times New Roman"/>
                        </a:rPr>
                        <a:t> </a:t>
                      </a:r>
                      <a:r>
                        <a:rPr lang="ru-RU" sz="1000" b="1" dirty="0" err="1">
                          <a:latin typeface="Times New Roman"/>
                          <a:ea typeface="Calibri"/>
                          <a:cs typeface="Times New Roman"/>
                        </a:rPr>
                        <a:t>обладнання</a:t>
                      </a:r>
                      <a:r>
                        <a:rPr lang="ru-RU" sz="1000" b="1" dirty="0">
                          <a:latin typeface="Times New Roman"/>
                          <a:ea typeface="Calibri"/>
                          <a:cs typeface="Times New Roman"/>
                        </a:rPr>
                        <a:t> та </a:t>
                      </a:r>
                      <a:r>
                        <a:rPr lang="ru-RU" sz="1000" b="1" dirty="0" err="1">
                          <a:latin typeface="Times New Roman"/>
                          <a:ea typeface="Calibri"/>
                          <a:cs typeface="Times New Roman"/>
                        </a:rPr>
                        <a:t>інвентарю</a:t>
                      </a:r>
                      <a:r>
                        <a:rPr lang="ru-RU" sz="1000" b="1" dirty="0">
                          <a:latin typeface="Times New Roman"/>
                          <a:ea typeface="Calibri"/>
                          <a:cs typeface="Times New Roman"/>
                        </a:rPr>
                        <a:t> для </a:t>
                      </a:r>
                      <a:r>
                        <a:rPr lang="ru-RU" sz="1000" b="1" dirty="0" err="1">
                          <a:latin typeface="Times New Roman"/>
                          <a:ea typeface="Calibri"/>
                          <a:cs typeface="Times New Roman"/>
                        </a:rPr>
                        <a:t>амбулаторії</a:t>
                      </a:r>
                      <a:r>
                        <a:rPr lang="ru-RU" sz="1000" b="1" dirty="0">
                          <a:latin typeface="Times New Roman"/>
                          <a:ea typeface="Calibri"/>
                          <a:cs typeface="Times New Roman"/>
                        </a:rPr>
                        <a:t> ЗПСМ в </a:t>
                      </a:r>
                      <a:r>
                        <a:rPr lang="ru-RU" sz="1000" b="1" dirty="0" err="1">
                          <a:latin typeface="Times New Roman"/>
                          <a:ea typeface="Calibri"/>
                          <a:cs typeface="Times New Roman"/>
                        </a:rPr>
                        <a:t>м.Бібрка</a:t>
                      </a:r>
                      <a:r>
                        <a:rPr lang="ru-RU" sz="1000" b="1" dirty="0">
                          <a:latin typeface="Times New Roman"/>
                          <a:ea typeface="Calibri"/>
                          <a:cs typeface="Times New Roman"/>
                        </a:rPr>
                        <a:t> </a:t>
                      </a:r>
                      <a:endParaRPr lang="ru-RU" sz="1000" b="1" dirty="0">
                        <a:latin typeface="Calibri"/>
                        <a:ea typeface="Calibri"/>
                        <a:cs typeface="Times New Roman"/>
                      </a:endParaRPr>
                    </a:p>
                  </a:txBody>
                  <a:tcPr marL="22947" marR="2294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1000"/>
                        </a:spcAft>
                      </a:pPr>
                      <a:r>
                        <a:rPr lang="ru-RU" sz="1000" b="1" dirty="0" err="1">
                          <a:latin typeface="Times New Roman"/>
                          <a:ea typeface="Calibri"/>
                          <a:cs typeface="Times New Roman"/>
                        </a:rPr>
                        <a:t>Охорона</a:t>
                      </a:r>
                      <a:r>
                        <a:rPr lang="ru-RU" sz="1000" b="1" dirty="0">
                          <a:latin typeface="Times New Roman"/>
                          <a:ea typeface="Calibri"/>
                          <a:cs typeface="Times New Roman"/>
                        </a:rPr>
                        <a:t> </a:t>
                      </a:r>
                      <a:r>
                        <a:rPr lang="ru-RU" sz="1000" b="1" dirty="0" err="1">
                          <a:latin typeface="Times New Roman"/>
                          <a:ea typeface="Calibri"/>
                          <a:cs typeface="Times New Roman"/>
                        </a:rPr>
                        <a:t>здоров'я</a:t>
                      </a:r>
                      <a:endParaRPr lang="ru-RU" sz="1000" b="1" dirty="0">
                        <a:latin typeface="Calibri"/>
                        <a:ea typeface="Calibri"/>
                        <a:cs typeface="Times New Roman"/>
                      </a:endParaRPr>
                    </a:p>
                  </a:txBody>
                  <a:tcPr marL="22947" marR="2294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ru-RU" sz="1000" b="1" dirty="0" err="1">
                          <a:latin typeface="Times New Roman"/>
                          <a:ea typeface="Calibri"/>
                          <a:cs typeface="Times New Roman"/>
                        </a:rPr>
                        <a:t>Ініціативна</a:t>
                      </a:r>
                      <a:r>
                        <a:rPr lang="ru-RU" sz="1000" b="1" dirty="0">
                          <a:latin typeface="Times New Roman"/>
                          <a:ea typeface="Calibri"/>
                          <a:cs typeface="Times New Roman"/>
                        </a:rPr>
                        <a:t> </a:t>
                      </a:r>
                      <a:r>
                        <a:rPr lang="ru-RU" sz="1000" b="1" dirty="0" err="1">
                          <a:latin typeface="Times New Roman"/>
                          <a:ea typeface="Calibri"/>
                          <a:cs typeface="Times New Roman"/>
                        </a:rPr>
                        <a:t>група</a:t>
                      </a:r>
                      <a:r>
                        <a:rPr lang="ru-RU" sz="1000" b="1" dirty="0">
                          <a:latin typeface="Times New Roman"/>
                          <a:ea typeface="Calibri"/>
                          <a:cs typeface="Times New Roman"/>
                        </a:rPr>
                        <a:t> КНП</a:t>
                      </a:r>
                      <a:endParaRPr lang="ru-RU" sz="1000" b="1" dirty="0">
                        <a:latin typeface="Calibri"/>
                        <a:ea typeface="Calibri"/>
                        <a:cs typeface="Times New Roman"/>
                      </a:endParaRPr>
                    </a:p>
                    <a:p>
                      <a:pPr algn="ctr">
                        <a:lnSpc>
                          <a:spcPct val="115000"/>
                        </a:lnSpc>
                        <a:spcAft>
                          <a:spcPts val="0"/>
                        </a:spcAft>
                      </a:pPr>
                      <a:r>
                        <a:rPr lang="uk-UA" sz="1000" b="1" dirty="0">
                          <a:latin typeface="Times New Roman"/>
                          <a:ea typeface="Calibri"/>
                          <a:cs typeface="Times New Roman"/>
                        </a:rPr>
                        <a:t>Керівник проекту</a:t>
                      </a:r>
                      <a:endParaRPr lang="ru-RU" sz="1000" b="1" dirty="0">
                        <a:latin typeface="Calibri"/>
                        <a:ea typeface="Calibri"/>
                        <a:cs typeface="Times New Roman"/>
                      </a:endParaRPr>
                    </a:p>
                    <a:p>
                      <a:pPr algn="ctr">
                        <a:lnSpc>
                          <a:spcPct val="115000"/>
                        </a:lnSpc>
                        <a:spcAft>
                          <a:spcPts val="0"/>
                        </a:spcAft>
                      </a:pPr>
                      <a:r>
                        <a:rPr lang="uk-UA" sz="1400" b="1" dirty="0">
                          <a:latin typeface="Times New Roman"/>
                          <a:ea typeface="Calibri"/>
                          <a:cs typeface="Times New Roman"/>
                        </a:rPr>
                        <a:t>Дарія Корж</a:t>
                      </a:r>
                      <a:endParaRPr lang="ru-RU" sz="1400" b="1" dirty="0">
                        <a:latin typeface="Calibri"/>
                        <a:ea typeface="Calibri"/>
                        <a:cs typeface="Times New Roman"/>
                      </a:endParaRPr>
                    </a:p>
                  </a:txBody>
                  <a:tcPr marL="22947" marR="2294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1000"/>
                        </a:spcAft>
                      </a:pPr>
                      <a:r>
                        <a:rPr lang="ru-RU" sz="1000" b="1">
                          <a:latin typeface="Times New Roman"/>
                          <a:ea typeface="Calibri"/>
                          <a:cs typeface="Times New Roman"/>
                        </a:rPr>
                        <a:t>м Бібрка</a:t>
                      </a:r>
                      <a:endParaRPr lang="ru-RU" sz="1000" b="1">
                        <a:latin typeface="Calibri"/>
                        <a:ea typeface="Calibri"/>
                        <a:cs typeface="Times New Roman"/>
                      </a:endParaRPr>
                    </a:p>
                  </a:txBody>
                  <a:tcPr marL="22947" marR="2294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1000"/>
                        </a:spcAft>
                      </a:pPr>
                      <a:r>
                        <a:rPr lang="ru-RU" sz="1000" b="1">
                          <a:latin typeface="Times New Roman"/>
                          <a:ea typeface="Calibri"/>
                          <a:cs typeface="Times New Roman"/>
                        </a:rPr>
                        <a:t>186,139</a:t>
                      </a:r>
                      <a:endParaRPr lang="ru-RU" sz="1000" b="1">
                        <a:latin typeface="Calibri"/>
                        <a:ea typeface="Calibri"/>
                        <a:cs typeface="Times New Roman"/>
                      </a:endParaRPr>
                    </a:p>
                  </a:txBody>
                  <a:tcPr marL="22947" marR="2294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810887">
                <a:tc>
                  <a:txBody>
                    <a:bodyPr/>
                    <a:lstStyle/>
                    <a:p>
                      <a:pPr algn="ctr">
                        <a:lnSpc>
                          <a:spcPct val="115000"/>
                        </a:lnSpc>
                        <a:spcAft>
                          <a:spcPts val="1000"/>
                        </a:spcAft>
                      </a:pPr>
                      <a:r>
                        <a:rPr lang="ru-RU" sz="1000" b="1">
                          <a:latin typeface="Times New Roman"/>
                          <a:ea typeface="Calibri"/>
                          <a:cs typeface="Times New Roman"/>
                        </a:rPr>
                        <a:t>111</a:t>
                      </a:r>
                      <a:endParaRPr lang="ru-RU" sz="1000" b="1">
                        <a:latin typeface="Calibri"/>
                        <a:ea typeface="Calibri"/>
                        <a:cs typeface="Times New Roman"/>
                      </a:endParaRPr>
                    </a:p>
                  </a:txBody>
                  <a:tcPr marL="22947" marR="22947"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15000"/>
                        </a:lnSpc>
                        <a:spcAft>
                          <a:spcPts val="1000"/>
                        </a:spcAft>
                      </a:pPr>
                      <a:r>
                        <a:rPr lang="ru-RU" sz="1000" b="1" dirty="0" err="1">
                          <a:latin typeface="Times New Roman"/>
                          <a:ea typeface="Calibri"/>
                          <a:cs typeface="Times New Roman"/>
                        </a:rPr>
                        <a:t>Капітальний</a:t>
                      </a:r>
                      <a:r>
                        <a:rPr lang="ru-RU" sz="1000" b="1" dirty="0">
                          <a:latin typeface="Times New Roman"/>
                          <a:ea typeface="Calibri"/>
                          <a:cs typeface="Times New Roman"/>
                        </a:rPr>
                        <a:t> ремонт </a:t>
                      </a:r>
                      <a:r>
                        <a:rPr lang="ru-RU" sz="1000" b="1" dirty="0" err="1">
                          <a:latin typeface="Times New Roman"/>
                          <a:ea typeface="Calibri"/>
                          <a:cs typeface="Times New Roman"/>
                        </a:rPr>
                        <a:t>приміщень</a:t>
                      </a:r>
                      <a:r>
                        <a:rPr lang="ru-RU" sz="1000" b="1" dirty="0">
                          <a:latin typeface="Times New Roman"/>
                          <a:ea typeface="Calibri"/>
                          <a:cs typeface="Times New Roman"/>
                        </a:rPr>
                        <a:t> </a:t>
                      </a:r>
                      <a:r>
                        <a:rPr lang="ru-RU" sz="1000" b="1" dirty="0" err="1">
                          <a:latin typeface="Times New Roman"/>
                          <a:ea typeface="Calibri"/>
                          <a:cs typeface="Times New Roman"/>
                        </a:rPr>
                        <a:t>кабінетів</a:t>
                      </a:r>
                      <a:r>
                        <a:rPr lang="ru-RU" sz="1000" b="1" dirty="0">
                          <a:latin typeface="Times New Roman"/>
                          <a:ea typeface="Calibri"/>
                          <a:cs typeface="Times New Roman"/>
                        </a:rPr>
                        <a:t> </a:t>
                      </a:r>
                      <a:r>
                        <a:rPr lang="ru-RU" sz="1000" b="1" dirty="0" err="1">
                          <a:latin typeface="Times New Roman"/>
                          <a:ea typeface="Calibri"/>
                          <a:cs typeface="Times New Roman"/>
                        </a:rPr>
                        <a:t>комунального</a:t>
                      </a:r>
                      <a:r>
                        <a:rPr lang="ru-RU" sz="1000" b="1" dirty="0">
                          <a:latin typeface="Times New Roman"/>
                          <a:ea typeface="Calibri"/>
                          <a:cs typeface="Times New Roman"/>
                        </a:rPr>
                        <a:t> </a:t>
                      </a:r>
                      <a:r>
                        <a:rPr lang="ru-RU" sz="1000" b="1" dirty="0" err="1">
                          <a:latin typeface="Times New Roman"/>
                          <a:ea typeface="Calibri"/>
                          <a:cs typeface="Times New Roman"/>
                        </a:rPr>
                        <a:t>некомерційного</a:t>
                      </a:r>
                      <a:r>
                        <a:rPr lang="ru-RU" sz="1000" b="1" dirty="0">
                          <a:latin typeface="Times New Roman"/>
                          <a:ea typeface="Calibri"/>
                          <a:cs typeface="Times New Roman"/>
                        </a:rPr>
                        <a:t> </a:t>
                      </a:r>
                      <a:r>
                        <a:rPr lang="ru-RU" sz="1000" b="1" dirty="0" err="1">
                          <a:latin typeface="Times New Roman"/>
                          <a:ea typeface="Calibri"/>
                          <a:cs typeface="Times New Roman"/>
                        </a:rPr>
                        <a:t>підприємства</a:t>
                      </a:r>
                      <a:r>
                        <a:rPr lang="ru-RU" sz="1000" b="1" dirty="0">
                          <a:latin typeface="Times New Roman"/>
                          <a:ea typeface="Calibri"/>
                          <a:cs typeface="Times New Roman"/>
                        </a:rPr>
                        <a:t> "Центр </a:t>
                      </a:r>
                      <a:r>
                        <a:rPr lang="ru-RU" sz="1000" b="1" dirty="0" err="1">
                          <a:latin typeface="Times New Roman"/>
                          <a:ea typeface="Calibri"/>
                          <a:cs typeface="Times New Roman"/>
                        </a:rPr>
                        <a:t>первинної</a:t>
                      </a:r>
                      <a:r>
                        <a:rPr lang="ru-RU" sz="1000" b="1" dirty="0">
                          <a:latin typeface="Times New Roman"/>
                          <a:ea typeface="Calibri"/>
                          <a:cs typeface="Times New Roman"/>
                        </a:rPr>
                        <a:t> </a:t>
                      </a:r>
                      <a:r>
                        <a:rPr lang="ru-RU" sz="1000" b="1" dirty="0" err="1">
                          <a:latin typeface="Times New Roman"/>
                          <a:ea typeface="Calibri"/>
                          <a:cs typeface="Times New Roman"/>
                        </a:rPr>
                        <a:t>медико</a:t>
                      </a:r>
                      <a:r>
                        <a:rPr lang="ru-RU" sz="1000" b="1" dirty="0">
                          <a:latin typeface="Times New Roman"/>
                          <a:ea typeface="Calibri"/>
                          <a:cs typeface="Times New Roman"/>
                        </a:rPr>
                        <a:t> - </a:t>
                      </a:r>
                      <a:r>
                        <a:rPr lang="ru-RU" sz="1000" b="1" dirty="0" err="1">
                          <a:latin typeface="Times New Roman"/>
                          <a:ea typeface="Calibri"/>
                          <a:cs typeface="Times New Roman"/>
                        </a:rPr>
                        <a:t>санітарної</a:t>
                      </a:r>
                      <a:r>
                        <a:rPr lang="ru-RU" sz="1000" b="1" dirty="0">
                          <a:latin typeface="Times New Roman"/>
                          <a:ea typeface="Calibri"/>
                          <a:cs typeface="Times New Roman"/>
                        </a:rPr>
                        <a:t> </a:t>
                      </a:r>
                      <a:r>
                        <a:rPr lang="ru-RU" sz="1000" b="1" dirty="0" err="1">
                          <a:latin typeface="Times New Roman"/>
                          <a:ea typeface="Calibri"/>
                          <a:cs typeface="Times New Roman"/>
                        </a:rPr>
                        <a:t>допомоги</a:t>
                      </a:r>
                      <a:r>
                        <a:rPr lang="ru-RU" sz="1000" b="1" dirty="0">
                          <a:latin typeface="Times New Roman"/>
                          <a:ea typeface="Calibri"/>
                          <a:cs typeface="Times New Roman"/>
                        </a:rPr>
                        <a:t>" по </a:t>
                      </a:r>
                      <a:r>
                        <a:rPr lang="ru-RU" sz="1000" b="1" dirty="0" err="1">
                          <a:latin typeface="Times New Roman"/>
                          <a:ea typeface="Calibri"/>
                          <a:cs typeface="Times New Roman"/>
                        </a:rPr>
                        <a:t>вулиці</a:t>
                      </a:r>
                      <a:r>
                        <a:rPr lang="ru-RU" sz="1000" b="1" dirty="0">
                          <a:latin typeface="Times New Roman"/>
                          <a:ea typeface="Calibri"/>
                          <a:cs typeface="Times New Roman"/>
                        </a:rPr>
                        <a:t> </a:t>
                      </a:r>
                      <a:r>
                        <a:rPr lang="ru-RU" sz="1000" b="1" dirty="0" err="1">
                          <a:latin typeface="Times New Roman"/>
                          <a:ea typeface="Calibri"/>
                          <a:cs typeface="Times New Roman"/>
                        </a:rPr>
                        <a:t>Галицька</a:t>
                      </a:r>
                      <a:r>
                        <a:rPr lang="ru-RU" sz="1000" b="1" dirty="0">
                          <a:latin typeface="Times New Roman"/>
                          <a:ea typeface="Calibri"/>
                          <a:cs typeface="Times New Roman"/>
                        </a:rPr>
                        <a:t>, 144, </a:t>
                      </a:r>
                      <a:r>
                        <a:rPr lang="uk-UA" sz="1000" b="1" dirty="0">
                          <a:latin typeface="Times New Roman"/>
                          <a:ea typeface="Calibri"/>
                          <a:cs typeface="Times New Roman"/>
                        </a:rPr>
                        <a:t>м.Бібрка</a:t>
                      </a:r>
                      <a:endParaRPr lang="ru-RU" sz="1000" b="1" dirty="0">
                        <a:latin typeface="Calibri"/>
                        <a:ea typeface="Calibri"/>
                        <a:cs typeface="Times New Roman"/>
                      </a:endParaRPr>
                    </a:p>
                  </a:txBody>
                  <a:tcPr marL="22947" marR="2294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1000"/>
                        </a:spcAft>
                      </a:pPr>
                      <a:r>
                        <a:rPr lang="ru-RU" sz="1000" b="1" dirty="0" err="1">
                          <a:latin typeface="Times New Roman"/>
                          <a:ea typeface="Calibri"/>
                          <a:cs typeface="Times New Roman"/>
                        </a:rPr>
                        <a:t>Охорона</a:t>
                      </a:r>
                      <a:r>
                        <a:rPr lang="ru-RU" sz="1000" b="1" dirty="0">
                          <a:latin typeface="Times New Roman"/>
                          <a:ea typeface="Calibri"/>
                          <a:cs typeface="Times New Roman"/>
                        </a:rPr>
                        <a:t> </a:t>
                      </a:r>
                      <a:r>
                        <a:rPr lang="ru-RU" sz="1000" b="1" dirty="0" err="1">
                          <a:latin typeface="Times New Roman"/>
                          <a:ea typeface="Calibri"/>
                          <a:cs typeface="Times New Roman"/>
                        </a:rPr>
                        <a:t>здоров'я</a:t>
                      </a:r>
                      <a:endParaRPr lang="ru-RU" sz="1000" b="1" dirty="0">
                        <a:latin typeface="Calibri"/>
                        <a:ea typeface="Calibri"/>
                        <a:cs typeface="Times New Roman"/>
                      </a:endParaRPr>
                    </a:p>
                  </a:txBody>
                  <a:tcPr marL="22947" marR="2294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ru-RU" sz="1000" b="1" dirty="0" err="1">
                          <a:latin typeface="Times New Roman"/>
                          <a:ea typeface="Calibri"/>
                          <a:cs typeface="Times New Roman"/>
                        </a:rPr>
                        <a:t>Ініціативна</a:t>
                      </a:r>
                      <a:r>
                        <a:rPr lang="ru-RU" sz="1000" b="1" dirty="0">
                          <a:latin typeface="Times New Roman"/>
                          <a:ea typeface="Calibri"/>
                          <a:cs typeface="Times New Roman"/>
                        </a:rPr>
                        <a:t> </a:t>
                      </a:r>
                      <a:r>
                        <a:rPr lang="ru-RU" sz="1000" b="1" dirty="0" err="1">
                          <a:latin typeface="Times New Roman"/>
                          <a:ea typeface="Calibri"/>
                          <a:cs typeface="Times New Roman"/>
                        </a:rPr>
                        <a:t>група</a:t>
                      </a:r>
                      <a:r>
                        <a:rPr lang="ru-RU" sz="1000" b="1" dirty="0">
                          <a:latin typeface="Times New Roman"/>
                          <a:ea typeface="Calibri"/>
                          <a:cs typeface="Times New Roman"/>
                        </a:rPr>
                        <a:t> КНП</a:t>
                      </a:r>
                      <a:endParaRPr lang="ru-RU" sz="1000" b="1" dirty="0">
                        <a:latin typeface="Calibri"/>
                        <a:ea typeface="Calibri"/>
                        <a:cs typeface="Times New Roman"/>
                      </a:endParaRPr>
                    </a:p>
                    <a:p>
                      <a:pPr algn="ctr">
                        <a:lnSpc>
                          <a:spcPct val="115000"/>
                        </a:lnSpc>
                        <a:spcAft>
                          <a:spcPts val="0"/>
                        </a:spcAft>
                      </a:pPr>
                      <a:r>
                        <a:rPr lang="uk-UA" sz="1000" b="1" dirty="0">
                          <a:latin typeface="Times New Roman"/>
                          <a:ea typeface="Calibri"/>
                          <a:cs typeface="Times New Roman"/>
                        </a:rPr>
                        <a:t>Керівник проекту</a:t>
                      </a:r>
                      <a:endParaRPr lang="ru-RU" sz="1000" b="1" dirty="0">
                        <a:latin typeface="Calibri"/>
                        <a:ea typeface="Calibri"/>
                        <a:cs typeface="Times New Roman"/>
                      </a:endParaRPr>
                    </a:p>
                    <a:p>
                      <a:pPr algn="ctr">
                        <a:lnSpc>
                          <a:spcPct val="115000"/>
                        </a:lnSpc>
                        <a:spcAft>
                          <a:spcPts val="0"/>
                        </a:spcAft>
                      </a:pPr>
                      <a:r>
                        <a:rPr lang="uk-UA" sz="1400" b="1" dirty="0">
                          <a:solidFill>
                            <a:srgbClr val="000000"/>
                          </a:solidFill>
                          <a:latin typeface="Times New Roman"/>
                          <a:ea typeface="Calibri"/>
                          <a:cs typeface="Times New Roman"/>
                        </a:rPr>
                        <a:t>Олександр Горинь</a:t>
                      </a:r>
                      <a:endParaRPr lang="ru-RU" sz="1400" b="1" dirty="0">
                        <a:latin typeface="Calibri"/>
                        <a:ea typeface="Calibri"/>
                        <a:cs typeface="Times New Roman"/>
                      </a:endParaRPr>
                    </a:p>
                  </a:txBody>
                  <a:tcPr marL="22947" marR="2294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1000"/>
                        </a:spcAft>
                      </a:pPr>
                      <a:r>
                        <a:rPr lang="ru-RU" sz="1000" b="1">
                          <a:latin typeface="Times New Roman"/>
                          <a:ea typeface="Calibri"/>
                          <a:cs typeface="Times New Roman"/>
                        </a:rPr>
                        <a:t>м Бібрка</a:t>
                      </a:r>
                      <a:endParaRPr lang="ru-RU" sz="1000" b="1">
                        <a:latin typeface="Calibri"/>
                        <a:ea typeface="Calibri"/>
                        <a:cs typeface="Times New Roman"/>
                      </a:endParaRPr>
                    </a:p>
                  </a:txBody>
                  <a:tcPr marL="22947" marR="2294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1000"/>
                        </a:spcAft>
                      </a:pPr>
                      <a:r>
                        <a:rPr lang="ru-RU" sz="1000" b="1">
                          <a:latin typeface="Times New Roman"/>
                          <a:ea typeface="Calibri"/>
                          <a:cs typeface="Times New Roman"/>
                        </a:rPr>
                        <a:t>291,539</a:t>
                      </a:r>
                      <a:endParaRPr lang="ru-RU" sz="1000" b="1">
                        <a:latin typeface="Calibri"/>
                        <a:ea typeface="Calibri"/>
                        <a:cs typeface="Times New Roman"/>
                      </a:endParaRPr>
                    </a:p>
                  </a:txBody>
                  <a:tcPr marL="22947" marR="2294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595872">
                <a:tc>
                  <a:txBody>
                    <a:bodyPr/>
                    <a:lstStyle/>
                    <a:p>
                      <a:pPr algn="ctr">
                        <a:lnSpc>
                          <a:spcPct val="115000"/>
                        </a:lnSpc>
                        <a:spcAft>
                          <a:spcPts val="1000"/>
                        </a:spcAft>
                      </a:pPr>
                      <a:r>
                        <a:rPr lang="ru-RU" sz="1000" b="1">
                          <a:latin typeface="Times New Roman"/>
                          <a:ea typeface="Calibri"/>
                          <a:cs typeface="Times New Roman"/>
                        </a:rPr>
                        <a:t>353</a:t>
                      </a:r>
                      <a:endParaRPr lang="ru-RU" sz="1000" b="1">
                        <a:latin typeface="Calibri"/>
                        <a:ea typeface="Calibri"/>
                        <a:cs typeface="Times New Roman"/>
                      </a:endParaRPr>
                    </a:p>
                  </a:txBody>
                  <a:tcPr marL="22947" marR="22947"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15000"/>
                        </a:lnSpc>
                        <a:spcAft>
                          <a:spcPts val="1000"/>
                        </a:spcAft>
                      </a:pPr>
                      <a:r>
                        <a:rPr lang="ru-RU" sz="1000" b="1">
                          <a:latin typeface="Times New Roman"/>
                          <a:ea typeface="Calibri"/>
                          <a:cs typeface="Times New Roman"/>
                        </a:rPr>
                        <a:t>Капітальний ремонт кабінетів амбулаторії ЗПСМ села Свірж </a:t>
                      </a:r>
                      <a:endParaRPr lang="ru-RU" sz="1000" b="1">
                        <a:latin typeface="Calibri"/>
                        <a:ea typeface="Calibri"/>
                        <a:cs typeface="Times New Roman"/>
                      </a:endParaRPr>
                    </a:p>
                  </a:txBody>
                  <a:tcPr marL="22947" marR="2294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1000"/>
                        </a:spcAft>
                      </a:pPr>
                      <a:r>
                        <a:rPr lang="ru-RU" sz="1000" b="1">
                          <a:latin typeface="Times New Roman"/>
                          <a:ea typeface="Calibri"/>
                          <a:cs typeface="Times New Roman"/>
                        </a:rPr>
                        <a:t>Охорона здоров'я</a:t>
                      </a:r>
                      <a:endParaRPr lang="ru-RU" sz="1000" b="1">
                        <a:latin typeface="Calibri"/>
                        <a:ea typeface="Calibri"/>
                        <a:cs typeface="Times New Roman"/>
                      </a:endParaRPr>
                    </a:p>
                  </a:txBody>
                  <a:tcPr marL="22947" marR="2294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ru-RU" sz="1000" b="1" dirty="0" err="1">
                          <a:latin typeface="Times New Roman"/>
                          <a:ea typeface="Calibri"/>
                          <a:cs typeface="Times New Roman"/>
                        </a:rPr>
                        <a:t>Ініціативна</a:t>
                      </a:r>
                      <a:r>
                        <a:rPr lang="ru-RU" sz="1000" b="1" dirty="0">
                          <a:latin typeface="Times New Roman"/>
                          <a:ea typeface="Calibri"/>
                          <a:cs typeface="Times New Roman"/>
                        </a:rPr>
                        <a:t> </a:t>
                      </a:r>
                      <a:r>
                        <a:rPr lang="ru-RU" sz="1000" b="1" dirty="0" err="1">
                          <a:latin typeface="Times New Roman"/>
                          <a:ea typeface="Calibri"/>
                          <a:cs typeface="Times New Roman"/>
                        </a:rPr>
                        <a:t>група</a:t>
                      </a:r>
                      <a:r>
                        <a:rPr lang="ru-RU" sz="1000" b="1" dirty="0">
                          <a:latin typeface="Times New Roman"/>
                          <a:ea typeface="Calibri"/>
                          <a:cs typeface="Times New Roman"/>
                        </a:rPr>
                        <a:t> КНП</a:t>
                      </a:r>
                      <a:endParaRPr lang="ru-RU" sz="1000" b="1" dirty="0">
                        <a:latin typeface="Calibri"/>
                        <a:ea typeface="Calibri"/>
                        <a:cs typeface="Times New Roman"/>
                      </a:endParaRPr>
                    </a:p>
                    <a:p>
                      <a:pPr algn="ctr">
                        <a:lnSpc>
                          <a:spcPct val="115000"/>
                        </a:lnSpc>
                        <a:spcAft>
                          <a:spcPts val="0"/>
                        </a:spcAft>
                      </a:pPr>
                      <a:r>
                        <a:rPr lang="uk-UA" sz="1000" b="1" dirty="0">
                          <a:latin typeface="Times New Roman"/>
                          <a:ea typeface="Calibri"/>
                          <a:cs typeface="Times New Roman"/>
                        </a:rPr>
                        <a:t>Керівник проекту</a:t>
                      </a:r>
                      <a:endParaRPr lang="ru-RU" sz="1000" b="1" dirty="0">
                        <a:latin typeface="Calibri"/>
                        <a:ea typeface="Calibri"/>
                        <a:cs typeface="Times New Roman"/>
                      </a:endParaRPr>
                    </a:p>
                    <a:p>
                      <a:pPr algn="ctr">
                        <a:lnSpc>
                          <a:spcPct val="115000"/>
                        </a:lnSpc>
                        <a:spcAft>
                          <a:spcPts val="0"/>
                        </a:spcAft>
                      </a:pPr>
                      <a:r>
                        <a:rPr lang="uk-UA" sz="1400" b="1" dirty="0">
                          <a:latin typeface="Times New Roman"/>
                          <a:ea typeface="Calibri"/>
                          <a:cs typeface="Times New Roman"/>
                        </a:rPr>
                        <a:t>Віктор Кобзар</a:t>
                      </a:r>
                      <a:endParaRPr lang="ru-RU" sz="1400" b="1" dirty="0">
                        <a:latin typeface="Calibri"/>
                        <a:ea typeface="Calibri"/>
                        <a:cs typeface="Times New Roman"/>
                      </a:endParaRPr>
                    </a:p>
                  </a:txBody>
                  <a:tcPr marL="22947" marR="2294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1000"/>
                        </a:spcAft>
                      </a:pPr>
                      <a:r>
                        <a:rPr lang="ru-RU" sz="1000" b="1" dirty="0">
                          <a:latin typeface="Times New Roman"/>
                          <a:ea typeface="Calibri"/>
                          <a:cs typeface="Times New Roman"/>
                        </a:rPr>
                        <a:t>с </a:t>
                      </a:r>
                      <a:r>
                        <a:rPr lang="ru-RU" sz="1000" b="1" dirty="0" err="1">
                          <a:latin typeface="Times New Roman"/>
                          <a:ea typeface="Calibri"/>
                          <a:cs typeface="Times New Roman"/>
                        </a:rPr>
                        <a:t>Свірж</a:t>
                      </a:r>
                      <a:endParaRPr lang="ru-RU" sz="1000" b="1" dirty="0">
                        <a:latin typeface="Calibri"/>
                        <a:ea typeface="Calibri"/>
                        <a:cs typeface="Times New Roman"/>
                      </a:endParaRPr>
                    </a:p>
                  </a:txBody>
                  <a:tcPr marL="22947" marR="2294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1000"/>
                        </a:spcAft>
                      </a:pPr>
                      <a:r>
                        <a:rPr lang="ru-RU" sz="1000" b="1">
                          <a:latin typeface="Times New Roman"/>
                          <a:ea typeface="Calibri"/>
                          <a:cs typeface="Times New Roman"/>
                        </a:rPr>
                        <a:t>211,536</a:t>
                      </a:r>
                      <a:endParaRPr lang="ru-RU" sz="1000" b="1">
                        <a:latin typeface="Calibri"/>
                        <a:ea typeface="Calibri"/>
                        <a:cs typeface="Times New Roman"/>
                      </a:endParaRPr>
                    </a:p>
                  </a:txBody>
                  <a:tcPr marL="22947" marR="2294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514046">
                <a:tc>
                  <a:txBody>
                    <a:bodyPr/>
                    <a:lstStyle/>
                    <a:p>
                      <a:pPr algn="ctr">
                        <a:lnSpc>
                          <a:spcPct val="115000"/>
                        </a:lnSpc>
                        <a:spcAft>
                          <a:spcPts val="1000"/>
                        </a:spcAft>
                      </a:pPr>
                      <a:r>
                        <a:rPr lang="ru-RU" sz="1000" b="1">
                          <a:latin typeface="Times New Roman"/>
                          <a:ea typeface="Calibri"/>
                          <a:cs typeface="Times New Roman"/>
                        </a:rPr>
                        <a:t>355</a:t>
                      </a:r>
                      <a:endParaRPr lang="ru-RU" sz="1000" b="1">
                        <a:latin typeface="Calibri"/>
                        <a:ea typeface="Calibri"/>
                        <a:cs typeface="Times New Roman"/>
                      </a:endParaRPr>
                    </a:p>
                  </a:txBody>
                  <a:tcPr marL="22947" marR="22947"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15000"/>
                        </a:lnSpc>
                        <a:spcAft>
                          <a:spcPts val="1000"/>
                        </a:spcAft>
                      </a:pPr>
                      <a:r>
                        <a:rPr lang="ru-RU" sz="1000" b="1">
                          <a:latin typeface="Times New Roman"/>
                          <a:ea typeface="Calibri"/>
                          <a:cs typeface="Times New Roman"/>
                        </a:rPr>
                        <a:t>Придбання медичного обладнання та інвентарю для амбулаторії ЗПСМ с.Романів </a:t>
                      </a:r>
                      <a:endParaRPr lang="ru-RU" sz="1000" b="1">
                        <a:latin typeface="Calibri"/>
                        <a:ea typeface="Calibri"/>
                        <a:cs typeface="Times New Roman"/>
                      </a:endParaRPr>
                    </a:p>
                  </a:txBody>
                  <a:tcPr marL="22947" marR="2294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1000"/>
                        </a:spcAft>
                      </a:pPr>
                      <a:r>
                        <a:rPr lang="ru-RU" sz="1000" b="1">
                          <a:latin typeface="Times New Roman"/>
                          <a:ea typeface="Calibri"/>
                          <a:cs typeface="Times New Roman"/>
                        </a:rPr>
                        <a:t>Охорона здоров'я</a:t>
                      </a:r>
                      <a:endParaRPr lang="ru-RU" sz="1000" b="1">
                        <a:latin typeface="Calibri"/>
                        <a:ea typeface="Calibri"/>
                        <a:cs typeface="Times New Roman"/>
                      </a:endParaRPr>
                    </a:p>
                  </a:txBody>
                  <a:tcPr marL="22947" marR="2294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ru-RU" sz="1000" b="1" dirty="0" err="1">
                          <a:latin typeface="Times New Roman"/>
                          <a:ea typeface="Calibri"/>
                          <a:cs typeface="Times New Roman"/>
                        </a:rPr>
                        <a:t>Ініціативна</a:t>
                      </a:r>
                      <a:r>
                        <a:rPr lang="ru-RU" sz="1000" b="1" dirty="0">
                          <a:latin typeface="Times New Roman"/>
                          <a:ea typeface="Calibri"/>
                          <a:cs typeface="Times New Roman"/>
                        </a:rPr>
                        <a:t> </a:t>
                      </a:r>
                      <a:r>
                        <a:rPr lang="ru-RU" sz="1000" b="1" dirty="0" err="1">
                          <a:latin typeface="Times New Roman"/>
                          <a:ea typeface="Calibri"/>
                          <a:cs typeface="Times New Roman"/>
                        </a:rPr>
                        <a:t>група</a:t>
                      </a:r>
                      <a:r>
                        <a:rPr lang="ru-RU" sz="1000" b="1" dirty="0">
                          <a:latin typeface="Times New Roman"/>
                          <a:ea typeface="Calibri"/>
                          <a:cs typeface="Times New Roman"/>
                        </a:rPr>
                        <a:t> КНП</a:t>
                      </a:r>
                      <a:endParaRPr lang="ru-RU" sz="1000" b="1" dirty="0">
                        <a:latin typeface="Calibri"/>
                        <a:ea typeface="Calibri"/>
                        <a:cs typeface="Times New Roman"/>
                      </a:endParaRPr>
                    </a:p>
                    <a:p>
                      <a:pPr algn="ctr">
                        <a:lnSpc>
                          <a:spcPct val="115000"/>
                        </a:lnSpc>
                        <a:spcAft>
                          <a:spcPts val="0"/>
                        </a:spcAft>
                      </a:pPr>
                      <a:r>
                        <a:rPr lang="uk-UA" sz="1000" b="1" dirty="0">
                          <a:latin typeface="Times New Roman"/>
                          <a:ea typeface="Calibri"/>
                          <a:cs typeface="Times New Roman"/>
                        </a:rPr>
                        <a:t>Керівник проекту</a:t>
                      </a:r>
                      <a:endParaRPr lang="ru-RU" sz="1000" b="1" dirty="0">
                        <a:latin typeface="Calibri"/>
                        <a:ea typeface="Calibri"/>
                        <a:cs typeface="Times New Roman"/>
                      </a:endParaRPr>
                    </a:p>
                    <a:p>
                      <a:pPr algn="ctr">
                        <a:lnSpc>
                          <a:spcPct val="115000"/>
                        </a:lnSpc>
                        <a:spcAft>
                          <a:spcPts val="0"/>
                        </a:spcAft>
                      </a:pPr>
                      <a:r>
                        <a:rPr lang="uk-UA" sz="1400" b="1" dirty="0" smtClean="0">
                          <a:latin typeface="Times New Roman"/>
                          <a:ea typeface="Calibri"/>
                          <a:cs typeface="Times New Roman"/>
                        </a:rPr>
                        <a:t>Оксана </a:t>
                      </a:r>
                      <a:r>
                        <a:rPr lang="uk-UA" sz="1400" b="1" dirty="0" err="1" smtClean="0">
                          <a:latin typeface="Times New Roman"/>
                          <a:ea typeface="Calibri"/>
                          <a:cs typeface="Times New Roman"/>
                        </a:rPr>
                        <a:t>Гудз</a:t>
                      </a:r>
                      <a:endParaRPr lang="uk-UA" sz="1400" b="1" dirty="0" smtClean="0">
                        <a:latin typeface="Times New Roman"/>
                        <a:ea typeface="Calibri"/>
                        <a:cs typeface="Times New Roman"/>
                      </a:endParaRPr>
                    </a:p>
                    <a:p>
                      <a:pPr algn="ctr">
                        <a:lnSpc>
                          <a:spcPct val="115000"/>
                        </a:lnSpc>
                        <a:spcAft>
                          <a:spcPts val="0"/>
                        </a:spcAft>
                      </a:pPr>
                      <a:endParaRPr lang="ru-RU" sz="1000" b="1" dirty="0">
                        <a:latin typeface="Calibri"/>
                        <a:ea typeface="Calibri"/>
                        <a:cs typeface="Times New Roman"/>
                      </a:endParaRPr>
                    </a:p>
                  </a:txBody>
                  <a:tcPr marL="22947" marR="2294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1000"/>
                        </a:spcAft>
                      </a:pPr>
                      <a:r>
                        <a:rPr lang="ru-RU" sz="1000" b="1" dirty="0">
                          <a:latin typeface="Times New Roman"/>
                          <a:ea typeface="Calibri"/>
                          <a:cs typeface="Times New Roman"/>
                        </a:rPr>
                        <a:t>с </a:t>
                      </a:r>
                      <a:r>
                        <a:rPr lang="ru-RU" sz="1000" b="1" dirty="0" err="1">
                          <a:latin typeface="Times New Roman"/>
                          <a:ea typeface="Calibri"/>
                          <a:cs typeface="Times New Roman"/>
                        </a:rPr>
                        <a:t>Романів</a:t>
                      </a:r>
                      <a:endParaRPr lang="ru-RU" sz="1000" b="1" dirty="0">
                        <a:latin typeface="Calibri"/>
                        <a:ea typeface="Calibri"/>
                        <a:cs typeface="Times New Roman"/>
                      </a:endParaRPr>
                    </a:p>
                  </a:txBody>
                  <a:tcPr marL="22947" marR="2294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1000"/>
                        </a:spcAft>
                      </a:pPr>
                      <a:r>
                        <a:rPr lang="ru-RU" sz="1000" b="1">
                          <a:latin typeface="Times New Roman"/>
                          <a:ea typeface="Calibri"/>
                          <a:cs typeface="Times New Roman"/>
                        </a:rPr>
                        <a:t>70,710</a:t>
                      </a:r>
                      <a:endParaRPr lang="ru-RU" sz="1000" b="1">
                        <a:latin typeface="Calibri"/>
                        <a:ea typeface="Calibri"/>
                        <a:cs typeface="Times New Roman"/>
                      </a:endParaRPr>
                    </a:p>
                  </a:txBody>
                  <a:tcPr marL="22947" marR="2294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525769">
                <a:tc>
                  <a:txBody>
                    <a:bodyPr/>
                    <a:lstStyle/>
                    <a:p>
                      <a:pPr algn="ctr">
                        <a:lnSpc>
                          <a:spcPct val="115000"/>
                        </a:lnSpc>
                        <a:spcAft>
                          <a:spcPts val="1000"/>
                        </a:spcAft>
                      </a:pPr>
                      <a:r>
                        <a:rPr lang="uk-UA" sz="1000" b="1">
                          <a:latin typeface="Times New Roman"/>
                          <a:ea typeface="Calibri"/>
                          <a:cs typeface="Times New Roman"/>
                        </a:rPr>
                        <a:t>356</a:t>
                      </a:r>
                      <a:endParaRPr lang="ru-RU" sz="1000" b="1">
                        <a:latin typeface="Calibri"/>
                        <a:ea typeface="Calibri"/>
                        <a:cs typeface="Times New Roman"/>
                      </a:endParaRPr>
                    </a:p>
                  </a:txBody>
                  <a:tcPr marL="22947" marR="22947"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15000"/>
                        </a:lnSpc>
                        <a:spcAft>
                          <a:spcPts val="1000"/>
                        </a:spcAft>
                      </a:pPr>
                      <a:r>
                        <a:rPr lang="uk-UA" sz="1000" b="1">
                          <a:latin typeface="Times New Roman"/>
                          <a:ea typeface="Calibri"/>
                          <a:cs typeface="Times New Roman"/>
                        </a:rPr>
                        <a:t>Придбання медичного обладнання для амбулаторії ЗПСМ с,Свірж </a:t>
                      </a:r>
                      <a:endParaRPr lang="ru-RU" sz="1000" b="1">
                        <a:latin typeface="Calibri"/>
                        <a:ea typeface="Calibri"/>
                        <a:cs typeface="Times New Roman"/>
                      </a:endParaRPr>
                    </a:p>
                  </a:txBody>
                  <a:tcPr marL="22947" marR="2294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1000"/>
                        </a:spcAft>
                      </a:pPr>
                      <a:r>
                        <a:rPr lang="uk-UA" sz="1000" b="1">
                          <a:latin typeface="Times New Roman"/>
                          <a:ea typeface="Calibri"/>
                          <a:cs typeface="Times New Roman"/>
                        </a:rPr>
                        <a:t>Охорона здоров'я</a:t>
                      </a:r>
                      <a:endParaRPr lang="ru-RU" sz="1000" b="1">
                        <a:latin typeface="Calibri"/>
                        <a:ea typeface="Calibri"/>
                        <a:cs typeface="Times New Roman"/>
                      </a:endParaRPr>
                    </a:p>
                  </a:txBody>
                  <a:tcPr marL="22947" marR="2294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uk-UA" sz="1000" b="1">
                          <a:latin typeface="Times New Roman"/>
                          <a:ea typeface="Calibri"/>
                          <a:cs typeface="Times New Roman"/>
                        </a:rPr>
                        <a:t>Ініціативна група КНП</a:t>
                      </a:r>
                      <a:endParaRPr lang="ru-RU" sz="1000" b="1">
                        <a:latin typeface="Calibri"/>
                        <a:ea typeface="Calibri"/>
                        <a:cs typeface="Times New Roman"/>
                      </a:endParaRPr>
                    </a:p>
                    <a:p>
                      <a:pPr algn="ctr">
                        <a:lnSpc>
                          <a:spcPct val="115000"/>
                        </a:lnSpc>
                        <a:spcAft>
                          <a:spcPts val="0"/>
                        </a:spcAft>
                      </a:pPr>
                      <a:r>
                        <a:rPr lang="uk-UA" sz="1000" b="1">
                          <a:latin typeface="Times New Roman"/>
                          <a:ea typeface="Calibri"/>
                          <a:cs typeface="Times New Roman"/>
                        </a:rPr>
                        <a:t>Керівник проекту</a:t>
                      </a:r>
                      <a:endParaRPr lang="ru-RU" sz="1000" b="1">
                        <a:latin typeface="Calibri"/>
                        <a:ea typeface="Calibri"/>
                        <a:cs typeface="Times New Roman"/>
                      </a:endParaRPr>
                    </a:p>
                    <a:p>
                      <a:pPr algn="ctr">
                        <a:lnSpc>
                          <a:spcPct val="115000"/>
                        </a:lnSpc>
                        <a:spcAft>
                          <a:spcPts val="0"/>
                        </a:spcAft>
                      </a:pPr>
                      <a:r>
                        <a:rPr lang="uk-UA" sz="1000" b="1">
                          <a:latin typeface="Times New Roman"/>
                          <a:ea typeface="Calibri"/>
                          <a:cs typeface="Times New Roman"/>
                        </a:rPr>
                        <a:t>Віктор Кобзар</a:t>
                      </a:r>
                      <a:endParaRPr lang="ru-RU" sz="1000" b="1">
                        <a:latin typeface="Calibri"/>
                        <a:ea typeface="Calibri"/>
                        <a:cs typeface="Times New Roman"/>
                      </a:endParaRPr>
                    </a:p>
                  </a:txBody>
                  <a:tcPr marL="22947" marR="2294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1000"/>
                        </a:spcAft>
                      </a:pPr>
                      <a:r>
                        <a:rPr lang="uk-UA" sz="1000" b="1" dirty="0">
                          <a:latin typeface="Times New Roman"/>
                          <a:ea typeface="Calibri"/>
                          <a:cs typeface="Times New Roman"/>
                        </a:rPr>
                        <a:t>с </a:t>
                      </a:r>
                      <a:r>
                        <a:rPr lang="uk-UA" sz="1000" b="1" dirty="0" err="1">
                          <a:latin typeface="Times New Roman"/>
                          <a:ea typeface="Calibri"/>
                          <a:cs typeface="Times New Roman"/>
                        </a:rPr>
                        <a:t>Свірж</a:t>
                      </a:r>
                      <a:endParaRPr lang="ru-RU" sz="1000" b="1" dirty="0">
                        <a:latin typeface="Calibri"/>
                        <a:ea typeface="Calibri"/>
                        <a:cs typeface="Times New Roman"/>
                      </a:endParaRPr>
                    </a:p>
                  </a:txBody>
                  <a:tcPr marL="22947" marR="2294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1000"/>
                        </a:spcAft>
                      </a:pPr>
                      <a:r>
                        <a:rPr lang="uk-UA" sz="1000" b="1" dirty="0">
                          <a:latin typeface="Times New Roman"/>
                          <a:ea typeface="Calibri"/>
                          <a:cs typeface="Times New Roman"/>
                        </a:rPr>
                        <a:t>249,000 </a:t>
                      </a:r>
                      <a:endParaRPr lang="ru-RU" sz="1000" b="1" dirty="0">
                        <a:latin typeface="Calibri"/>
                        <a:ea typeface="Calibri"/>
                        <a:cs typeface="Times New Roman"/>
                      </a:endParaRPr>
                    </a:p>
                  </a:txBody>
                  <a:tcPr marL="22947" marR="2294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525769">
                <a:tc>
                  <a:txBody>
                    <a:bodyPr/>
                    <a:lstStyle/>
                    <a:p>
                      <a:pPr algn="ctr">
                        <a:lnSpc>
                          <a:spcPct val="115000"/>
                        </a:lnSpc>
                        <a:spcAft>
                          <a:spcPts val="1000"/>
                        </a:spcAft>
                      </a:pPr>
                      <a:r>
                        <a:rPr lang="ru-RU" sz="1000" b="1">
                          <a:latin typeface="Times New Roman"/>
                          <a:ea typeface="Calibri"/>
                          <a:cs typeface="Times New Roman"/>
                        </a:rPr>
                        <a:t>739</a:t>
                      </a:r>
                      <a:endParaRPr lang="ru-RU" sz="1000" b="1">
                        <a:latin typeface="Calibri"/>
                        <a:ea typeface="Calibri"/>
                        <a:cs typeface="Times New Roman"/>
                      </a:endParaRPr>
                    </a:p>
                  </a:txBody>
                  <a:tcPr marL="22947" marR="22947"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15000"/>
                        </a:lnSpc>
                        <a:spcAft>
                          <a:spcPts val="1000"/>
                        </a:spcAft>
                      </a:pPr>
                      <a:r>
                        <a:rPr lang="ru-RU" sz="1000" b="1">
                          <a:latin typeface="Times New Roman"/>
                          <a:ea typeface="Calibri"/>
                          <a:cs typeface="Times New Roman"/>
                        </a:rPr>
                        <a:t>Капітальний ремонт даху із заміною вікон та дверей ФАП в с. </a:t>
                      </a:r>
                      <a:r>
                        <a:rPr lang="uk-UA" sz="1000" b="1">
                          <a:latin typeface="Times New Roman"/>
                          <a:ea typeface="Calibri"/>
                          <a:cs typeface="Times New Roman"/>
                        </a:rPr>
                        <a:t>Підмонастир</a:t>
                      </a:r>
                      <a:endParaRPr lang="ru-RU" sz="1000" b="1">
                        <a:latin typeface="Calibri"/>
                        <a:ea typeface="Calibri"/>
                        <a:cs typeface="Times New Roman"/>
                      </a:endParaRPr>
                    </a:p>
                  </a:txBody>
                  <a:tcPr marL="22947" marR="2294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1000"/>
                        </a:spcAft>
                      </a:pPr>
                      <a:r>
                        <a:rPr lang="ru-RU" sz="1000" b="1">
                          <a:latin typeface="Times New Roman"/>
                          <a:ea typeface="Calibri"/>
                          <a:cs typeface="Times New Roman"/>
                        </a:rPr>
                        <a:t>Охорона здоров'я</a:t>
                      </a:r>
                      <a:endParaRPr lang="ru-RU" sz="1000" b="1">
                        <a:latin typeface="Calibri"/>
                        <a:ea typeface="Calibri"/>
                        <a:cs typeface="Times New Roman"/>
                      </a:endParaRPr>
                    </a:p>
                  </a:txBody>
                  <a:tcPr marL="22947" marR="2294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ru-RU" sz="1000" b="1">
                          <a:latin typeface="Times New Roman"/>
                          <a:ea typeface="Calibri"/>
                          <a:cs typeface="Times New Roman"/>
                        </a:rPr>
                        <a:t>Ініціативна група КНП</a:t>
                      </a:r>
                      <a:endParaRPr lang="ru-RU" sz="1000" b="1">
                        <a:latin typeface="Calibri"/>
                        <a:ea typeface="Calibri"/>
                        <a:cs typeface="Times New Roman"/>
                      </a:endParaRPr>
                    </a:p>
                    <a:p>
                      <a:pPr algn="ctr">
                        <a:lnSpc>
                          <a:spcPct val="115000"/>
                        </a:lnSpc>
                        <a:spcAft>
                          <a:spcPts val="0"/>
                        </a:spcAft>
                      </a:pPr>
                      <a:r>
                        <a:rPr lang="uk-UA" sz="1000" b="1">
                          <a:latin typeface="Times New Roman"/>
                          <a:ea typeface="Calibri"/>
                          <a:cs typeface="Times New Roman"/>
                        </a:rPr>
                        <a:t>Керівник проекту</a:t>
                      </a:r>
                      <a:endParaRPr lang="ru-RU" sz="1000" b="1">
                        <a:latin typeface="Calibri"/>
                        <a:ea typeface="Calibri"/>
                        <a:cs typeface="Times New Roman"/>
                      </a:endParaRPr>
                    </a:p>
                    <a:p>
                      <a:pPr algn="ctr">
                        <a:lnSpc>
                          <a:spcPct val="115000"/>
                        </a:lnSpc>
                        <a:spcAft>
                          <a:spcPts val="0"/>
                        </a:spcAft>
                      </a:pPr>
                      <a:r>
                        <a:rPr lang="uk-UA" sz="1000" b="1">
                          <a:latin typeface="Times New Roman"/>
                          <a:ea typeface="Calibri"/>
                          <a:cs typeface="Times New Roman"/>
                        </a:rPr>
                        <a:t>Ірена Пилип</a:t>
                      </a:r>
                      <a:endParaRPr lang="ru-RU" sz="1000" b="1">
                        <a:latin typeface="Calibri"/>
                        <a:ea typeface="Calibri"/>
                        <a:cs typeface="Times New Roman"/>
                      </a:endParaRPr>
                    </a:p>
                  </a:txBody>
                  <a:tcPr marL="22947" marR="2294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1000"/>
                        </a:spcAft>
                      </a:pPr>
                      <a:r>
                        <a:rPr lang="ru-RU" sz="1000" b="1" dirty="0">
                          <a:latin typeface="Times New Roman"/>
                          <a:ea typeface="Calibri"/>
                          <a:cs typeface="Times New Roman"/>
                        </a:rPr>
                        <a:t>с </a:t>
                      </a:r>
                      <a:r>
                        <a:rPr lang="ru-RU" sz="1000" b="1" dirty="0" err="1">
                          <a:latin typeface="Times New Roman"/>
                          <a:ea typeface="Calibri"/>
                          <a:cs typeface="Times New Roman"/>
                        </a:rPr>
                        <a:t>Підмонастир</a:t>
                      </a:r>
                      <a:endParaRPr lang="ru-RU" sz="1000" b="1" dirty="0">
                        <a:latin typeface="Calibri"/>
                        <a:ea typeface="Calibri"/>
                        <a:cs typeface="Times New Roman"/>
                      </a:endParaRPr>
                    </a:p>
                  </a:txBody>
                  <a:tcPr marL="22947" marR="2294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1000"/>
                        </a:spcAft>
                      </a:pPr>
                      <a:r>
                        <a:rPr lang="ru-RU" sz="1000" b="1" dirty="0">
                          <a:latin typeface="Times New Roman"/>
                          <a:ea typeface="Calibri"/>
                          <a:cs typeface="Times New Roman"/>
                        </a:rPr>
                        <a:t>500,000 </a:t>
                      </a:r>
                      <a:endParaRPr lang="ru-RU" sz="1000" b="1" dirty="0">
                        <a:latin typeface="Calibri"/>
                        <a:ea typeface="Calibri"/>
                        <a:cs typeface="Times New Roman"/>
                      </a:endParaRPr>
                    </a:p>
                  </a:txBody>
                  <a:tcPr marL="22947" marR="2294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525769">
                <a:tc>
                  <a:txBody>
                    <a:bodyPr/>
                    <a:lstStyle/>
                    <a:p>
                      <a:pPr algn="ctr">
                        <a:lnSpc>
                          <a:spcPct val="115000"/>
                        </a:lnSpc>
                        <a:spcAft>
                          <a:spcPts val="1000"/>
                        </a:spcAft>
                      </a:pPr>
                      <a:r>
                        <a:rPr lang="ru-RU" sz="1000" b="1">
                          <a:latin typeface="Times New Roman"/>
                          <a:ea typeface="Calibri"/>
                          <a:cs typeface="Times New Roman"/>
                        </a:rPr>
                        <a:t>1919</a:t>
                      </a:r>
                      <a:endParaRPr lang="ru-RU" sz="1000" b="1">
                        <a:latin typeface="Calibri"/>
                        <a:ea typeface="Calibri"/>
                        <a:cs typeface="Times New Roman"/>
                      </a:endParaRPr>
                    </a:p>
                  </a:txBody>
                  <a:tcPr marL="22947" marR="22947"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15000"/>
                        </a:lnSpc>
                        <a:spcAft>
                          <a:spcPts val="1000"/>
                        </a:spcAft>
                      </a:pPr>
                      <a:r>
                        <a:rPr lang="ru-RU" sz="1000" b="1">
                          <a:latin typeface="Times New Roman"/>
                          <a:ea typeface="Calibri"/>
                          <a:cs typeface="Times New Roman"/>
                        </a:rPr>
                        <a:t>Капітальний ремонт приміщень Бібрської районної лікарні  </a:t>
                      </a:r>
                      <a:endParaRPr lang="ru-RU" sz="1000" b="1">
                        <a:latin typeface="Calibri"/>
                        <a:ea typeface="Calibri"/>
                        <a:cs typeface="Times New Roman"/>
                      </a:endParaRPr>
                    </a:p>
                  </a:txBody>
                  <a:tcPr marL="22947" marR="2294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1000"/>
                        </a:spcAft>
                      </a:pPr>
                      <a:r>
                        <a:rPr lang="ru-RU" sz="1000" b="1">
                          <a:latin typeface="Times New Roman"/>
                          <a:ea typeface="Calibri"/>
                          <a:cs typeface="Times New Roman"/>
                        </a:rPr>
                        <a:t>Охорона здоров'я</a:t>
                      </a:r>
                      <a:endParaRPr lang="ru-RU" sz="1000" b="1">
                        <a:latin typeface="Calibri"/>
                        <a:ea typeface="Calibri"/>
                        <a:cs typeface="Times New Roman"/>
                      </a:endParaRPr>
                    </a:p>
                  </a:txBody>
                  <a:tcPr marL="22947" marR="2294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ru-RU" sz="1000" b="1" dirty="0">
                          <a:latin typeface="Times New Roman"/>
                          <a:ea typeface="Calibri"/>
                          <a:cs typeface="Times New Roman"/>
                        </a:rPr>
                        <a:t>Бібрська </a:t>
                      </a:r>
                      <a:r>
                        <a:rPr lang="ru-RU" sz="1000" b="1" dirty="0" err="1">
                          <a:latin typeface="Times New Roman"/>
                          <a:ea typeface="Calibri"/>
                          <a:cs typeface="Times New Roman"/>
                        </a:rPr>
                        <a:t>міська</a:t>
                      </a:r>
                      <a:r>
                        <a:rPr lang="ru-RU" sz="1000" b="1" dirty="0">
                          <a:latin typeface="Times New Roman"/>
                          <a:ea typeface="Calibri"/>
                          <a:cs typeface="Times New Roman"/>
                        </a:rPr>
                        <a:t> рада</a:t>
                      </a:r>
                      <a:endParaRPr lang="ru-RU" sz="1000" b="1" dirty="0">
                        <a:latin typeface="Calibri"/>
                        <a:ea typeface="Calibri"/>
                        <a:cs typeface="Times New Roman"/>
                      </a:endParaRPr>
                    </a:p>
                    <a:p>
                      <a:pPr algn="ctr">
                        <a:lnSpc>
                          <a:spcPct val="115000"/>
                        </a:lnSpc>
                        <a:spcAft>
                          <a:spcPts val="0"/>
                        </a:spcAft>
                      </a:pPr>
                      <a:r>
                        <a:rPr lang="uk-UA" sz="1000" b="1" dirty="0">
                          <a:latin typeface="Times New Roman"/>
                          <a:ea typeface="Calibri"/>
                          <a:cs typeface="Times New Roman"/>
                        </a:rPr>
                        <a:t>Керівник </a:t>
                      </a:r>
                      <a:r>
                        <a:rPr lang="uk-UA" sz="1000" b="1" dirty="0" smtClean="0">
                          <a:latin typeface="Times New Roman"/>
                          <a:ea typeface="Calibri"/>
                          <a:cs typeface="Times New Roman"/>
                        </a:rPr>
                        <a:t>проекту</a:t>
                      </a:r>
                    </a:p>
                    <a:p>
                      <a:pPr algn="ctr">
                        <a:lnSpc>
                          <a:spcPct val="115000"/>
                        </a:lnSpc>
                        <a:spcAft>
                          <a:spcPts val="0"/>
                        </a:spcAft>
                      </a:pPr>
                      <a:r>
                        <a:rPr lang="uk-UA" sz="1000" b="1" dirty="0" smtClean="0">
                          <a:latin typeface="Times New Roman"/>
                          <a:ea typeface="Calibri"/>
                          <a:cs typeface="Times New Roman"/>
                        </a:rPr>
                        <a:t> </a:t>
                      </a:r>
                      <a:r>
                        <a:rPr lang="uk-UA" sz="1000" b="1" dirty="0">
                          <a:latin typeface="Times New Roman"/>
                          <a:ea typeface="Calibri"/>
                          <a:cs typeface="Times New Roman"/>
                        </a:rPr>
                        <a:t>Ірина </a:t>
                      </a:r>
                      <a:r>
                        <a:rPr lang="uk-UA" sz="1000" b="1" dirty="0" err="1">
                          <a:latin typeface="Times New Roman"/>
                          <a:ea typeface="Calibri"/>
                          <a:cs typeface="Times New Roman"/>
                        </a:rPr>
                        <a:t>Донцова</a:t>
                      </a:r>
                      <a:endParaRPr lang="ru-RU" sz="1000" b="1" dirty="0">
                        <a:latin typeface="Calibri"/>
                        <a:ea typeface="Calibri"/>
                        <a:cs typeface="Times New Roman"/>
                      </a:endParaRPr>
                    </a:p>
                  </a:txBody>
                  <a:tcPr marL="22947" marR="2294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1000"/>
                        </a:spcAft>
                      </a:pPr>
                      <a:r>
                        <a:rPr lang="ru-RU" sz="1000" b="1">
                          <a:latin typeface="Times New Roman"/>
                          <a:ea typeface="Calibri"/>
                          <a:cs typeface="Times New Roman"/>
                        </a:rPr>
                        <a:t>Бібрка</a:t>
                      </a:r>
                      <a:endParaRPr lang="ru-RU" sz="1000" b="1">
                        <a:latin typeface="Calibri"/>
                        <a:ea typeface="Calibri"/>
                        <a:cs typeface="Times New Roman"/>
                      </a:endParaRPr>
                    </a:p>
                  </a:txBody>
                  <a:tcPr marL="22947" marR="2294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1000"/>
                        </a:spcAft>
                      </a:pPr>
                      <a:r>
                        <a:rPr lang="ru-RU" sz="1000" b="1" dirty="0">
                          <a:latin typeface="Times New Roman"/>
                          <a:ea typeface="Calibri"/>
                          <a:cs typeface="Times New Roman"/>
                        </a:rPr>
                        <a:t>499,760</a:t>
                      </a:r>
                      <a:endParaRPr lang="ru-RU" sz="1000" b="1" dirty="0">
                        <a:latin typeface="Calibri"/>
                        <a:ea typeface="Calibri"/>
                        <a:cs typeface="Times New Roman"/>
                      </a:endParaRPr>
                    </a:p>
                  </a:txBody>
                  <a:tcPr marL="22947" marR="2294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701026">
                <a:tc>
                  <a:txBody>
                    <a:bodyPr/>
                    <a:lstStyle/>
                    <a:p>
                      <a:pPr algn="ctr">
                        <a:lnSpc>
                          <a:spcPct val="115000"/>
                        </a:lnSpc>
                        <a:spcAft>
                          <a:spcPts val="1000"/>
                        </a:spcAft>
                      </a:pPr>
                      <a:r>
                        <a:rPr lang="uk-UA" sz="1000" b="1">
                          <a:latin typeface="Times New Roman"/>
                          <a:ea typeface="Calibri"/>
                          <a:cs typeface="Times New Roman"/>
                        </a:rPr>
                        <a:t>52</a:t>
                      </a:r>
                      <a:endParaRPr lang="ru-RU" sz="1000" b="1">
                        <a:latin typeface="Calibri"/>
                        <a:ea typeface="Calibri"/>
                        <a:cs typeface="Times New Roman"/>
                      </a:endParaRPr>
                    </a:p>
                  </a:txBody>
                  <a:tcPr marL="22947" marR="22947"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15000"/>
                        </a:lnSpc>
                        <a:spcAft>
                          <a:spcPts val="1000"/>
                        </a:spcAft>
                      </a:pPr>
                      <a:r>
                        <a:rPr lang="uk-UA" sz="1000" b="1">
                          <a:latin typeface="Times New Roman"/>
                          <a:ea typeface="Calibri"/>
                          <a:cs typeface="Times New Roman"/>
                        </a:rPr>
                        <a:t>Придбання звукопідсилювального обладнання для ЗЗСО І-ІІ ст.с. Глібовичі </a:t>
                      </a:r>
                      <a:endParaRPr lang="ru-RU" sz="1000" b="1">
                        <a:latin typeface="Calibri"/>
                        <a:ea typeface="Calibri"/>
                        <a:cs typeface="Times New Roman"/>
                      </a:endParaRPr>
                    </a:p>
                  </a:txBody>
                  <a:tcPr marL="22947" marR="2294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1000"/>
                        </a:spcAft>
                      </a:pPr>
                      <a:r>
                        <a:rPr lang="uk-UA" sz="1000" b="1">
                          <a:latin typeface="Times New Roman"/>
                          <a:ea typeface="Calibri"/>
                          <a:cs typeface="Times New Roman"/>
                        </a:rPr>
                        <a:t>Освіта</a:t>
                      </a:r>
                      <a:endParaRPr lang="ru-RU" sz="1000" b="1">
                        <a:latin typeface="Calibri"/>
                        <a:ea typeface="Calibri"/>
                        <a:cs typeface="Times New Roman"/>
                      </a:endParaRPr>
                    </a:p>
                  </a:txBody>
                  <a:tcPr marL="22947" marR="2294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uk-UA" sz="1000" b="1">
                          <a:latin typeface="Times New Roman"/>
                          <a:ea typeface="Calibri"/>
                          <a:cs typeface="Times New Roman"/>
                        </a:rPr>
                        <a:t>Відділ освіти Бібрської міської ради</a:t>
                      </a:r>
                      <a:endParaRPr lang="ru-RU" sz="1000" b="1">
                        <a:latin typeface="Calibri"/>
                        <a:ea typeface="Calibri"/>
                        <a:cs typeface="Times New Roman"/>
                      </a:endParaRPr>
                    </a:p>
                    <a:p>
                      <a:pPr algn="ctr">
                        <a:lnSpc>
                          <a:spcPct val="115000"/>
                        </a:lnSpc>
                        <a:spcAft>
                          <a:spcPts val="0"/>
                        </a:spcAft>
                      </a:pPr>
                      <a:r>
                        <a:rPr lang="uk-UA" sz="1000" b="1">
                          <a:latin typeface="Times New Roman"/>
                          <a:ea typeface="Calibri"/>
                          <a:cs typeface="Times New Roman"/>
                        </a:rPr>
                        <a:t>Керівник проєкту Мар’яна Хоміцька</a:t>
                      </a:r>
                      <a:endParaRPr lang="ru-RU" sz="1000" b="1">
                        <a:latin typeface="Calibri"/>
                        <a:ea typeface="Calibri"/>
                        <a:cs typeface="Times New Roman"/>
                      </a:endParaRPr>
                    </a:p>
                  </a:txBody>
                  <a:tcPr marL="22947" marR="2294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1000"/>
                        </a:spcAft>
                      </a:pPr>
                      <a:r>
                        <a:rPr lang="uk-UA" sz="1000" b="1">
                          <a:latin typeface="Times New Roman"/>
                          <a:ea typeface="Calibri"/>
                          <a:cs typeface="Times New Roman"/>
                        </a:rPr>
                        <a:t>с Глібовичі</a:t>
                      </a:r>
                      <a:endParaRPr lang="ru-RU" sz="1000" b="1">
                        <a:latin typeface="Calibri"/>
                        <a:ea typeface="Calibri"/>
                        <a:cs typeface="Times New Roman"/>
                      </a:endParaRPr>
                    </a:p>
                  </a:txBody>
                  <a:tcPr marL="22947" marR="2294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1000"/>
                        </a:spcAft>
                      </a:pPr>
                      <a:r>
                        <a:rPr lang="uk-UA" sz="1000" b="1" dirty="0">
                          <a:latin typeface="Times New Roman"/>
                          <a:ea typeface="Calibri"/>
                          <a:cs typeface="Times New Roman"/>
                        </a:rPr>
                        <a:t>40,000</a:t>
                      </a:r>
                      <a:endParaRPr lang="ru-RU" sz="1000" b="1" dirty="0">
                        <a:latin typeface="Calibri"/>
                        <a:ea typeface="Calibri"/>
                        <a:cs typeface="Times New Roman"/>
                      </a:endParaRPr>
                    </a:p>
                  </a:txBody>
                  <a:tcPr marL="22947" marR="2294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bl>
          </a:graphicData>
        </a:graphic>
      </p:graphicFrame>
      <p:pic>
        <p:nvPicPr>
          <p:cNvPr id="5" name="Picture 2" descr="D:\міська рада\герб і прапор Бібрки\H1BIBRK0.jpg"/>
          <p:cNvPicPr>
            <a:picLocks noChangeAspect="1" noChangeArrowheads="1"/>
          </p:cNvPicPr>
          <p:nvPr/>
        </p:nvPicPr>
        <p:blipFill>
          <a:blip r:embed="rId2" cstate="print"/>
          <a:srcRect/>
          <a:stretch>
            <a:fillRect/>
          </a:stretch>
        </p:blipFill>
        <p:spPr bwMode="auto">
          <a:xfrm>
            <a:off x="135015" y="0"/>
            <a:ext cx="722210" cy="910087"/>
          </a:xfrm>
          <a:prstGeom prst="rect">
            <a:avLst/>
          </a:prstGeom>
          <a:noFill/>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071538" y="214290"/>
            <a:ext cx="8072462" cy="400110"/>
          </a:xfrm>
          <a:prstGeom prst="rect">
            <a:avLst/>
          </a:prstGeom>
        </p:spPr>
        <p:txBody>
          <a:bodyPr wrap="square">
            <a:spAutoFit/>
          </a:bodyPr>
          <a:lstStyle/>
          <a:p>
            <a:r>
              <a:rPr lang="uk-UA" sz="2000" b="1" dirty="0" smtClean="0"/>
              <a:t>Проекти  місцевих ініціатив - переможці обласного конкурсу 2020 року </a:t>
            </a:r>
            <a:endParaRPr lang="ru-RU" sz="2000" dirty="0"/>
          </a:p>
        </p:txBody>
      </p:sp>
      <p:graphicFrame>
        <p:nvGraphicFramePr>
          <p:cNvPr id="4" name="Таблица 3"/>
          <p:cNvGraphicFramePr>
            <a:graphicFrameLocks noGrp="1"/>
          </p:cNvGraphicFramePr>
          <p:nvPr/>
        </p:nvGraphicFramePr>
        <p:xfrm>
          <a:off x="71406" y="645793"/>
          <a:ext cx="9072593" cy="6800088"/>
        </p:xfrm>
        <a:graphic>
          <a:graphicData uri="http://schemas.openxmlformats.org/drawingml/2006/table">
            <a:tbl>
              <a:tblPr/>
              <a:tblGrid>
                <a:gridCol w="639850"/>
                <a:gridCol w="2844019"/>
                <a:gridCol w="1280060"/>
                <a:gridCol w="1700392"/>
                <a:gridCol w="1279057"/>
                <a:gridCol w="1329215"/>
              </a:tblGrid>
              <a:tr h="428627">
                <a:tc>
                  <a:txBody>
                    <a:bodyPr/>
                    <a:lstStyle/>
                    <a:p>
                      <a:pPr algn="ctr">
                        <a:lnSpc>
                          <a:spcPct val="115000"/>
                        </a:lnSpc>
                        <a:spcAft>
                          <a:spcPts val="1000"/>
                        </a:spcAft>
                      </a:pPr>
                      <a:r>
                        <a:rPr lang="ru-RU" sz="1000" b="1" dirty="0" err="1" smtClean="0">
                          <a:solidFill>
                            <a:srgbClr val="000000"/>
                          </a:solidFill>
                          <a:latin typeface="Times New Roman"/>
                          <a:ea typeface="Calibri"/>
                          <a:cs typeface="Times New Roman"/>
                        </a:rPr>
                        <a:t>Реєстраційний</a:t>
                      </a:r>
                      <a:r>
                        <a:rPr lang="ru-RU" sz="1000" b="1" dirty="0" smtClean="0">
                          <a:solidFill>
                            <a:srgbClr val="000000"/>
                          </a:solidFill>
                          <a:latin typeface="Times New Roman"/>
                          <a:ea typeface="Calibri"/>
                          <a:cs typeface="Times New Roman"/>
                        </a:rPr>
                        <a:t> </a:t>
                      </a:r>
                      <a:r>
                        <a:rPr lang="ru-RU" sz="1000" b="1" dirty="0">
                          <a:solidFill>
                            <a:srgbClr val="000000"/>
                          </a:solidFill>
                          <a:latin typeface="Times New Roman"/>
                          <a:ea typeface="Calibri"/>
                          <a:cs typeface="Times New Roman"/>
                        </a:rPr>
                        <a:t>номер</a:t>
                      </a:r>
                      <a:endParaRPr lang="ru-RU" sz="1000" dirty="0">
                        <a:latin typeface="Calibri"/>
                        <a:ea typeface="Calibri"/>
                        <a:cs typeface="Times New Roman"/>
                      </a:endParaRPr>
                    </a:p>
                  </a:txBody>
                  <a:tcPr marL="22947" marR="22947"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15000"/>
                        </a:lnSpc>
                        <a:spcAft>
                          <a:spcPts val="1000"/>
                        </a:spcAft>
                      </a:pPr>
                      <a:r>
                        <a:rPr lang="ru-RU" sz="1000" b="1" dirty="0" err="1">
                          <a:solidFill>
                            <a:srgbClr val="000000"/>
                          </a:solidFill>
                          <a:latin typeface="Times New Roman"/>
                          <a:ea typeface="Calibri"/>
                          <a:cs typeface="Times New Roman"/>
                        </a:rPr>
                        <a:t>Назва</a:t>
                      </a:r>
                      <a:r>
                        <a:rPr lang="ru-RU" sz="1000" b="1" dirty="0">
                          <a:solidFill>
                            <a:srgbClr val="000000"/>
                          </a:solidFill>
                          <a:latin typeface="Times New Roman"/>
                          <a:ea typeface="Calibri"/>
                          <a:cs typeface="Times New Roman"/>
                        </a:rPr>
                        <a:t> проекту</a:t>
                      </a:r>
                      <a:endParaRPr lang="ru-RU" sz="1000" dirty="0">
                        <a:latin typeface="Calibri"/>
                        <a:ea typeface="Calibri"/>
                        <a:cs typeface="Times New Roman"/>
                      </a:endParaRPr>
                    </a:p>
                  </a:txBody>
                  <a:tcPr marL="22947" marR="2294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indent="68580" algn="ctr">
                        <a:lnSpc>
                          <a:spcPct val="115000"/>
                        </a:lnSpc>
                        <a:spcAft>
                          <a:spcPts val="1000"/>
                        </a:spcAft>
                      </a:pPr>
                      <a:r>
                        <a:rPr lang="ru-RU" sz="1000" b="1" dirty="0" err="1">
                          <a:solidFill>
                            <a:srgbClr val="000000"/>
                          </a:solidFill>
                          <a:latin typeface="Times New Roman"/>
                          <a:ea typeface="Calibri"/>
                          <a:cs typeface="Times New Roman"/>
                        </a:rPr>
                        <a:t>Назва</a:t>
                      </a:r>
                      <a:r>
                        <a:rPr lang="ru-RU" sz="1000" b="1" dirty="0">
                          <a:solidFill>
                            <a:srgbClr val="000000"/>
                          </a:solidFill>
                          <a:latin typeface="Times New Roman"/>
                          <a:ea typeface="Calibri"/>
                          <a:cs typeface="Times New Roman"/>
                        </a:rPr>
                        <a:t> </a:t>
                      </a:r>
                      <a:r>
                        <a:rPr lang="ru-RU" sz="1000" b="1" dirty="0" err="1">
                          <a:solidFill>
                            <a:srgbClr val="000000"/>
                          </a:solidFill>
                          <a:latin typeface="Times New Roman"/>
                          <a:ea typeface="Calibri"/>
                          <a:cs typeface="Times New Roman"/>
                        </a:rPr>
                        <a:t>пріоритету</a:t>
                      </a:r>
                      <a:endParaRPr lang="ru-RU" sz="1000" dirty="0">
                        <a:latin typeface="Calibri"/>
                        <a:ea typeface="Calibri"/>
                        <a:cs typeface="Times New Roman"/>
                      </a:endParaRPr>
                    </a:p>
                  </a:txBody>
                  <a:tcPr marL="22947" marR="2294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1000"/>
                        </a:spcAft>
                      </a:pPr>
                      <a:r>
                        <a:rPr lang="ru-RU" sz="1000" b="1" dirty="0" err="1">
                          <a:solidFill>
                            <a:srgbClr val="000000"/>
                          </a:solidFill>
                          <a:latin typeface="Times New Roman"/>
                          <a:ea typeface="Calibri"/>
                          <a:cs typeface="Times New Roman"/>
                        </a:rPr>
                        <a:t>Назва</a:t>
                      </a:r>
                      <a:r>
                        <a:rPr lang="ru-RU" sz="1000" b="1" dirty="0">
                          <a:solidFill>
                            <a:srgbClr val="000000"/>
                          </a:solidFill>
                          <a:latin typeface="Times New Roman"/>
                          <a:ea typeface="Calibri"/>
                          <a:cs typeface="Times New Roman"/>
                        </a:rPr>
                        <a:t> </a:t>
                      </a:r>
                      <a:r>
                        <a:rPr lang="ru-RU" sz="1000" b="1" dirty="0" err="1">
                          <a:solidFill>
                            <a:srgbClr val="000000"/>
                          </a:solidFill>
                          <a:latin typeface="Times New Roman"/>
                          <a:ea typeface="Calibri"/>
                          <a:cs typeface="Times New Roman"/>
                        </a:rPr>
                        <a:t>заявника</a:t>
                      </a:r>
                      <a:endParaRPr lang="ru-RU" sz="1000" dirty="0">
                        <a:latin typeface="Calibri"/>
                        <a:ea typeface="Calibri"/>
                        <a:cs typeface="Times New Roman"/>
                      </a:endParaRPr>
                    </a:p>
                  </a:txBody>
                  <a:tcPr marL="22947" marR="2294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1000"/>
                        </a:spcAft>
                      </a:pPr>
                      <a:r>
                        <a:rPr lang="ru-RU" sz="1000" b="1" dirty="0">
                          <a:solidFill>
                            <a:srgbClr val="000000"/>
                          </a:solidFill>
                          <a:latin typeface="Times New Roman"/>
                          <a:ea typeface="Calibri"/>
                          <a:cs typeface="Times New Roman"/>
                        </a:rPr>
                        <a:t>Населений пункт</a:t>
                      </a:r>
                      <a:endParaRPr lang="ru-RU" sz="1000" dirty="0">
                        <a:latin typeface="Calibri"/>
                        <a:ea typeface="Calibri"/>
                        <a:cs typeface="Times New Roman"/>
                      </a:endParaRPr>
                    </a:p>
                  </a:txBody>
                  <a:tcPr marL="22947" marR="2294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1000"/>
                        </a:spcAft>
                      </a:pPr>
                      <a:r>
                        <a:rPr lang="ru-RU" sz="1000" b="1" dirty="0" err="1">
                          <a:solidFill>
                            <a:srgbClr val="000000"/>
                          </a:solidFill>
                          <a:latin typeface="Times New Roman"/>
                          <a:ea typeface="Calibri"/>
                          <a:cs typeface="Times New Roman"/>
                        </a:rPr>
                        <a:t>Загальна</a:t>
                      </a:r>
                      <a:r>
                        <a:rPr lang="ru-RU" sz="1000" b="1" dirty="0">
                          <a:solidFill>
                            <a:srgbClr val="000000"/>
                          </a:solidFill>
                          <a:latin typeface="Times New Roman"/>
                          <a:ea typeface="Calibri"/>
                          <a:cs typeface="Times New Roman"/>
                        </a:rPr>
                        <a:t> </a:t>
                      </a:r>
                      <a:r>
                        <a:rPr lang="ru-RU" sz="1000" b="1" dirty="0" err="1">
                          <a:solidFill>
                            <a:srgbClr val="000000"/>
                          </a:solidFill>
                          <a:latin typeface="Times New Roman"/>
                          <a:ea typeface="Calibri"/>
                          <a:cs typeface="Times New Roman"/>
                        </a:rPr>
                        <a:t>вартість</a:t>
                      </a:r>
                      <a:r>
                        <a:rPr lang="ru-RU" sz="1000" b="1" dirty="0">
                          <a:solidFill>
                            <a:srgbClr val="000000"/>
                          </a:solidFill>
                          <a:latin typeface="Times New Roman"/>
                          <a:ea typeface="Calibri"/>
                          <a:cs typeface="Times New Roman"/>
                        </a:rPr>
                        <a:t> проекту </a:t>
                      </a:r>
                      <a:endParaRPr lang="ru-RU" sz="1000" dirty="0">
                        <a:latin typeface="Calibri"/>
                        <a:ea typeface="Calibri"/>
                        <a:cs typeface="Times New Roman"/>
                      </a:endParaRPr>
                    </a:p>
                  </a:txBody>
                  <a:tcPr marL="22947" marR="2294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588780">
                <a:tc>
                  <a:txBody>
                    <a:bodyPr/>
                    <a:lstStyle/>
                    <a:p>
                      <a:pPr algn="ctr">
                        <a:lnSpc>
                          <a:spcPct val="115000"/>
                        </a:lnSpc>
                        <a:spcAft>
                          <a:spcPts val="1000"/>
                        </a:spcAft>
                      </a:pPr>
                      <a:r>
                        <a:rPr lang="ru-RU" sz="1000" b="1" dirty="0">
                          <a:latin typeface="Times New Roman"/>
                          <a:ea typeface="Calibri"/>
                          <a:cs typeface="Times New Roman"/>
                        </a:rPr>
                        <a:t>81</a:t>
                      </a:r>
                      <a:endParaRPr lang="ru-RU" sz="1000" b="1" dirty="0">
                        <a:latin typeface="Calibri"/>
                        <a:ea typeface="Calibri"/>
                        <a:cs typeface="Times New Roman"/>
                      </a:endParaRPr>
                    </a:p>
                  </a:txBody>
                  <a:tcPr marL="25363" marR="25363"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15000"/>
                        </a:lnSpc>
                        <a:spcAft>
                          <a:spcPts val="1000"/>
                        </a:spcAft>
                      </a:pPr>
                      <a:r>
                        <a:rPr lang="ru-RU" sz="1000" b="1" dirty="0" err="1">
                          <a:latin typeface="Times New Roman"/>
                          <a:ea typeface="Calibri"/>
                          <a:cs typeface="Times New Roman"/>
                        </a:rPr>
                        <a:t>Придбання</a:t>
                      </a:r>
                      <a:r>
                        <a:rPr lang="ru-RU" sz="1000" b="1" dirty="0">
                          <a:latin typeface="Times New Roman"/>
                          <a:ea typeface="Calibri"/>
                          <a:cs typeface="Times New Roman"/>
                        </a:rPr>
                        <a:t> </a:t>
                      </a:r>
                      <a:r>
                        <a:rPr lang="ru-RU" sz="1000" b="1" dirty="0" err="1">
                          <a:latin typeface="Times New Roman"/>
                          <a:ea typeface="Calibri"/>
                          <a:cs typeface="Times New Roman"/>
                        </a:rPr>
                        <a:t>інтерактивного</a:t>
                      </a:r>
                      <a:r>
                        <a:rPr lang="ru-RU" sz="1000" b="1" dirty="0">
                          <a:latin typeface="Times New Roman"/>
                          <a:ea typeface="Calibri"/>
                          <a:cs typeface="Times New Roman"/>
                        </a:rPr>
                        <a:t> </a:t>
                      </a:r>
                      <a:r>
                        <a:rPr lang="ru-RU" sz="1000" b="1" dirty="0" err="1">
                          <a:latin typeface="Times New Roman"/>
                          <a:ea typeface="Calibri"/>
                          <a:cs typeface="Times New Roman"/>
                        </a:rPr>
                        <a:t>мультимедійного</a:t>
                      </a:r>
                      <a:r>
                        <a:rPr lang="ru-RU" sz="1000" b="1" dirty="0">
                          <a:latin typeface="Times New Roman"/>
                          <a:ea typeface="Calibri"/>
                          <a:cs typeface="Times New Roman"/>
                        </a:rPr>
                        <a:t> комплексу для ЗЗСО І-ІІ ст. с. Стоки </a:t>
                      </a:r>
                      <a:endParaRPr lang="ru-RU" sz="1000" b="1" dirty="0">
                        <a:latin typeface="Calibri"/>
                        <a:ea typeface="Calibri"/>
                        <a:cs typeface="Times New Roman"/>
                      </a:endParaRPr>
                    </a:p>
                  </a:txBody>
                  <a:tcPr marL="25363" marR="2536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1000"/>
                        </a:spcAft>
                      </a:pPr>
                      <a:r>
                        <a:rPr lang="uk-UA" sz="1000" b="1" dirty="0">
                          <a:latin typeface="Times New Roman"/>
                          <a:ea typeface="Calibri"/>
                          <a:cs typeface="Times New Roman"/>
                        </a:rPr>
                        <a:t>Освіта</a:t>
                      </a:r>
                      <a:endParaRPr lang="ru-RU" sz="1000" b="1" dirty="0">
                        <a:latin typeface="Calibri"/>
                        <a:ea typeface="Calibri"/>
                        <a:cs typeface="Times New Roman"/>
                      </a:endParaRPr>
                    </a:p>
                  </a:txBody>
                  <a:tcPr marL="25363" marR="2536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ru-RU" sz="1000" b="1" dirty="0" err="1">
                          <a:latin typeface="Times New Roman"/>
                          <a:ea typeface="Calibri"/>
                          <a:cs typeface="Times New Roman"/>
                        </a:rPr>
                        <a:t>Відділ</a:t>
                      </a:r>
                      <a:r>
                        <a:rPr lang="ru-RU" sz="1000" b="1" dirty="0">
                          <a:latin typeface="Times New Roman"/>
                          <a:ea typeface="Calibri"/>
                          <a:cs typeface="Times New Roman"/>
                        </a:rPr>
                        <a:t> </a:t>
                      </a:r>
                      <a:r>
                        <a:rPr lang="ru-RU" sz="1000" b="1" dirty="0" err="1">
                          <a:latin typeface="Times New Roman"/>
                          <a:ea typeface="Calibri"/>
                          <a:cs typeface="Times New Roman"/>
                        </a:rPr>
                        <a:t>освіти</a:t>
                      </a:r>
                      <a:r>
                        <a:rPr lang="ru-RU" sz="1000" b="1" dirty="0">
                          <a:latin typeface="Times New Roman"/>
                          <a:ea typeface="Calibri"/>
                          <a:cs typeface="Times New Roman"/>
                        </a:rPr>
                        <a:t> </a:t>
                      </a:r>
                      <a:r>
                        <a:rPr lang="ru-RU" sz="1000" b="1" dirty="0" err="1">
                          <a:latin typeface="Times New Roman"/>
                          <a:ea typeface="Calibri"/>
                          <a:cs typeface="Times New Roman"/>
                        </a:rPr>
                        <a:t>Бібрської</a:t>
                      </a:r>
                      <a:r>
                        <a:rPr lang="ru-RU" sz="1000" b="1" dirty="0">
                          <a:latin typeface="Times New Roman"/>
                          <a:ea typeface="Calibri"/>
                          <a:cs typeface="Times New Roman"/>
                        </a:rPr>
                        <a:t> </a:t>
                      </a:r>
                      <a:r>
                        <a:rPr lang="ru-RU" sz="1000" b="1" dirty="0" err="1">
                          <a:latin typeface="Times New Roman"/>
                          <a:ea typeface="Calibri"/>
                          <a:cs typeface="Times New Roman"/>
                        </a:rPr>
                        <a:t>міської</a:t>
                      </a:r>
                      <a:r>
                        <a:rPr lang="ru-RU" sz="1000" b="1" dirty="0">
                          <a:latin typeface="Times New Roman"/>
                          <a:ea typeface="Calibri"/>
                          <a:cs typeface="Times New Roman"/>
                        </a:rPr>
                        <a:t> ради</a:t>
                      </a:r>
                      <a:endParaRPr lang="ru-RU" sz="1000" b="1" dirty="0">
                        <a:latin typeface="Calibri"/>
                        <a:ea typeface="Calibri"/>
                        <a:cs typeface="Times New Roman"/>
                      </a:endParaRPr>
                    </a:p>
                    <a:p>
                      <a:pPr algn="ctr">
                        <a:lnSpc>
                          <a:spcPct val="115000"/>
                        </a:lnSpc>
                        <a:spcAft>
                          <a:spcPts val="0"/>
                        </a:spcAft>
                      </a:pPr>
                      <a:r>
                        <a:rPr lang="uk-UA" sz="1000" b="1" dirty="0">
                          <a:latin typeface="Times New Roman"/>
                          <a:ea typeface="Calibri"/>
                          <a:cs typeface="Times New Roman"/>
                        </a:rPr>
                        <a:t>Керівник проекту </a:t>
                      </a:r>
                      <a:endParaRPr lang="uk-UA" sz="1000" b="1" dirty="0" smtClean="0">
                        <a:latin typeface="Times New Roman"/>
                        <a:ea typeface="Calibri"/>
                        <a:cs typeface="Times New Roman"/>
                      </a:endParaRPr>
                    </a:p>
                    <a:p>
                      <a:pPr algn="ctr">
                        <a:lnSpc>
                          <a:spcPct val="115000"/>
                        </a:lnSpc>
                        <a:spcAft>
                          <a:spcPts val="0"/>
                        </a:spcAft>
                      </a:pPr>
                      <a:r>
                        <a:rPr lang="uk-UA" sz="1400" b="1" dirty="0" smtClean="0">
                          <a:latin typeface="Times New Roman"/>
                          <a:ea typeface="Calibri"/>
                          <a:cs typeface="Times New Roman"/>
                        </a:rPr>
                        <a:t>Богдан </a:t>
                      </a:r>
                      <a:r>
                        <a:rPr lang="uk-UA" sz="1400" b="1" dirty="0" err="1">
                          <a:latin typeface="Times New Roman"/>
                          <a:ea typeface="Calibri"/>
                          <a:cs typeface="Times New Roman"/>
                        </a:rPr>
                        <a:t>Собейко</a:t>
                      </a:r>
                      <a:endParaRPr lang="ru-RU" sz="1400" b="1" dirty="0">
                        <a:latin typeface="Calibri"/>
                        <a:ea typeface="Calibri"/>
                        <a:cs typeface="Times New Roman"/>
                      </a:endParaRPr>
                    </a:p>
                  </a:txBody>
                  <a:tcPr marL="25363" marR="2536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1000"/>
                        </a:spcAft>
                      </a:pPr>
                      <a:r>
                        <a:rPr lang="ru-RU" sz="1000" b="1">
                          <a:latin typeface="Times New Roman"/>
                          <a:ea typeface="Calibri"/>
                          <a:cs typeface="Times New Roman"/>
                        </a:rPr>
                        <a:t>с Стоки</a:t>
                      </a:r>
                      <a:endParaRPr lang="ru-RU" sz="1000" b="1">
                        <a:latin typeface="Calibri"/>
                        <a:ea typeface="Calibri"/>
                        <a:cs typeface="Times New Roman"/>
                      </a:endParaRPr>
                    </a:p>
                  </a:txBody>
                  <a:tcPr marL="25363" marR="2536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1000"/>
                        </a:spcAft>
                      </a:pPr>
                      <a:r>
                        <a:rPr lang="ru-RU" sz="1000" b="1">
                          <a:latin typeface="Times New Roman"/>
                          <a:ea typeface="Calibri"/>
                          <a:cs typeface="Times New Roman"/>
                        </a:rPr>
                        <a:t>51,500</a:t>
                      </a:r>
                      <a:endParaRPr lang="ru-RU" sz="1000" b="1">
                        <a:latin typeface="Calibri"/>
                        <a:ea typeface="Calibri"/>
                        <a:cs typeface="Times New Roman"/>
                      </a:endParaRPr>
                    </a:p>
                  </a:txBody>
                  <a:tcPr marL="25363" marR="2536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588780">
                <a:tc>
                  <a:txBody>
                    <a:bodyPr/>
                    <a:lstStyle/>
                    <a:p>
                      <a:pPr algn="ctr">
                        <a:lnSpc>
                          <a:spcPct val="115000"/>
                        </a:lnSpc>
                        <a:spcAft>
                          <a:spcPts val="1000"/>
                        </a:spcAft>
                      </a:pPr>
                      <a:r>
                        <a:rPr lang="ru-RU" sz="1000" b="1">
                          <a:latin typeface="Times New Roman"/>
                          <a:ea typeface="Calibri"/>
                          <a:cs typeface="Times New Roman"/>
                        </a:rPr>
                        <a:t>384</a:t>
                      </a:r>
                      <a:endParaRPr lang="ru-RU" sz="1000" b="1">
                        <a:latin typeface="Calibri"/>
                        <a:ea typeface="Calibri"/>
                        <a:cs typeface="Times New Roman"/>
                      </a:endParaRPr>
                    </a:p>
                  </a:txBody>
                  <a:tcPr marL="25363" marR="25363"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15000"/>
                        </a:lnSpc>
                        <a:spcAft>
                          <a:spcPts val="1000"/>
                        </a:spcAft>
                      </a:pPr>
                      <a:r>
                        <a:rPr lang="ru-RU" sz="1000" b="1" dirty="0" err="1">
                          <a:latin typeface="Times New Roman"/>
                          <a:ea typeface="Calibri"/>
                          <a:cs typeface="Times New Roman"/>
                        </a:rPr>
                        <a:t>Придбання</a:t>
                      </a:r>
                      <a:r>
                        <a:rPr lang="ru-RU" sz="1000" b="1" dirty="0">
                          <a:latin typeface="Times New Roman"/>
                          <a:ea typeface="Calibri"/>
                          <a:cs typeface="Times New Roman"/>
                        </a:rPr>
                        <a:t> </a:t>
                      </a:r>
                      <a:r>
                        <a:rPr lang="ru-RU" sz="1000" b="1" dirty="0" err="1">
                          <a:latin typeface="Times New Roman"/>
                          <a:ea typeface="Calibri"/>
                          <a:cs typeface="Times New Roman"/>
                        </a:rPr>
                        <a:t>обладнання,інвентарю</a:t>
                      </a:r>
                      <a:r>
                        <a:rPr lang="ru-RU" sz="1000" b="1" dirty="0">
                          <a:latin typeface="Times New Roman"/>
                          <a:ea typeface="Calibri"/>
                          <a:cs typeface="Times New Roman"/>
                        </a:rPr>
                        <a:t> та </a:t>
                      </a:r>
                      <a:r>
                        <a:rPr lang="ru-RU" sz="1000" b="1" dirty="0" err="1">
                          <a:latin typeface="Times New Roman"/>
                          <a:ea typeface="Calibri"/>
                          <a:cs typeface="Times New Roman"/>
                        </a:rPr>
                        <a:t>предметів</a:t>
                      </a:r>
                      <a:r>
                        <a:rPr lang="ru-RU" sz="1000" b="1" dirty="0">
                          <a:latin typeface="Times New Roman"/>
                          <a:ea typeface="Calibri"/>
                          <a:cs typeface="Times New Roman"/>
                        </a:rPr>
                        <a:t> </a:t>
                      </a:r>
                      <a:r>
                        <a:rPr lang="ru-RU" sz="1000" b="1" dirty="0" err="1">
                          <a:latin typeface="Times New Roman"/>
                          <a:ea typeface="Calibri"/>
                          <a:cs typeface="Times New Roman"/>
                        </a:rPr>
                        <a:t>довгострокового</a:t>
                      </a:r>
                      <a:r>
                        <a:rPr lang="ru-RU" sz="1000" b="1" dirty="0">
                          <a:latin typeface="Times New Roman"/>
                          <a:ea typeface="Calibri"/>
                          <a:cs typeface="Times New Roman"/>
                        </a:rPr>
                        <a:t> </a:t>
                      </a:r>
                      <a:r>
                        <a:rPr lang="ru-RU" sz="1000" b="1" dirty="0" err="1">
                          <a:latin typeface="Times New Roman"/>
                          <a:ea typeface="Calibri"/>
                          <a:cs typeface="Times New Roman"/>
                        </a:rPr>
                        <a:t>користування</a:t>
                      </a:r>
                      <a:r>
                        <a:rPr lang="ru-RU" sz="1000" b="1" dirty="0">
                          <a:latin typeface="Times New Roman"/>
                          <a:ea typeface="Calibri"/>
                          <a:cs typeface="Times New Roman"/>
                        </a:rPr>
                        <a:t> для </a:t>
                      </a:r>
                      <a:r>
                        <a:rPr lang="ru-RU" sz="1000" b="1" dirty="0" err="1">
                          <a:latin typeface="Times New Roman"/>
                          <a:ea typeface="Calibri"/>
                          <a:cs typeface="Times New Roman"/>
                        </a:rPr>
                        <a:t>їдальні</a:t>
                      </a:r>
                      <a:r>
                        <a:rPr lang="ru-RU" sz="1000" b="1" dirty="0">
                          <a:latin typeface="Times New Roman"/>
                          <a:ea typeface="Calibri"/>
                          <a:cs typeface="Times New Roman"/>
                        </a:rPr>
                        <a:t> </a:t>
                      </a:r>
                      <a:r>
                        <a:rPr lang="ru-RU" sz="1000" b="1" dirty="0" err="1">
                          <a:latin typeface="Times New Roman"/>
                          <a:ea typeface="Calibri"/>
                          <a:cs typeface="Times New Roman"/>
                        </a:rPr>
                        <a:t>Великоглібовицького</a:t>
                      </a:r>
                      <a:r>
                        <a:rPr lang="ru-RU" sz="1000" b="1" dirty="0">
                          <a:latin typeface="Times New Roman"/>
                          <a:ea typeface="Calibri"/>
                          <a:cs typeface="Times New Roman"/>
                        </a:rPr>
                        <a:t> ЗЗСО І-ІІІ ст. </a:t>
                      </a:r>
                      <a:r>
                        <a:rPr lang="ru-RU" sz="1000" b="1" dirty="0" err="1">
                          <a:latin typeface="Times New Roman"/>
                          <a:ea typeface="Calibri"/>
                          <a:cs typeface="Times New Roman"/>
                        </a:rPr>
                        <a:t>ім</a:t>
                      </a:r>
                      <a:r>
                        <a:rPr lang="ru-RU" sz="1000" b="1" dirty="0">
                          <a:latin typeface="Times New Roman"/>
                          <a:ea typeface="Calibri"/>
                          <a:cs typeface="Times New Roman"/>
                        </a:rPr>
                        <a:t>. </a:t>
                      </a:r>
                      <a:r>
                        <a:rPr lang="ru-RU" sz="1000" b="1" dirty="0" err="1">
                          <a:latin typeface="Times New Roman"/>
                          <a:ea typeface="Calibri"/>
                          <a:cs typeface="Times New Roman"/>
                        </a:rPr>
                        <a:t>Юліана</a:t>
                      </a:r>
                      <a:r>
                        <a:rPr lang="ru-RU" sz="1000" b="1" dirty="0">
                          <a:latin typeface="Times New Roman"/>
                          <a:ea typeface="Calibri"/>
                          <a:cs typeface="Times New Roman"/>
                        </a:rPr>
                        <a:t> </a:t>
                      </a:r>
                      <a:r>
                        <a:rPr lang="ru-RU" sz="1000" b="1" dirty="0" err="1">
                          <a:latin typeface="Times New Roman"/>
                          <a:ea typeface="Calibri"/>
                          <a:cs typeface="Times New Roman"/>
                        </a:rPr>
                        <a:t>Головінського</a:t>
                      </a:r>
                      <a:r>
                        <a:rPr lang="ru-RU" sz="1000" b="1" dirty="0">
                          <a:latin typeface="Times New Roman"/>
                          <a:ea typeface="Calibri"/>
                          <a:cs typeface="Times New Roman"/>
                        </a:rPr>
                        <a:t> </a:t>
                      </a:r>
                      <a:endParaRPr lang="ru-RU" sz="1000" b="1" dirty="0">
                        <a:latin typeface="Calibri"/>
                        <a:ea typeface="Calibri"/>
                        <a:cs typeface="Times New Roman"/>
                      </a:endParaRPr>
                    </a:p>
                  </a:txBody>
                  <a:tcPr marL="25363" marR="2536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1000"/>
                        </a:spcAft>
                      </a:pPr>
                      <a:r>
                        <a:rPr lang="uk-UA" sz="1000" b="1" dirty="0">
                          <a:latin typeface="Times New Roman"/>
                          <a:ea typeface="Calibri"/>
                          <a:cs typeface="Times New Roman"/>
                        </a:rPr>
                        <a:t>Освіта</a:t>
                      </a:r>
                      <a:endParaRPr lang="ru-RU" sz="1000" b="1" dirty="0">
                        <a:latin typeface="Calibri"/>
                        <a:ea typeface="Calibri"/>
                        <a:cs typeface="Times New Roman"/>
                      </a:endParaRPr>
                    </a:p>
                  </a:txBody>
                  <a:tcPr marL="25363" marR="2536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ru-RU" sz="1000" b="1" dirty="0" err="1">
                          <a:latin typeface="Times New Roman"/>
                          <a:ea typeface="Calibri"/>
                          <a:cs typeface="Times New Roman"/>
                        </a:rPr>
                        <a:t>Відділ</a:t>
                      </a:r>
                      <a:r>
                        <a:rPr lang="ru-RU" sz="1000" b="1" dirty="0">
                          <a:latin typeface="Times New Roman"/>
                          <a:ea typeface="Calibri"/>
                          <a:cs typeface="Times New Roman"/>
                        </a:rPr>
                        <a:t> </a:t>
                      </a:r>
                      <a:r>
                        <a:rPr lang="ru-RU" sz="1000" b="1" dirty="0" err="1">
                          <a:latin typeface="Times New Roman"/>
                          <a:ea typeface="Calibri"/>
                          <a:cs typeface="Times New Roman"/>
                        </a:rPr>
                        <a:t>освіти</a:t>
                      </a:r>
                      <a:r>
                        <a:rPr lang="ru-RU" sz="1000" b="1" dirty="0">
                          <a:latin typeface="Times New Roman"/>
                          <a:ea typeface="Calibri"/>
                          <a:cs typeface="Times New Roman"/>
                        </a:rPr>
                        <a:t> </a:t>
                      </a:r>
                      <a:r>
                        <a:rPr lang="ru-RU" sz="1000" b="1" dirty="0" err="1">
                          <a:latin typeface="Times New Roman"/>
                          <a:ea typeface="Calibri"/>
                          <a:cs typeface="Times New Roman"/>
                        </a:rPr>
                        <a:t>Бібрської</a:t>
                      </a:r>
                      <a:r>
                        <a:rPr lang="ru-RU" sz="1000" b="1" dirty="0">
                          <a:latin typeface="Times New Roman"/>
                          <a:ea typeface="Calibri"/>
                          <a:cs typeface="Times New Roman"/>
                        </a:rPr>
                        <a:t> </a:t>
                      </a:r>
                      <a:r>
                        <a:rPr lang="ru-RU" sz="1000" b="1" dirty="0" err="1">
                          <a:latin typeface="Times New Roman"/>
                          <a:ea typeface="Calibri"/>
                          <a:cs typeface="Times New Roman"/>
                        </a:rPr>
                        <a:t>міської</a:t>
                      </a:r>
                      <a:r>
                        <a:rPr lang="ru-RU" sz="1000" b="1" dirty="0">
                          <a:latin typeface="Times New Roman"/>
                          <a:ea typeface="Calibri"/>
                          <a:cs typeface="Times New Roman"/>
                        </a:rPr>
                        <a:t> ради</a:t>
                      </a:r>
                      <a:endParaRPr lang="ru-RU" sz="1000" b="1" dirty="0">
                        <a:latin typeface="Calibri"/>
                        <a:ea typeface="Calibri"/>
                        <a:cs typeface="Times New Roman"/>
                      </a:endParaRPr>
                    </a:p>
                    <a:p>
                      <a:pPr algn="ctr">
                        <a:lnSpc>
                          <a:spcPct val="115000"/>
                        </a:lnSpc>
                        <a:spcAft>
                          <a:spcPts val="0"/>
                        </a:spcAft>
                      </a:pPr>
                      <a:r>
                        <a:rPr lang="uk-UA" sz="1000" b="1" dirty="0">
                          <a:latin typeface="Times New Roman"/>
                          <a:ea typeface="Calibri"/>
                          <a:cs typeface="Times New Roman"/>
                        </a:rPr>
                        <a:t>Керівник </a:t>
                      </a:r>
                      <a:r>
                        <a:rPr lang="uk-UA" sz="1000" b="1" dirty="0" smtClean="0">
                          <a:latin typeface="Times New Roman"/>
                          <a:ea typeface="Calibri"/>
                          <a:cs typeface="Times New Roman"/>
                        </a:rPr>
                        <a:t>проекту</a:t>
                      </a:r>
                    </a:p>
                    <a:p>
                      <a:pPr algn="ctr">
                        <a:lnSpc>
                          <a:spcPct val="115000"/>
                        </a:lnSpc>
                        <a:spcAft>
                          <a:spcPts val="0"/>
                        </a:spcAft>
                      </a:pPr>
                      <a:r>
                        <a:rPr lang="uk-UA" sz="1400" b="1" dirty="0" smtClean="0">
                          <a:latin typeface="Times New Roman"/>
                          <a:ea typeface="Calibri"/>
                          <a:cs typeface="Times New Roman"/>
                        </a:rPr>
                        <a:t> </a:t>
                      </a:r>
                      <a:r>
                        <a:rPr lang="uk-UA" sz="1400" b="1" dirty="0">
                          <a:latin typeface="Times New Roman"/>
                          <a:ea typeface="Calibri"/>
                          <a:cs typeface="Times New Roman"/>
                        </a:rPr>
                        <a:t>Оксана </a:t>
                      </a:r>
                      <a:r>
                        <a:rPr lang="uk-UA" sz="1400" b="1" dirty="0" err="1">
                          <a:latin typeface="Times New Roman"/>
                          <a:ea typeface="Calibri"/>
                          <a:cs typeface="Times New Roman"/>
                        </a:rPr>
                        <a:t>Кобрин</a:t>
                      </a:r>
                      <a:endParaRPr lang="ru-RU" sz="1400" b="1" dirty="0">
                        <a:latin typeface="Calibri"/>
                        <a:ea typeface="Calibri"/>
                        <a:cs typeface="Times New Roman"/>
                      </a:endParaRPr>
                    </a:p>
                  </a:txBody>
                  <a:tcPr marL="25363" marR="2536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1000"/>
                        </a:spcAft>
                      </a:pPr>
                      <a:r>
                        <a:rPr lang="ru-RU" sz="1000" b="1">
                          <a:latin typeface="Times New Roman"/>
                          <a:ea typeface="Calibri"/>
                          <a:cs typeface="Times New Roman"/>
                        </a:rPr>
                        <a:t>с Великі Глібовичі</a:t>
                      </a:r>
                      <a:endParaRPr lang="ru-RU" sz="1000" b="1">
                        <a:latin typeface="Calibri"/>
                        <a:ea typeface="Calibri"/>
                        <a:cs typeface="Times New Roman"/>
                      </a:endParaRPr>
                    </a:p>
                  </a:txBody>
                  <a:tcPr marL="25363" marR="2536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1000"/>
                        </a:spcAft>
                      </a:pPr>
                      <a:r>
                        <a:rPr lang="ru-RU" sz="1000" b="1">
                          <a:latin typeface="Times New Roman"/>
                          <a:ea typeface="Calibri"/>
                          <a:cs typeface="Times New Roman"/>
                        </a:rPr>
                        <a:t>289,109</a:t>
                      </a:r>
                      <a:endParaRPr lang="ru-RU" sz="1000" b="1">
                        <a:latin typeface="Calibri"/>
                        <a:ea typeface="Calibri"/>
                        <a:cs typeface="Times New Roman"/>
                      </a:endParaRPr>
                    </a:p>
                  </a:txBody>
                  <a:tcPr marL="25363" marR="2536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588780">
                <a:tc>
                  <a:txBody>
                    <a:bodyPr/>
                    <a:lstStyle/>
                    <a:p>
                      <a:pPr algn="ctr">
                        <a:lnSpc>
                          <a:spcPct val="115000"/>
                        </a:lnSpc>
                        <a:spcAft>
                          <a:spcPts val="1000"/>
                        </a:spcAft>
                      </a:pPr>
                      <a:r>
                        <a:rPr lang="ru-RU" sz="1000" b="1">
                          <a:latin typeface="Times New Roman"/>
                          <a:ea typeface="Calibri"/>
                          <a:cs typeface="Times New Roman"/>
                        </a:rPr>
                        <a:t>380</a:t>
                      </a:r>
                      <a:endParaRPr lang="ru-RU" sz="1000" b="1">
                        <a:latin typeface="Calibri"/>
                        <a:ea typeface="Calibri"/>
                        <a:cs typeface="Times New Roman"/>
                      </a:endParaRPr>
                    </a:p>
                  </a:txBody>
                  <a:tcPr marL="25363" marR="25363"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15000"/>
                        </a:lnSpc>
                        <a:spcAft>
                          <a:spcPts val="1000"/>
                        </a:spcAft>
                      </a:pPr>
                      <a:r>
                        <a:rPr lang="ru-RU" sz="1000" b="1" dirty="0" err="1">
                          <a:latin typeface="Times New Roman"/>
                          <a:ea typeface="Calibri"/>
                          <a:cs typeface="Times New Roman"/>
                        </a:rPr>
                        <a:t>Капітальний</a:t>
                      </a:r>
                      <a:r>
                        <a:rPr lang="ru-RU" sz="1000" b="1" dirty="0">
                          <a:latin typeface="Times New Roman"/>
                          <a:ea typeface="Calibri"/>
                          <a:cs typeface="Times New Roman"/>
                        </a:rPr>
                        <a:t> ремонт </a:t>
                      </a:r>
                      <a:r>
                        <a:rPr lang="ru-RU" sz="1000" b="1" dirty="0" err="1">
                          <a:latin typeface="Times New Roman"/>
                          <a:ea typeface="Calibri"/>
                          <a:cs typeface="Times New Roman"/>
                        </a:rPr>
                        <a:t>приміщень</a:t>
                      </a:r>
                      <a:r>
                        <a:rPr lang="ru-RU" sz="1000" b="1" dirty="0">
                          <a:latin typeface="Times New Roman"/>
                          <a:ea typeface="Calibri"/>
                          <a:cs typeface="Times New Roman"/>
                        </a:rPr>
                        <a:t> </a:t>
                      </a:r>
                      <a:r>
                        <a:rPr lang="ru-RU" sz="1000" b="1" dirty="0" err="1">
                          <a:latin typeface="Times New Roman"/>
                          <a:ea typeface="Calibri"/>
                          <a:cs typeface="Times New Roman"/>
                        </a:rPr>
                        <a:t>їдальні</a:t>
                      </a:r>
                      <a:r>
                        <a:rPr lang="ru-RU" sz="1000" b="1" dirty="0">
                          <a:latin typeface="Times New Roman"/>
                          <a:ea typeface="Calibri"/>
                          <a:cs typeface="Times New Roman"/>
                        </a:rPr>
                        <a:t> </a:t>
                      </a:r>
                      <a:r>
                        <a:rPr lang="ru-RU" sz="1000" b="1" dirty="0" err="1">
                          <a:latin typeface="Times New Roman"/>
                          <a:ea typeface="Calibri"/>
                          <a:cs typeface="Times New Roman"/>
                        </a:rPr>
                        <a:t>Великоглібовицького</a:t>
                      </a:r>
                      <a:r>
                        <a:rPr lang="ru-RU" sz="1000" b="1" dirty="0">
                          <a:latin typeface="Times New Roman"/>
                          <a:ea typeface="Calibri"/>
                          <a:cs typeface="Times New Roman"/>
                        </a:rPr>
                        <a:t> ЗЗСО </a:t>
                      </a:r>
                      <a:r>
                        <a:rPr lang="ru-RU" sz="1000" b="1" dirty="0" err="1">
                          <a:latin typeface="Times New Roman"/>
                          <a:ea typeface="Calibri"/>
                          <a:cs typeface="Times New Roman"/>
                        </a:rPr>
                        <a:t>і-ІІ</a:t>
                      </a:r>
                      <a:r>
                        <a:rPr lang="ru-RU" sz="1000" b="1" dirty="0">
                          <a:latin typeface="Times New Roman"/>
                          <a:ea typeface="Calibri"/>
                          <a:cs typeface="Times New Roman"/>
                        </a:rPr>
                        <a:t> ст. </a:t>
                      </a:r>
                      <a:r>
                        <a:rPr lang="ru-RU" sz="1000" b="1" dirty="0" err="1">
                          <a:latin typeface="Times New Roman"/>
                          <a:ea typeface="Calibri"/>
                          <a:cs typeface="Times New Roman"/>
                        </a:rPr>
                        <a:t>ім</a:t>
                      </a:r>
                      <a:r>
                        <a:rPr lang="ru-RU" sz="1000" b="1" dirty="0">
                          <a:latin typeface="Times New Roman"/>
                          <a:ea typeface="Calibri"/>
                          <a:cs typeface="Times New Roman"/>
                        </a:rPr>
                        <a:t>. </a:t>
                      </a:r>
                      <a:r>
                        <a:rPr lang="ru-RU" sz="1000" b="1" dirty="0" err="1">
                          <a:latin typeface="Times New Roman"/>
                          <a:ea typeface="Calibri"/>
                          <a:cs typeface="Times New Roman"/>
                        </a:rPr>
                        <a:t>Юліана</a:t>
                      </a:r>
                      <a:r>
                        <a:rPr lang="ru-RU" sz="1000" b="1" dirty="0">
                          <a:latin typeface="Times New Roman"/>
                          <a:ea typeface="Calibri"/>
                          <a:cs typeface="Times New Roman"/>
                        </a:rPr>
                        <a:t> </a:t>
                      </a:r>
                      <a:r>
                        <a:rPr lang="ru-RU" sz="1000" b="1" dirty="0" err="1">
                          <a:latin typeface="Times New Roman"/>
                          <a:ea typeface="Calibri"/>
                          <a:cs typeface="Times New Roman"/>
                        </a:rPr>
                        <a:t>Головінського</a:t>
                      </a:r>
                      <a:r>
                        <a:rPr lang="ru-RU" sz="1000" b="1" dirty="0">
                          <a:latin typeface="Times New Roman"/>
                          <a:ea typeface="Calibri"/>
                          <a:cs typeface="Times New Roman"/>
                        </a:rPr>
                        <a:t> </a:t>
                      </a:r>
                      <a:endParaRPr lang="ru-RU" sz="1000" b="1" dirty="0">
                        <a:latin typeface="Calibri"/>
                        <a:ea typeface="Calibri"/>
                        <a:cs typeface="Times New Roman"/>
                      </a:endParaRPr>
                    </a:p>
                  </a:txBody>
                  <a:tcPr marL="25363" marR="2536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1000"/>
                        </a:spcAft>
                      </a:pPr>
                      <a:r>
                        <a:rPr lang="uk-UA" sz="1000" b="1" dirty="0">
                          <a:latin typeface="Times New Roman"/>
                          <a:ea typeface="Calibri"/>
                          <a:cs typeface="Times New Roman"/>
                        </a:rPr>
                        <a:t>Освіта</a:t>
                      </a:r>
                      <a:endParaRPr lang="ru-RU" sz="1000" b="1" dirty="0">
                        <a:latin typeface="Calibri"/>
                        <a:ea typeface="Calibri"/>
                        <a:cs typeface="Times New Roman"/>
                      </a:endParaRPr>
                    </a:p>
                  </a:txBody>
                  <a:tcPr marL="25363" marR="2536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ru-RU" sz="1000" b="1" dirty="0" err="1">
                          <a:latin typeface="Times New Roman"/>
                          <a:ea typeface="Calibri"/>
                          <a:cs typeface="Times New Roman"/>
                        </a:rPr>
                        <a:t>Відділ</a:t>
                      </a:r>
                      <a:r>
                        <a:rPr lang="ru-RU" sz="1000" b="1" dirty="0">
                          <a:latin typeface="Times New Roman"/>
                          <a:ea typeface="Calibri"/>
                          <a:cs typeface="Times New Roman"/>
                        </a:rPr>
                        <a:t> </a:t>
                      </a:r>
                      <a:r>
                        <a:rPr lang="ru-RU" sz="1000" b="1" dirty="0" err="1">
                          <a:latin typeface="Times New Roman"/>
                          <a:ea typeface="Calibri"/>
                          <a:cs typeface="Times New Roman"/>
                        </a:rPr>
                        <a:t>освіти</a:t>
                      </a:r>
                      <a:r>
                        <a:rPr lang="ru-RU" sz="1000" b="1" dirty="0">
                          <a:latin typeface="Times New Roman"/>
                          <a:ea typeface="Calibri"/>
                          <a:cs typeface="Times New Roman"/>
                        </a:rPr>
                        <a:t> </a:t>
                      </a:r>
                      <a:r>
                        <a:rPr lang="ru-RU" sz="1000" b="1" dirty="0" err="1">
                          <a:latin typeface="Times New Roman"/>
                          <a:ea typeface="Calibri"/>
                          <a:cs typeface="Times New Roman"/>
                        </a:rPr>
                        <a:t>Бібрської</a:t>
                      </a:r>
                      <a:r>
                        <a:rPr lang="ru-RU" sz="1000" b="1" dirty="0">
                          <a:latin typeface="Times New Roman"/>
                          <a:ea typeface="Calibri"/>
                          <a:cs typeface="Times New Roman"/>
                        </a:rPr>
                        <a:t> </a:t>
                      </a:r>
                      <a:r>
                        <a:rPr lang="ru-RU" sz="1000" b="1" dirty="0" err="1">
                          <a:latin typeface="Times New Roman"/>
                          <a:ea typeface="Calibri"/>
                          <a:cs typeface="Times New Roman"/>
                        </a:rPr>
                        <a:t>міської</a:t>
                      </a:r>
                      <a:r>
                        <a:rPr lang="ru-RU" sz="1000" b="1" dirty="0">
                          <a:latin typeface="Times New Roman"/>
                          <a:ea typeface="Calibri"/>
                          <a:cs typeface="Times New Roman"/>
                        </a:rPr>
                        <a:t> ради</a:t>
                      </a:r>
                      <a:endParaRPr lang="ru-RU" sz="1000" b="1" dirty="0">
                        <a:latin typeface="Calibri"/>
                        <a:ea typeface="Calibri"/>
                        <a:cs typeface="Times New Roman"/>
                      </a:endParaRPr>
                    </a:p>
                    <a:p>
                      <a:pPr algn="ctr">
                        <a:lnSpc>
                          <a:spcPct val="115000"/>
                        </a:lnSpc>
                        <a:spcAft>
                          <a:spcPts val="0"/>
                        </a:spcAft>
                      </a:pPr>
                      <a:r>
                        <a:rPr lang="uk-UA" sz="1000" b="1" dirty="0">
                          <a:latin typeface="Times New Roman"/>
                          <a:ea typeface="Calibri"/>
                          <a:cs typeface="Times New Roman"/>
                        </a:rPr>
                        <a:t>Керівник проекту</a:t>
                      </a:r>
                      <a:endParaRPr lang="ru-RU" sz="1000" b="1" dirty="0">
                        <a:latin typeface="Calibri"/>
                        <a:ea typeface="Calibri"/>
                        <a:cs typeface="Times New Roman"/>
                      </a:endParaRPr>
                    </a:p>
                    <a:p>
                      <a:pPr algn="ctr">
                        <a:lnSpc>
                          <a:spcPct val="115000"/>
                        </a:lnSpc>
                        <a:spcAft>
                          <a:spcPts val="0"/>
                        </a:spcAft>
                      </a:pPr>
                      <a:r>
                        <a:rPr lang="uk-UA" sz="1400" b="1" dirty="0">
                          <a:latin typeface="Times New Roman"/>
                          <a:ea typeface="Calibri"/>
                          <a:cs typeface="Times New Roman"/>
                        </a:rPr>
                        <a:t>Ігор </a:t>
                      </a:r>
                      <a:r>
                        <a:rPr lang="uk-UA" sz="1400" b="1" dirty="0" err="1">
                          <a:latin typeface="Times New Roman"/>
                          <a:ea typeface="Calibri"/>
                          <a:cs typeface="Times New Roman"/>
                        </a:rPr>
                        <a:t>Онищак</a:t>
                      </a:r>
                      <a:endParaRPr lang="ru-RU" sz="1400" b="1" dirty="0">
                        <a:latin typeface="Calibri"/>
                        <a:ea typeface="Calibri"/>
                        <a:cs typeface="Times New Roman"/>
                      </a:endParaRPr>
                    </a:p>
                  </a:txBody>
                  <a:tcPr marL="25363" marR="2536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1000"/>
                        </a:spcAft>
                      </a:pPr>
                      <a:r>
                        <a:rPr lang="ru-RU" sz="1000" b="1" dirty="0">
                          <a:latin typeface="Times New Roman"/>
                          <a:ea typeface="Calibri"/>
                          <a:cs typeface="Times New Roman"/>
                        </a:rPr>
                        <a:t>с </a:t>
                      </a:r>
                      <a:r>
                        <a:rPr lang="ru-RU" sz="1000" b="1" dirty="0" err="1">
                          <a:latin typeface="Times New Roman"/>
                          <a:ea typeface="Calibri"/>
                          <a:cs typeface="Times New Roman"/>
                        </a:rPr>
                        <a:t>Великі</a:t>
                      </a:r>
                      <a:r>
                        <a:rPr lang="ru-RU" sz="1000" b="1" dirty="0">
                          <a:latin typeface="Times New Roman"/>
                          <a:ea typeface="Calibri"/>
                          <a:cs typeface="Times New Roman"/>
                        </a:rPr>
                        <a:t> </a:t>
                      </a:r>
                      <a:r>
                        <a:rPr lang="ru-RU" sz="1000" b="1" dirty="0" err="1">
                          <a:latin typeface="Times New Roman"/>
                          <a:ea typeface="Calibri"/>
                          <a:cs typeface="Times New Roman"/>
                        </a:rPr>
                        <a:t>Глібовичі</a:t>
                      </a:r>
                      <a:endParaRPr lang="ru-RU" sz="1000" b="1" dirty="0">
                        <a:latin typeface="Calibri"/>
                        <a:ea typeface="Calibri"/>
                        <a:cs typeface="Times New Roman"/>
                      </a:endParaRPr>
                    </a:p>
                  </a:txBody>
                  <a:tcPr marL="25363" marR="2536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1000"/>
                        </a:spcAft>
                      </a:pPr>
                      <a:r>
                        <a:rPr lang="ru-RU" sz="1000" b="1" dirty="0">
                          <a:latin typeface="Times New Roman"/>
                          <a:ea typeface="Calibri"/>
                          <a:cs typeface="Times New Roman"/>
                        </a:rPr>
                        <a:t>299,650</a:t>
                      </a:r>
                      <a:endParaRPr lang="ru-RU" sz="1000" b="1" dirty="0">
                        <a:latin typeface="Calibri"/>
                        <a:ea typeface="Calibri"/>
                        <a:cs typeface="Times New Roman"/>
                      </a:endParaRPr>
                    </a:p>
                  </a:txBody>
                  <a:tcPr marL="25363" marR="2536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588780">
                <a:tc>
                  <a:txBody>
                    <a:bodyPr/>
                    <a:lstStyle/>
                    <a:p>
                      <a:pPr algn="ctr">
                        <a:lnSpc>
                          <a:spcPct val="115000"/>
                        </a:lnSpc>
                        <a:spcAft>
                          <a:spcPts val="1000"/>
                        </a:spcAft>
                      </a:pPr>
                      <a:r>
                        <a:rPr lang="uk-UA" sz="1000" b="1">
                          <a:latin typeface="Times New Roman"/>
                          <a:ea typeface="Calibri"/>
                          <a:cs typeface="Times New Roman"/>
                        </a:rPr>
                        <a:t>461</a:t>
                      </a:r>
                      <a:endParaRPr lang="ru-RU" sz="1000" b="1">
                        <a:latin typeface="Calibri"/>
                        <a:ea typeface="Calibri"/>
                        <a:cs typeface="Times New Roman"/>
                      </a:endParaRPr>
                    </a:p>
                  </a:txBody>
                  <a:tcPr marL="25363" marR="25363"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15000"/>
                        </a:lnSpc>
                        <a:spcAft>
                          <a:spcPts val="1000"/>
                        </a:spcAft>
                      </a:pPr>
                      <a:r>
                        <a:rPr lang="ru-RU" sz="1000" b="1">
                          <a:latin typeface="Times New Roman"/>
                          <a:ea typeface="Calibri"/>
                          <a:cs typeface="Times New Roman"/>
                        </a:rPr>
                        <a:t>Капітальний ремонт зовнішньої сходової клітки з облаштуванням пришкільного відпочинкового простору у ЗЗСО І-ІІІ ст. с. Романів </a:t>
                      </a:r>
                      <a:endParaRPr lang="ru-RU" sz="1000" b="1">
                        <a:latin typeface="Calibri"/>
                        <a:ea typeface="Calibri"/>
                        <a:cs typeface="Times New Roman"/>
                      </a:endParaRPr>
                    </a:p>
                  </a:txBody>
                  <a:tcPr marL="25363" marR="2536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1000"/>
                        </a:spcAft>
                      </a:pPr>
                      <a:r>
                        <a:rPr lang="uk-UA" sz="1000" b="1" dirty="0">
                          <a:latin typeface="Times New Roman"/>
                          <a:ea typeface="Calibri"/>
                          <a:cs typeface="Times New Roman"/>
                        </a:rPr>
                        <a:t>Освіта</a:t>
                      </a:r>
                      <a:endParaRPr lang="ru-RU" sz="1000" b="1" dirty="0">
                        <a:latin typeface="Calibri"/>
                        <a:ea typeface="Calibri"/>
                        <a:cs typeface="Times New Roman"/>
                      </a:endParaRPr>
                    </a:p>
                  </a:txBody>
                  <a:tcPr marL="25363" marR="2536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uk-UA" sz="1000" b="1" dirty="0">
                          <a:latin typeface="Times New Roman"/>
                          <a:ea typeface="Calibri"/>
                          <a:cs typeface="Times New Roman"/>
                        </a:rPr>
                        <a:t>Відділ освіти Бібрської міської ради</a:t>
                      </a:r>
                      <a:endParaRPr lang="ru-RU" sz="1000" b="1" dirty="0">
                        <a:latin typeface="Calibri"/>
                        <a:ea typeface="Calibri"/>
                        <a:cs typeface="Times New Roman"/>
                      </a:endParaRPr>
                    </a:p>
                    <a:p>
                      <a:pPr algn="ctr">
                        <a:lnSpc>
                          <a:spcPct val="115000"/>
                        </a:lnSpc>
                        <a:spcAft>
                          <a:spcPts val="0"/>
                        </a:spcAft>
                      </a:pPr>
                      <a:r>
                        <a:rPr lang="uk-UA" sz="1000" b="1" dirty="0">
                          <a:latin typeface="Times New Roman"/>
                          <a:ea typeface="Calibri"/>
                          <a:cs typeface="Times New Roman"/>
                        </a:rPr>
                        <a:t>Керівник проекту </a:t>
                      </a:r>
                      <a:endParaRPr lang="uk-UA" sz="1000" b="1" dirty="0" smtClean="0">
                        <a:latin typeface="Times New Roman"/>
                        <a:ea typeface="Calibri"/>
                        <a:cs typeface="Times New Roman"/>
                      </a:endParaRPr>
                    </a:p>
                    <a:p>
                      <a:pPr algn="ctr">
                        <a:lnSpc>
                          <a:spcPct val="115000"/>
                        </a:lnSpc>
                        <a:spcAft>
                          <a:spcPts val="0"/>
                        </a:spcAft>
                      </a:pPr>
                      <a:r>
                        <a:rPr lang="uk-UA" sz="1400" b="1" dirty="0" smtClean="0">
                          <a:latin typeface="Times New Roman"/>
                          <a:ea typeface="Calibri"/>
                          <a:cs typeface="Times New Roman"/>
                        </a:rPr>
                        <a:t>Марія </a:t>
                      </a:r>
                      <a:r>
                        <a:rPr lang="uk-UA" sz="1400" b="1" dirty="0" err="1">
                          <a:latin typeface="Times New Roman"/>
                          <a:ea typeface="Calibri"/>
                          <a:cs typeface="Times New Roman"/>
                        </a:rPr>
                        <a:t>Штайн</a:t>
                      </a:r>
                      <a:endParaRPr lang="ru-RU" sz="1400" b="1" dirty="0">
                        <a:latin typeface="Calibri"/>
                        <a:ea typeface="Calibri"/>
                        <a:cs typeface="Times New Roman"/>
                      </a:endParaRPr>
                    </a:p>
                  </a:txBody>
                  <a:tcPr marL="25363" marR="2536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1000"/>
                        </a:spcAft>
                      </a:pPr>
                      <a:r>
                        <a:rPr lang="ru-RU" sz="1000" b="1">
                          <a:latin typeface="Times New Roman"/>
                          <a:ea typeface="Calibri"/>
                          <a:cs typeface="Times New Roman"/>
                        </a:rPr>
                        <a:t>с Романів</a:t>
                      </a:r>
                      <a:endParaRPr lang="ru-RU" sz="1000" b="1">
                        <a:latin typeface="Calibri"/>
                        <a:ea typeface="Calibri"/>
                        <a:cs typeface="Times New Roman"/>
                      </a:endParaRPr>
                    </a:p>
                  </a:txBody>
                  <a:tcPr marL="25363" marR="2536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1000"/>
                        </a:spcAft>
                      </a:pPr>
                      <a:r>
                        <a:rPr lang="ru-RU" sz="1000" b="1" dirty="0">
                          <a:latin typeface="Times New Roman"/>
                          <a:ea typeface="Calibri"/>
                          <a:cs typeface="Times New Roman"/>
                        </a:rPr>
                        <a:t>103,497</a:t>
                      </a:r>
                      <a:endParaRPr lang="ru-RU" sz="1000" b="1" dirty="0">
                        <a:latin typeface="Calibri"/>
                        <a:ea typeface="Calibri"/>
                        <a:cs typeface="Times New Roman"/>
                      </a:endParaRPr>
                    </a:p>
                  </a:txBody>
                  <a:tcPr marL="25363" marR="2536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735975">
                <a:tc>
                  <a:txBody>
                    <a:bodyPr/>
                    <a:lstStyle/>
                    <a:p>
                      <a:pPr algn="ctr">
                        <a:lnSpc>
                          <a:spcPct val="115000"/>
                        </a:lnSpc>
                        <a:spcAft>
                          <a:spcPts val="1000"/>
                        </a:spcAft>
                      </a:pPr>
                      <a:r>
                        <a:rPr lang="ru-RU" sz="1000" b="1">
                          <a:latin typeface="Times New Roman"/>
                          <a:ea typeface="Calibri"/>
                          <a:cs typeface="Times New Roman"/>
                        </a:rPr>
                        <a:t>457</a:t>
                      </a:r>
                      <a:endParaRPr lang="ru-RU" sz="1000" b="1">
                        <a:latin typeface="Calibri"/>
                        <a:ea typeface="Calibri"/>
                        <a:cs typeface="Times New Roman"/>
                      </a:endParaRPr>
                    </a:p>
                  </a:txBody>
                  <a:tcPr marL="25363" marR="25363"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15000"/>
                        </a:lnSpc>
                        <a:spcAft>
                          <a:spcPts val="1000"/>
                        </a:spcAft>
                      </a:pPr>
                      <a:r>
                        <a:rPr lang="ru-RU" sz="1000" b="1">
                          <a:latin typeface="Times New Roman"/>
                          <a:ea typeface="Calibri"/>
                          <a:cs typeface="Times New Roman"/>
                        </a:rPr>
                        <a:t>Капітальний ремонт із заміною вікон та дверей в будівлі "Філії Бібрського опорного загальноосвітнього закладу середньої освіти І-ІІІ ст. ім. Уляни Кравченко села Любешка І-ІІ ступенів", </a:t>
                      </a:r>
                      <a:endParaRPr lang="ru-RU" sz="1000" b="1">
                        <a:latin typeface="Calibri"/>
                        <a:ea typeface="Calibri"/>
                        <a:cs typeface="Times New Roman"/>
                      </a:endParaRPr>
                    </a:p>
                  </a:txBody>
                  <a:tcPr marL="25363" marR="2536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1000"/>
                        </a:spcAft>
                      </a:pPr>
                      <a:r>
                        <a:rPr lang="uk-UA" sz="1000" b="1" dirty="0">
                          <a:latin typeface="Times New Roman"/>
                          <a:ea typeface="Calibri"/>
                          <a:cs typeface="Times New Roman"/>
                        </a:rPr>
                        <a:t>Освіта</a:t>
                      </a:r>
                      <a:endParaRPr lang="ru-RU" sz="1000" b="1" dirty="0">
                        <a:latin typeface="Calibri"/>
                        <a:ea typeface="Calibri"/>
                        <a:cs typeface="Times New Roman"/>
                      </a:endParaRPr>
                    </a:p>
                  </a:txBody>
                  <a:tcPr marL="25363" marR="2536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ru-RU" sz="1000" b="1" dirty="0" err="1">
                          <a:latin typeface="Times New Roman"/>
                          <a:ea typeface="Calibri"/>
                          <a:cs typeface="Times New Roman"/>
                        </a:rPr>
                        <a:t>Відділ</a:t>
                      </a:r>
                      <a:r>
                        <a:rPr lang="ru-RU" sz="1000" b="1" dirty="0">
                          <a:latin typeface="Times New Roman"/>
                          <a:ea typeface="Calibri"/>
                          <a:cs typeface="Times New Roman"/>
                        </a:rPr>
                        <a:t> </a:t>
                      </a:r>
                      <a:r>
                        <a:rPr lang="ru-RU" sz="1000" b="1" dirty="0" err="1">
                          <a:latin typeface="Times New Roman"/>
                          <a:ea typeface="Calibri"/>
                          <a:cs typeface="Times New Roman"/>
                        </a:rPr>
                        <a:t>освіти</a:t>
                      </a:r>
                      <a:r>
                        <a:rPr lang="ru-RU" sz="1000" b="1" dirty="0">
                          <a:latin typeface="Times New Roman"/>
                          <a:ea typeface="Calibri"/>
                          <a:cs typeface="Times New Roman"/>
                        </a:rPr>
                        <a:t> </a:t>
                      </a:r>
                      <a:r>
                        <a:rPr lang="ru-RU" sz="1000" b="1" dirty="0" err="1">
                          <a:latin typeface="Times New Roman"/>
                          <a:ea typeface="Calibri"/>
                          <a:cs typeface="Times New Roman"/>
                        </a:rPr>
                        <a:t>Бібрської</a:t>
                      </a:r>
                      <a:r>
                        <a:rPr lang="ru-RU" sz="1000" b="1" dirty="0">
                          <a:latin typeface="Times New Roman"/>
                          <a:ea typeface="Calibri"/>
                          <a:cs typeface="Times New Roman"/>
                        </a:rPr>
                        <a:t> </a:t>
                      </a:r>
                      <a:r>
                        <a:rPr lang="ru-RU" sz="1000" b="1" dirty="0" err="1">
                          <a:latin typeface="Times New Roman"/>
                          <a:ea typeface="Calibri"/>
                          <a:cs typeface="Times New Roman"/>
                        </a:rPr>
                        <a:t>міської</a:t>
                      </a:r>
                      <a:r>
                        <a:rPr lang="ru-RU" sz="1000" b="1" dirty="0">
                          <a:latin typeface="Times New Roman"/>
                          <a:ea typeface="Calibri"/>
                          <a:cs typeface="Times New Roman"/>
                        </a:rPr>
                        <a:t> ради</a:t>
                      </a:r>
                      <a:endParaRPr lang="ru-RU" sz="1000" b="1" dirty="0">
                        <a:latin typeface="Calibri"/>
                        <a:ea typeface="Calibri"/>
                        <a:cs typeface="Times New Roman"/>
                      </a:endParaRPr>
                    </a:p>
                    <a:p>
                      <a:pPr algn="ctr">
                        <a:lnSpc>
                          <a:spcPct val="115000"/>
                        </a:lnSpc>
                        <a:spcAft>
                          <a:spcPts val="0"/>
                        </a:spcAft>
                      </a:pPr>
                      <a:r>
                        <a:rPr lang="uk-UA" sz="1000" b="1" dirty="0">
                          <a:latin typeface="Times New Roman"/>
                          <a:ea typeface="Calibri"/>
                          <a:cs typeface="Times New Roman"/>
                        </a:rPr>
                        <a:t>Керівник проекту </a:t>
                      </a:r>
                      <a:endParaRPr lang="uk-UA" sz="1000" b="1" dirty="0" smtClean="0">
                        <a:latin typeface="Times New Roman"/>
                        <a:ea typeface="Calibri"/>
                        <a:cs typeface="Times New Roman"/>
                      </a:endParaRPr>
                    </a:p>
                    <a:p>
                      <a:pPr algn="ctr">
                        <a:lnSpc>
                          <a:spcPct val="115000"/>
                        </a:lnSpc>
                        <a:spcAft>
                          <a:spcPts val="0"/>
                        </a:spcAft>
                      </a:pPr>
                      <a:r>
                        <a:rPr lang="uk-UA" sz="1400" b="1" dirty="0" smtClean="0">
                          <a:latin typeface="Times New Roman"/>
                          <a:ea typeface="Calibri"/>
                          <a:cs typeface="Times New Roman"/>
                        </a:rPr>
                        <a:t> </a:t>
                      </a:r>
                      <a:r>
                        <a:rPr lang="uk-UA" sz="1400" b="1" dirty="0" err="1">
                          <a:latin typeface="Times New Roman"/>
                          <a:ea typeface="Calibri"/>
                          <a:cs typeface="Times New Roman"/>
                        </a:rPr>
                        <a:t>Юзва</a:t>
                      </a:r>
                      <a:r>
                        <a:rPr lang="uk-UA" sz="1400" b="1" dirty="0">
                          <a:latin typeface="Times New Roman"/>
                          <a:ea typeface="Calibri"/>
                          <a:cs typeface="Times New Roman"/>
                        </a:rPr>
                        <a:t> Віра</a:t>
                      </a:r>
                      <a:endParaRPr lang="ru-RU" sz="1400" b="1" dirty="0">
                        <a:latin typeface="Calibri"/>
                        <a:ea typeface="Calibri"/>
                        <a:cs typeface="Times New Roman"/>
                      </a:endParaRPr>
                    </a:p>
                  </a:txBody>
                  <a:tcPr marL="25363" marR="2536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1000"/>
                        </a:spcAft>
                      </a:pPr>
                      <a:r>
                        <a:rPr lang="ru-RU" sz="1000" b="1">
                          <a:latin typeface="Times New Roman"/>
                          <a:ea typeface="Calibri"/>
                          <a:cs typeface="Times New Roman"/>
                        </a:rPr>
                        <a:t>с Любешка</a:t>
                      </a:r>
                      <a:endParaRPr lang="ru-RU" sz="1000" b="1">
                        <a:latin typeface="Calibri"/>
                        <a:ea typeface="Calibri"/>
                        <a:cs typeface="Times New Roman"/>
                      </a:endParaRPr>
                    </a:p>
                  </a:txBody>
                  <a:tcPr marL="25363" marR="2536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1000"/>
                        </a:spcAft>
                      </a:pPr>
                      <a:r>
                        <a:rPr lang="ru-RU" sz="1000" b="1" dirty="0">
                          <a:latin typeface="Times New Roman"/>
                          <a:ea typeface="Calibri"/>
                          <a:cs typeface="Times New Roman"/>
                        </a:rPr>
                        <a:t>247,165</a:t>
                      </a:r>
                      <a:endParaRPr lang="ru-RU" sz="1000" b="1" dirty="0">
                        <a:latin typeface="Calibri"/>
                        <a:ea typeface="Calibri"/>
                        <a:cs typeface="Times New Roman"/>
                      </a:endParaRPr>
                    </a:p>
                  </a:txBody>
                  <a:tcPr marL="25363" marR="2536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588780">
                <a:tc>
                  <a:txBody>
                    <a:bodyPr/>
                    <a:lstStyle/>
                    <a:p>
                      <a:pPr algn="ctr">
                        <a:lnSpc>
                          <a:spcPct val="115000"/>
                        </a:lnSpc>
                        <a:spcAft>
                          <a:spcPts val="1000"/>
                        </a:spcAft>
                      </a:pPr>
                      <a:r>
                        <a:rPr lang="ru-RU" sz="1000" b="1">
                          <a:latin typeface="Times New Roman"/>
                          <a:ea typeface="Calibri"/>
                          <a:cs typeface="Times New Roman"/>
                        </a:rPr>
                        <a:t>1728</a:t>
                      </a:r>
                      <a:endParaRPr lang="ru-RU" sz="1000" b="1">
                        <a:latin typeface="Calibri"/>
                        <a:ea typeface="Calibri"/>
                        <a:cs typeface="Times New Roman"/>
                      </a:endParaRPr>
                    </a:p>
                  </a:txBody>
                  <a:tcPr marL="25363" marR="25363"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15000"/>
                        </a:lnSpc>
                        <a:spcAft>
                          <a:spcPts val="1000"/>
                        </a:spcAft>
                      </a:pPr>
                      <a:r>
                        <a:rPr lang="ru-RU" sz="1000" b="1">
                          <a:latin typeface="Times New Roman"/>
                          <a:ea typeface="Calibri"/>
                          <a:cs typeface="Times New Roman"/>
                        </a:rPr>
                        <a:t>Капітальний ремонт покрівлі (без зміни конфігурації) ЗЗСО І-ІІ ст. с. Стоки корпус №2 с.Стоки, </a:t>
                      </a:r>
                      <a:endParaRPr lang="ru-RU" sz="1000" b="1">
                        <a:latin typeface="Calibri"/>
                        <a:ea typeface="Calibri"/>
                        <a:cs typeface="Times New Roman"/>
                      </a:endParaRPr>
                    </a:p>
                  </a:txBody>
                  <a:tcPr marL="25363" marR="2536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1000"/>
                        </a:spcAft>
                      </a:pPr>
                      <a:r>
                        <a:rPr lang="uk-UA" sz="1000" b="1">
                          <a:latin typeface="Times New Roman"/>
                          <a:ea typeface="Calibri"/>
                          <a:cs typeface="Times New Roman"/>
                        </a:rPr>
                        <a:t>Освіта</a:t>
                      </a:r>
                      <a:endParaRPr lang="ru-RU" sz="1000" b="1">
                        <a:latin typeface="Calibri"/>
                        <a:ea typeface="Calibri"/>
                        <a:cs typeface="Times New Roman"/>
                      </a:endParaRPr>
                    </a:p>
                  </a:txBody>
                  <a:tcPr marL="25363" marR="2536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ru-RU" sz="1000" b="1" dirty="0" err="1">
                          <a:latin typeface="Times New Roman"/>
                          <a:ea typeface="Calibri"/>
                          <a:cs typeface="Times New Roman"/>
                        </a:rPr>
                        <a:t>Відділ</a:t>
                      </a:r>
                      <a:r>
                        <a:rPr lang="ru-RU" sz="1000" b="1" dirty="0">
                          <a:latin typeface="Times New Roman"/>
                          <a:ea typeface="Calibri"/>
                          <a:cs typeface="Times New Roman"/>
                        </a:rPr>
                        <a:t> </a:t>
                      </a:r>
                      <a:r>
                        <a:rPr lang="ru-RU" sz="1000" b="1" dirty="0" err="1">
                          <a:latin typeface="Times New Roman"/>
                          <a:ea typeface="Calibri"/>
                          <a:cs typeface="Times New Roman"/>
                        </a:rPr>
                        <a:t>освіти</a:t>
                      </a:r>
                      <a:r>
                        <a:rPr lang="ru-RU" sz="1000" b="1" dirty="0">
                          <a:latin typeface="Times New Roman"/>
                          <a:ea typeface="Calibri"/>
                          <a:cs typeface="Times New Roman"/>
                        </a:rPr>
                        <a:t> </a:t>
                      </a:r>
                      <a:r>
                        <a:rPr lang="ru-RU" sz="1000" b="1" dirty="0" err="1">
                          <a:latin typeface="Times New Roman"/>
                          <a:ea typeface="Calibri"/>
                          <a:cs typeface="Times New Roman"/>
                        </a:rPr>
                        <a:t>Бібрської</a:t>
                      </a:r>
                      <a:r>
                        <a:rPr lang="ru-RU" sz="1000" b="1" dirty="0">
                          <a:latin typeface="Times New Roman"/>
                          <a:ea typeface="Calibri"/>
                          <a:cs typeface="Times New Roman"/>
                        </a:rPr>
                        <a:t> </a:t>
                      </a:r>
                      <a:r>
                        <a:rPr lang="ru-RU" sz="1000" b="1" dirty="0" err="1">
                          <a:latin typeface="Times New Roman"/>
                          <a:ea typeface="Calibri"/>
                          <a:cs typeface="Times New Roman"/>
                        </a:rPr>
                        <a:t>міської</a:t>
                      </a:r>
                      <a:r>
                        <a:rPr lang="ru-RU" sz="1000" b="1" dirty="0">
                          <a:latin typeface="Times New Roman"/>
                          <a:ea typeface="Calibri"/>
                          <a:cs typeface="Times New Roman"/>
                        </a:rPr>
                        <a:t> ради</a:t>
                      </a:r>
                      <a:endParaRPr lang="ru-RU" sz="1000" b="1" dirty="0">
                        <a:latin typeface="Calibri"/>
                        <a:ea typeface="Calibri"/>
                        <a:cs typeface="Times New Roman"/>
                      </a:endParaRPr>
                    </a:p>
                    <a:p>
                      <a:pPr algn="ctr">
                        <a:lnSpc>
                          <a:spcPct val="115000"/>
                        </a:lnSpc>
                        <a:spcAft>
                          <a:spcPts val="0"/>
                        </a:spcAft>
                      </a:pPr>
                      <a:r>
                        <a:rPr lang="uk-UA" sz="1000" b="1" dirty="0">
                          <a:latin typeface="Times New Roman"/>
                          <a:ea typeface="Calibri"/>
                          <a:cs typeface="Times New Roman"/>
                        </a:rPr>
                        <a:t>Керівник проекту</a:t>
                      </a:r>
                      <a:endParaRPr lang="ru-RU" sz="1000" b="1" dirty="0">
                        <a:latin typeface="Calibri"/>
                        <a:ea typeface="Calibri"/>
                        <a:cs typeface="Times New Roman"/>
                      </a:endParaRPr>
                    </a:p>
                    <a:p>
                      <a:pPr algn="ctr">
                        <a:lnSpc>
                          <a:spcPct val="115000"/>
                        </a:lnSpc>
                        <a:spcAft>
                          <a:spcPts val="0"/>
                        </a:spcAft>
                      </a:pPr>
                      <a:r>
                        <a:rPr lang="uk-UA" sz="1400" b="1" dirty="0">
                          <a:latin typeface="Times New Roman"/>
                          <a:ea typeface="Calibri"/>
                          <a:cs typeface="Times New Roman"/>
                        </a:rPr>
                        <a:t>Богдан </a:t>
                      </a:r>
                      <a:r>
                        <a:rPr lang="uk-UA" sz="1400" b="1" dirty="0" err="1">
                          <a:latin typeface="Times New Roman"/>
                          <a:ea typeface="Calibri"/>
                          <a:cs typeface="Times New Roman"/>
                        </a:rPr>
                        <a:t>Собейко</a:t>
                      </a:r>
                      <a:endParaRPr lang="ru-RU" sz="1400" b="1" dirty="0">
                        <a:latin typeface="Calibri"/>
                        <a:ea typeface="Calibri"/>
                        <a:cs typeface="Times New Roman"/>
                      </a:endParaRPr>
                    </a:p>
                  </a:txBody>
                  <a:tcPr marL="25363" marR="2536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1000"/>
                        </a:spcAft>
                      </a:pPr>
                      <a:r>
                        <a:rPr lang="ru-RU" sz="1000" b="1" dirty="0">
                          <a:latin typeface="Times New Roman"/>
                          <a:ea typeface="Calibri"/>
                          <a:cs typeface="Times New Roman"/>
                        </a:rPr>
                        <a:t>с Стоки</a:t>
                      </a:r>
                      <a:endParaRPr lang="ru-RU" sz="1000" b="1" dirty="0">
                        <a:latin typeface="Calibri"/>
                        <a:ea typeface="Calibri"/>
                        <a:cs typeface="Times New Roman"/>
                      </a:endParaRPr>
                    </a:p>
                  </a:txBody>
                  <a:tcPr marL="25363" marR="2536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1000"/>
                        </a:spcAft>
                      </a:pPr>
                      <a:r>
                        <a:rPr lang="ru-RU" sz="1000" b="1" dirty="0">
                          <a:latin typeface="Times New Roman"/>
                          <a:ea typeface="Calibri"/>
                          <a:cs typeface="Times New Roman"/>
                        </a:rPr>
                        <a:t>479,922 </a:t>
                      </a:r>
                      <a:endParaRPr lang="ru-RU" sz="1000" b="1" dirty="0">
                        <a:latin typeface="Calibri"/>
                        <a:ea typeface="Calibri"/>
                        <a:cs typeface="Times New Roman"/>
                      </a:endParaRPr>
                    </a:p>
                  </a:txBody>
                  <a:tcPr marL="25363" marR="2536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588780">
                <a:tc>
                  <a:txBody>
                    <a:bodyPr/>
                    <a:lstStyle/>
                    <a:p>
                      <a:pPr algn="ctr">
                        <a:lnSpc>
                          <a:spcPct val="115000"/>
                        </a:lnSpc>
                        <a:spcAft>
                          <a:spcPts val="1000"/>
                        </a:spcAft>
                      </a:pPr>
                      <a:r>
                        <a:rPr lang="ru-RU" sz="1000" b="1">
                          <a:latin typeface="Times New Roman"/>
                          <a:ea typeface="Calibri"/>
                          <a:cs typeface="Times New Roman"/>
                        </a:rPr>
                        <a:t>2412</a:t>
                      </a:r>
                      <a:endParaRPr lang="ru-RU" sz="1000" b="1">
                        <a:latin typeface="Calibri"/>
                        <a:ea typeface="Calibri"/>
                        <a:cs typeface="Times New Roman"/>
                      </a:endParaRPr>
                    </a:p>
                  </a:txBody>
                  <a:tcPr marL="25363" marR="25363"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15000"/>
                        </a:lnSpc>
                        <a:spcAft>
                          <a:spcPts val="1000"/>
                        </a:spcAft>
                      </a:pPr>
                      <a:r>
                        <a:rPr lang="ru-RU" sz="1000" b="1">
                          <a:latin typeface="Times New Roman"/>
                          <a:ea typeface="Calibri"/>
                          <a:cs typeface="Times New Roman"/>
                        </a:rPr>
                        <a:t>Закупівля меблів для їдальні Бібрського ОЗЗСО І-ІІІ ст. ім. Уляни Кравченко </a:t>
                      </a:r>
                      <a:endParaRPr lang="ru-RU" sz="1000" b="1">
                        <a:latin typeface="Calibri"/>
                        <a:ea typeface="Calibri"/>
                        <a:cs typeface="Times New Roman"/>
                      </a:endParaRPr>
                    </a:p>
                  </a:txBody>
                  <a:tcPr marL="25363" marR="2536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1000"/>
                        </a:spcAft>
                      </a:pPr>
                      <a:r>
                        <a:rPr lang="uk-UA" sz="1000" b="1">
                          <a:latin typeface="Times New Roman"/>
                          <a:ea typeface="Calibri"/>
                          <a:cs typeface="Times New Roman"/>
                        </a:rPr>
                        <a:t>Освіта</a:t>
                      </a:r>
                      <a:endParaRPr lang="ru-RU" sz="1000" b="1">
                        <a:latin typeface="Calibri"/>
                        <a:ea typeface="Calibri"/>
                        <a:cs typeface="Times New Roman"/>
                      </a:endParaRPr>
                    </a:p>
                  </a:txBody>
                  <a:tcPr marL="25363" marR="2536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ru-RU" sz="1000" b="1" dirty="0" err="1">
                          <a:latin typeface="Times New Roman"/>
                          <a:ea typeface="Calibri"/>
                          <a:cs typeface="Times New Roman"/>
                        </a:rPr>
                        <a:t>ініціативна</a:t>
                      </a:r>
                      <a:r>
                        <a:rPr lang="ru-RU" sz="1000" b="1" dirty="0">
                          <a:latin typeface="Times New Roman"/>
                          <a:ea typeface="Calibri"/>
                          <a:cs typeface="Times New Roman"/>
                        </a:rPr>
                        <a:t> </a:t>
                      </a:r>
                      <a:r>
                        <a:rPr lang="ru-RU" sz="1000" b="1" dirty="0" err="1">
                          <a:latin typeface="Times New Roman"/>
                          <a:ea typeface="Calibri"/>
                          <a:cs typeface="Times New Roman"/>
                        </a:rPr>
                        <a:t>група</a:t>
                      </a:r>
                      <a:r>
                        <a:rPr lang="ru-RU" sz="1000" b="1" dirty="0">
                          <a:latin typeface="Times New Roman"/>
                          <a:ea typeface="Calibri"/>
                          <a:cs typeface="Times New Roman"/>
                        </a:rPr>
                        <a:t> закладу </a:t>
                      </a:r>
                      <a:r>
                        <a:rPr lang="ru-RU" sz="1000" b="1" dirty="0" err="1">
                          <a:latin typeface="Times New Roman"/>
                          <a:ea typeface="Calibri"/>
                          <a:cs typeface="Times New Roman"/>
                        </a:rPr>
                        <a:t>освіти</a:t>
                      </a:r>
                      <a:endParaRPr lang="ru-RU" sz="1000" b="1" dirty="0">
                        <a:latin typeface="Calibri"/>
                        <a:ea typeface="Calibri"/>
                        <a:cs typeface="Times New Roman"/>
                      </a:endParaRPr>
                    </a:p>
                    <a:p>
                      <a:pPr algn="ctr">
                        <a:lnSpc>
                          <a:spcPct val="115000"/>
                        </a:lnSpc>
                        <a:spcAft>
                          <a:spcPts val="0"/>
                        </a:spcAft>
                      </a:pPr>
                      <a:r>
                        <a:rPr lang="uk-UA" sz="1000" b="1" dirty="0">
                          <a:latin typeface="Times New Roman"/>
                          <a:ea typeface="Calibri"/>
                          <a:cs typeface="Times New Roman"/>
                        </a:rPr>
                        <a:t>Керівник проекту</a:t>
                      </a:r>
                      <a:endParaRPr lang="ru-RU" sz="1000" b="1" dirty="0">
                        <a:latin typeface="Calibri"/>
                        <a:ea typeface="Calibri"/>
                        <a:cs typeface="Times New Roman"/>
                      </a:endParaRPr>
                    </a:p>
                    <a:p>
                      <a:pPr algn="ctr">
                        <a:lnSpc>
                          <a:spcPct val="115000"/>
                        </a:lnSpc>
                        <a:spcAft>
                          <a:spcPts val="0"/>
                        </a:spcAft>
                      </a:pPr>
                      <a:r>
                        <a:rPr lang="uk-UA" sz="1400" b="1" dirty="0">
                          <a:latin typeface="Times New Roman"/>
                          <a:ea typeface="Calibri"/>
                          <a:cs typeface="Times New Roman"/>
                        </a:rPr>
                        <a:t>Ірина </a:t>
                      </a:r>
                      <a:r>
                        <a:rPr lang="uk-UA" sz="1400" b="1" dirty="0" err="1">
                          <a:latin typeface="Times New Roman"/>
                          <a:ea typeface="Calibri"/>
                          <a:cs typeface="Times New Roman"/>
                        </a:rPr>
                        <a:t>Герчаківська</a:t>
                      </a:r>
                      <a:endParaRPr lang="ru-RU" sz="1400" b="1" dirty="0">
                        <a:latin typeface="Calibri"/>
                        <a:ea typeface="Calibri"/>
                        <a:cs typeface="Times New Roman"/>
                      </a:endParaRPr>
                    </a:p>
                  </a:txBody>
                  <a:tcPr marL="25363" marR="2536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1000"/>
                        </a:spcAft>
                      </a:pPr>
                      <a:r>
                        <a:rPr lang="ru-RU" sz="1000" b="1" dirty="0">
                          <a:latin typeface="Times New Roman"/>
                          <a:ea typeface="Calibri"/>
                          <a:cs typeface="Times New Roman"/>
                        </a:rPr>
                        <a:t>м </a:t>
                      </a:r>
                      <a:r>
                        <a:rPr lang="ru-RU" sz="1000" b="1" dirty="0" err="1">
                          <a:latin typeface="Times New Roman"/>
                          <a:ea typeface="Calibri"/>
                          <a:cs typeface="Times New Roman"/>
                        </a:rPr>
                        <a:t>Бібрка</a:t>
                      </a:r>
                      <a:endParaRPr lang="ru-RU" sz="1000" b="1" dirty="0">
                        <a:latin typeface="Calibri"/>
                        <a:ea typeface="Calibri"/>
                        <a:cs typeface="Times New Roman"/>
                      </a:endParaRPr>
                    </a:p>
                  </a:txBody>
                  <a:tcPr marL="25363" marR="2536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1000"/>
                        </a:spcAft>
                      </a:pPr>
                      <a:r>
                        <a:rPr lang="ru-RU" sz="1000" b="1" dirty="0">
                          <a:latin typeface="Times New Roman"/>
                          <a:ea typeface="Calibri"/>
                          <a:cs typeface="Times New Roman"/>
                        </a:rPr>
                        <a:t>123,700</a:t>
                      </a:r>
                      <a:endParaRPr lang="ru-RU" sz="1000" b="1" dirty="0">
                        <a:latin typeface="Calibri"/>
                        <a:ea typeface="Calibri"/>
                        <a:cs typeface="Times New Roman"/>
                      </a:endParaRPr>
                    </a:p>
                  </a:txBody>
                  <a:tcPr marL="25363" marR="2536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588780">
                <a:tc>
                  <a:txBody>
                    <a:bodyPr/>
                    <a:lstStyle/>
                    <a:p>
                      <a:pPr algn="ctr">
                        <a:lnSpc>
                          <a:spcPct val="115000"/>
                        </a:lnSpc>
                        <a:spcAft>
                          <a:spcPts val="1000"/>
                        </a:spcAft>
                      </a:pPr>
                      <a:r>
                        <a:rPr lang="ru-RU" sz="1000" b="1">
                          <a:latin typeface="Times New Roman"/>
                          <a:ea typeface="Calibri"/>
                          <a:cs typeface="Times New Roman"/>
                        </a:rPr>
                        <a:t>361</a:t>
                      </a:r>
                      <a:endParaRPr lang="ru-RU" sz="1000" b="1">
                        <a:latin typeface="Calibri"/>
                        <a:ea typeface="Calibri"/>
                        <a:cs typeface="Times New Roman"/>
                      </a:endParaRPr>
                    </a:p>
                  </a:txBody>
                  <a:tcPr marL="25363" marR="25363"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15000"/>
                        </a:lnSpc>
                        <a:spcAft>
                          <a:spcPts val="1000"/>
                        </a:spcAft>
                      </a:pPr>
                      <a:r>
                        <a:rPr lang="ru-RU" sz="1000" b="1">
                          <a:latin typeface="Times New Roman"/>
                          <a:ea typeface="Calibri"/>
                          <a:cs typeface="Times New Roman"/>
                        </a:rPr>
                        <a:t>Капітальний ремонт фасаду Народного дому м. Бібрки (зі створенням мистецької фотозони "Зів"яле листя</a:t>
                      </a:r>
                      <a:r>
                        <a:rPr lang="uk-UA" sz="1000" b="1">
                          <a:latin typeface="Times New Roman"/>
                          <a:ea typeface="Calibri"/>
                          <a:cs typeface="Times New Roman"/>
                        </a:rPr>
                        <a:t>) </a:t>
                      </a:r>
                      <a:endParaRPr lang="ru-RU" sz="1000" b="1">
                        <a:latin typeface="Calibri"/>
                        <a:ea typeface="Calibri"/>
                        <a:cs typeface="Times New Roman"/>
                      </a:endParaRPr>
                    </a:p>
                  </a:txBody>
                  <a:tcPr marL="25363" marR="2536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1000"/>
                        </a:spcAft>
                      </a:pPr>
                      <a:r>
                        <a:rPr lang="ru-RU" sz="1000" b="1">
                          <a:latin typeface="Times New Roman"/>
                          <a:ea typeface="Calibri"/>
                          <a:cs typeface="Times New Roman"/>
                        </a:rPr>
                        <a:t>Культура</a:t>
                      </a:r>
                      <a:endParaRPr lang="ru-RU" sz="1000" b="1">
                        <a:latin typeface="Calibri"/>
                        <a:ea typeface="Calibri"/>
                        <a:cs typeface="Times New Roman"/>
                      </a:endParaRPr>
                    </a:p>
                  </a:txBody>
                  <a:tcPr marL="25363" marR="2536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ru-RU" sz="1000" b="1" dirty="0" err="1">
                          <a:latin typeface="Times New Roman"/>
                          <a:ea typeface="Calibri"/>
                          <a:cs typeface="Times New Roman"/>
                        </a:rPr>
                        <a:t>Відділ</a:t>
                      </a:r>
                      <a:r>
                        <a:rPr lang="ru-RU" sz="1000" b="1" dirty="0">
                          <a:latin typeface="Times New Roman"/>
                          <a:ea typeface="Calibri"/>
                          <a:cs typeface="Times New Roman"/>
                        </a:rPr>
                        <a:t> </a:t>
                      </a:r>
                      <a:r>
                        <a:rPr lang="ru-RU" sz="1000" b="1" dirty="0" err="1">
                          <a:latin typeface="Times New Roman"/>
                          <a:ea typeface="Calibri"/>
                          <a:cs typeface="Times New Roman"/>
                        </a:rPr>
                        <a:t>культури</a:t>
                      </a:r>
                      <a:r>
                        <a:rPr lang="ru-RU" sz="1000" b="1" dirty="0">
                          <a:latin typeface="Times New Roman"/>
                          <a:ea typeface="Calibri"/>
                          <a:cs typeface="Times New Roman"/>
                        </a:rPr>
                        <a:t> Бібрської </a:t>
                      </a:r>
                      <a:r>
                        <a:rPr lang="ru-RU" sz="1000" b="1" dirty="0" err="1">
                          <a:latin typeface="Times New Roman"/>
                          <a:ea typeface="Calibri"/>
                          <a:cs typeface="Times New Roman"/>
                        </a:rPr>
                        <a:t>міської</a:t>
                      </a:r>
                      <a:r>
                        <a:rPr lang="ru-RU" sz="1000" b="1" dirty="0">
                          <a:latin typeface="Times New Roman"/>
                          <a:ea typeface="Calibri"/>
                          <a:cs typeface="Times New Roman"/>
                        </a:rPr>
                        <a:t> ради</a:t>
                      </a:r>
                      <a:endParaRPr lang="ru-RU" sz="1000" b="1" dirty="0">
                        <a:latin typeface="Calibri"/>
                        <a:ea typeface="Calibri"/>
                        <a:cs typeface="Times New Roman"/>
                      </a:endParaRPr>
                    </a:p>
                    <a:p>
                      <a:pPr algn="ctr">
                        <a:lnSpc>
                          <a:spcPct val="115000"/>
                        </a:lnSpc>
                        <a:spcAft>
                          <a:spcPts val="0"/>
                        </a:spcAft>
                      </a:pPr>
                      <a:r>
                        <a:rPr lang="uk-UA" sz="1000" b="1" dirty="0">
                          <a:latin typeface="Times New Roman"/>
                          <a:ea typeface="Calibri"/>
                          <a:cs typeface="Times New Roman"/>
                        </a:rPr>
                        <a:t>Керівник проекту </a:t>
                      </a:r>
                      <a:endParaRPr lang="uk-UA" sz="1000" b="1" dirty="0" smtClean="0">
                        <a:latin typeface="Times New Roman"/>
                        <a:ea typeface="Calibri"/>
                        <a:cs typeface="Times New Roman"/>
                      </a:endParaRPr>
                    </a:p>
                    <a:p>
                      <a:pPr algn="ctr">
                        <a:lnSpc>
                          <a:spcPct val="115000"/>
                        </a:lnSpc>
                        <a:spcAft>
                          <a:spcPts val="0"/>
                        </a:spcAft>
                      </a:pPr>
                      <a:r>
                        <a:rPr lang="uk-UA" sz="1400" b="1" dirty="0" smtClean="0">
                          <a:latin typeface="Times New Roman"/>
                          <a:ea typeface="Calibri"/>
                          <a:cs typeface="Times New Roman"/>
                        </a:rPr>
                        <a:t>Люся </a:t>
                      </a:r>
                      <a:r>
                        <a:rPr lang="uk-UA" sz="1400" b="1" dirty="0">
                          <a:latin typeface="Times New Roman"/>
                          <a:ea typeface="Calibri"/>
                          <a:cs typeface="Times New Roman"/>
                        </a:rPr>
                        <a:t>Сурмач</a:t>
                      </a:r>
                      <a:endParaRPr lang="ru-RU" sz="1400" b="1" dirty="0">
                        <a:latin typeface="Calibri"/>
                        <a:ea typeface="Calibri"/>
                        <a:cs typeface="Times New Roman"/>
                      </a:endParaRPr>
                    </a:p>
                  </a:txBody>
                  <a:tcPr marL="25363" marR="2536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1000"/>
                        </a:spcAft>
                      </a:pPr>
                      <a:r>
                        <a:rPr lang="ru-RU" sz="1000" b="1" dirty="0">
                          <a:latin typeface="Times New Roman"/>
                          <a:ea typeface="Calibri"/>
                          <a:cs typeface="Times New Roman"/>
                        </a:rPr>
                        <a:t>м </a:t>
                      </a:r>
                      <a:r>
                        <a:rPr lang="ru-RU" sz="1000" b="1" dirty="0" err="1">
                          <a:latin typeface="Times New Roman"/>
                          <a:ea typeface="Calibri"/>
                          <a:cs typeface="Times New Roman"/>
                        </a:rPr>
                        <a:t>Бібрка</a:t>
                      </a:r>
                      <a:endParaRPr lang="ru-RU" sz="1000" b="1" dirty="0">
                        <a:latin typeface="Calibri"/>
                        <a:ea typeface="Calibri"/>
                        <a:cs typeface="Times New Roman"/>
                      </a:endParaRPr>
                    </a:p>
                  </a:txBody>
                  <a:tcPr marL="25363" marR="2536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1000"/>
                        </a:spcAft>
                      </a:pPr>
                      <a:r>
                        <a:rPr lang="ru-RU" sz="1000" b="1" dirty="0">
                          <a:latin typeface="Times New Roman"/>
                          <a:ea typeface="Calibri"/>
                          <a:cs typeface="Times New Roman"/>
                        </a:rPr>
                        <a:t>499,926</a:t>
                      </a:r>
                      <a:endParaRPr lang="ru-RU" sz="1000" b="1" dirty="0">
                        <a:latin typeface="Calibri"/>
                        <a:ea typeface="Calibri"/>
                        <a:cs typeface="Times New Roman"/>
                      </a:endParaRPr>
                    </a:p>
                  </a:txBody>
                  <a:tcPr marL="25363" marR="2536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bl>
          </a:graphicData>
        </a:graphic>
      </p:graphicFrame>
      <p:pic>
        <p:nvPicPr>
          <p:cNvPr id="5" name="Picture 2" descr="D:\міська рада\герб і прапор Бібрки\H1BIBRK0.jpg"/>
          <p:cNvPicPr>
            <a:picLocks noChangeAspect="1" noChangeArrowheads="1"/>
          </p:cNvPicPr>
          <p:nvPr/>
        </p:nvPicPr>
        <p:blipFill>
          <a:blip r:embed="rId2" cstate="print"/>
          <a:srcRect/>
          <a:stretch>
            <a:fillRect/>
          </a:stretch>
        </p:blipFill>
        <p:spPr bwMode="auto">
          <a:xfrm>
            <a:off x="0" y="0"/>
            <a:ext cx="850337" cy="1071546"/>
          </a:xfrm>
          <a:prstGeom prst="rect">
            <a:avLst/>
          </a:prstGeom>
          <a:noFill/>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1071538" y="214290"/>
            <a:ext cx="8072462" cy="400110"/>
          </a:xfrm>
          <a:prstGeom prst="rect">
            <a:avLst/>
          </a:prstGeom>
        </p:spPr>
        <p:txBody>
          <a:bodyPr wrap="square">
            <a:spAutoFit/>
          </a:bodyPr>
          <a:lstStyle/>
          <a:p>
            <a:r>
              <a:rPr lang="uk-UA" sz="2000" b="1" dirty="0" smtClean="0"/>
              <a:t>Проекти  місцевих ініціатив - переможці обласного конкурсу 2020 року </a:t>
            </a:r>
            <a:endParaRPr lang="ru-RU" sz="2000" dirty="0"/>
          </a:p>
        </p:txBody>
      </p:sp>
      <p:graphicFrame>
        <p:nvGraphicFramePr>
          <p:cNvPr id="4" name="Таблица 3"/>
          <p:cNvGraphicFramePr>
            <a:graphicFrameLocks noGrp="1"/>
          </p:cNvGraphicFramePr>
          <p:nvPr/>
        </p:nvGraphicFramePr>
        <p:xfrm>
          <a:off x="214281" y="642918"/>
          <a:ext cx="8929719" cy="6971939"/>
        </p:xfrm>
        <a:graphic>
          <a:graphicData uri="http://schemas.openxmlformats.org/drawingml/2006/table">
            <a:tbl>
              <a:tblPr/>
              <a:tblGrid>
                <a:gridCol w="694589"/>
                <a:gridCol w="2777372"/>
                <a:gridCol w="1250063"/>
                <a:gridCol w="1707397"/>
                <a:gridCol w="1202233"/>
                <a:gridCol w="1298065"/>
              </a:tblGrid>
              <a:tr h="522371">
                <a:tc>
                  <a:txBody>
                    <a:bodyPr/>
                    <a:lstStyle/>
                    <a:p>
                      <a:pPr algn="ctr">
                        <a:lnSpc>
                          <a:spcPct val="115000"/>
                        </a:lnSpc>
                        <a:spcAft>
                          <a:spcPts val="1000"/>
                        </a:spcAft>
                      </a:pPr>
                      <a:r>
                        <a:rPr lang="ru-RU" sz="800" b="1" dirty="0" err="1" smtClean="0">
                          <a:solidFill>
                            <a:srgbClr val="000000"/>
                          </a:solidFill>
                          <a:latin typeface="Times New Roman"/>
                          <a:ea typeface="Calibri"/>
                          <a:cs typeface="Times New Roman"/>
                        </a:rPr>
                        <a:t>Реєстраційний</a:t>
                      </a:r>
                      <a:r>
                        <a:rPr lang="ru-RU" sz="800" b="1" dirty="0" smtClean="0">
                          <a:solidFill>
                            <a:srgbClr val="000000"/>
                          </a:solidFill>
                          <a:latin typeface="Times New Roman"/>
                          <a:ea typeface="Calibri"/>
                          <a:cs typeface="Times New Roman"/>
                        </a:rPr>
                        <a:t> </a:t>
                      </a:r>
                      <a:r>
                        <a:rPr lang="ru-RU" sz="800" b="1" dirty="0">
                          <a:solidFill>
                            <a:srgbClr val="000000"/>
                          </a:solidFill>
                          <a:latin typeface="Times New Roman"/>
                          <a:ea typeface="Calibri"/>
                          <a:cs typeface="Times New Roman"/>
                        </a:rPr>
                        <a:t>номер</a:t>
                      </a:r>
                      <a:endParaRPr lang="ru-RU" sz="800" dirty="0">
                        <a:latin typeface="Calibri"/>
                        <a:ea typeface="Calibri"/>
                        <a:cs typeface="Times New Roman"/>
                      </a:endParaRPr>
                    </a:p>
                  </a:txBody>
                  <a:tcPr marL="22947" marR="22947" marT="0" marB="0" anchor="ctr">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15000"/>
                        </a:lnSpc>
                        <a:spcAft>
                          <a:spcPts val="1000"/>
                        </a:spcAft>
                      </a:pPr>
                      <a:r>
                        <a:rPr lang="ru-RU" sz="1000" b="1" dirty="0" err="1">
                          <a:solidFill>
                            <a:srgbClr val="000000"/>
                          </a:solidFill>
                          <a:latin typeface="Times New Roman"/>
                          <a:ea typeface="Calibri"/>
                          <a:cs typeface="Times New Roman"/>
                        </a:rPr>
                        <a:t>Назва</a:t>
                      </a:r>
                      <a:r>
                        <a:rPr lang="ru-RU" sz="1000" b="1" dirty="0">
                          <a:solidFill>
                            <a:srgbClr val="000000"/>
                          </a:solidFill>
                          <a:latin typeface="Times New Roman"/>
                          <a:ea typeface="Calibri"/>
                          <a:cs typeface="Times New Roman"/>
                        </a:rPr>
                        <a:t> проекту</a:t>
                      </a:r>
                      <a:endParaRPr lang="ru-RU" sz="1000" dirty="0">
                        <a:latin typeface="Calibri"/>
                        <a:ea typeface="Calibri"/>
                        <a:cs typeface="Times New Roman"/>
                      </a:endParaRPr>
                    </a:p>
                  </a:txBody>
                  <a:tcPr marL="22947" marR="2294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indent="68580" algn="ctr">
                        <a:lnSpc>
                          <a:spcPct val="115000"/>
                        </a:lnSpc>
                        <a:spcAft>
                          <a:spcPts val="1000"/>
                        </a:spcAft>
                      </a:pPr>
                      <a:r>
                        <a:rPr lang="ru-RU" sz="1000" b="1" dirty="0" err="1">
                          <a:solidFill>
                            <a:srgbClr val="000000"/>
                          </a:solidFill>
                          <a:latin typeface="Times New Roman"/>
                          <a:ea typeface="Calibri"/>
                          <a:cs typeface="Times New Roman"/>
                        </a:rPr>
                        <a:t>Назва</a:t>
                      </a:r>
                      <a:r>
                        <a:rPr lang="ru-RU" sz="1000" b="1" dirty="0">
                          <a:solidFill>
                            <a:srgbClr val="000000"/>
                          </a:solidFill>
                          <a:latin typeface="Times New Roman"/>
                          <a:ea typeface="Calibri"/>
                          <a:cs typeface="Times New Roman"/>
                        </a:rPr>
                        <a:t> </a:t>
                      </a:r>
                      <a:r>
                        <a:rPr lang="ru-RU" sz="1000" b="1" dirty="0" err="1">
                          <a:solidFill>
                            <a:srgbClr val="000000"/>
                          </a:solidFill>
                          <a:latin typeface="Times New Roman"/>
                          <a:ea typeface="Calibri"/>
                          <a:cs typeface="Times New Roman"/>
                        </a:rPr>
                        <a:t>пріоритету</a:t>
                      </a:r>
                      <a:endParaRPr lang="ru-RU" sz="1000" dirty="0">
                        <a:latin typeface="Calibri"/>
                        <a:ea typeface="Calibri"/>
                        <a:cs typeface="Times New Roman"/>
                      </a:endParaRPr>
                    </a:p>
                  </a:txBody>
                  <a:tcPr marL="22947" marR="2294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1000"/>
                        </a:spcAft>
                      </a:pPr>
                      <a:r>
                        <a:rPr lang="ru-RU" sz="1000" b="1" dirty="0" err="1">
                          <a:solidFill>
                            <a:srgbClr val="000000"/>
                          </a:solidFill>
                          <a:latin typeface="Times New Roman"/>
                          <a:ea typeface="Calibri"/>
                          <a:cs typeface="Times New Roman"/>
                        </a:rPr>
                        <a:t>Назва</a:t>
                      </a:r>
                      <a:r>
                        <a:rPr lang="ru-RU" sz="1000" b="1" dirty="0">
                          <a:solidFill>
                            <a:srgbClr val="000000"/>
                          </a:solidFill>
                          <a:latin typeface="Times New Roman"/>
                          <a:ea typeface="Calibri"/>
                          <a:cs typeface="Times New Roman"/>
                        </a:rPr>
                        <a:t> </a:t>
                      </a:r>
                      <a:r>
                        <a:rPr lang="ru-RU" sz="1000" b="1" dirty="0" err="1">
                          <a:solidFill>
                            <a:srgbClr val="000000"/>
                          </a:solidFill>
                          <a:latin typeface="Times New Roman"/>
                          <a:ea typeface="Calibri"/>
                          <a:cs typeface="Times New Roman"/>
                        </a:rPr>
                        <a:t>заявника</a:t>
                      </a:r>
                      <a:endParaRPr lang="ru-RU" sz="1000" dirty="0">
                        <a:latin typeface="Calibri"/>
                        <a:ea typeface="Calibri"/>
                        <a:cs typeface="Times New Roman"/>
                      </a:endParaRPr>
                    </a:p>
                  </a:txBody>
                  <a:tcPr marL="22947" marR="2294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1000"/>
                        </a:spcAft>
                      </a:pPr>
                      <a:r>
                        <a:rPr lang="ru-RU" sz="1000" b="1" dirty="0">
                          <a:solidFill>
                            <a:srgbClr val="000000"/>
                          </a:solidFill>
                          <a:latin typeface="Times New Roman"/>
                          <a:ea typeface="Calibri"/>
                          <a:cs typeface="Times New Roman"/>
                        </a:rPr>
                        <a:t>Населений пункт</a:t>
                      </a:r>
                      <a:endParaRPr lang="ru-RU" sz="1000" dirty="0">
                        <a:latin typeface="Calibri"/>
                        <a:ea typeface="Calibri"/>
                        <a:cs typeface="Times New Roman"/>
                      </a:endParaRPr>
                    </a:p>
                  </a:txBody>
                  <a:tcPr marL="22947" marR="2294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1000"/>
                        </a:spcAft>
                      </a:pPr>
                      <a:r>
                        <a:rPr lang="ru-RU" sz="1000" b="1" dirty="0" err="1">
                          <a:solidFill>
                            <a:srgbClr val="000000"/>
                          </a:solidFill>
                          <a:latin typeface="Times New Roman"/>
                          <a:ea typeface="Calibri"/>
                          <a:cs typeface="Times New Roman"/>
                        </a:rPr>
                        <a:t>Загальна</a:t>
                      </a:r>
                      <a:r>
                        <a:rPr lang="ru-RU" sz="1000" b="1" dirty="0">
                          <a:solidFill>
                            <a:srgbClr val="000000"/>
                          </a:solidFill>
                          <a:latin typeface="Times New Roman"/>
                          <a:ea typeface="Calibri"/>
                          <a:cs typeface="Times New Roman"/>
                        </a:rPr>
                        <a:t> </a:t>
                      </a:r>
                      <a:r>
                        <a:rPr lang="ru-RU" sz="1000" b="1" dirty="0" err="1">
                          <a:solidFill>
                            <a:srgbClr val="000000"/>
                          </a:solidFill>
                          <a:latin typeface="Times New Roman"/>
                          <a:ea typeface="Calibri"/>
                          <a:cs typeface="Times New Roman"/>
                        </a:rPr>
                        <a:t>вартість</a:t>
                      </a:r>
                      <a:r>
                        <a:rPr lang="ru-RU" sz="1000" b="1" dirty="0">
                          <a:solidFill>
                            <a:srgbClr val="000000"/>
                          </a:solidFill>
                          <a:latin typeface="Times New Roman"/>
                          <a:ea typeface="Calibri"/>
                          <a:cs typeface="Times New Roman"/>
                        </a:rPr>
                        <a:t> проекту </a:t>
                      </a:r>
                      <a:endParaRPr lang="ru-RU" sz="1000" dirty="0">
                        <a:latin typeface="Calibri"/>
                        <a:ea typeface="Calibri"/>
                        <a:cs typeface="Times New Roman"/>
                      </a:endParaRPr>
                    </a:p>
                  </a:txBody>
                  <a:tcPr marL="22947" marR="2294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FFFF"/>
                    </a:solidFill>
                  </a:tcPr>
                </a:tc>
              </a:tr>
              <a:tr h="686542">
                <a:tc>
                  <a:txBody>
                    <a:bodyPr/>
                    <a:lstStyle/>
                    <a:p>
                      <a:pPr algn="ctr">
                        <a:lnSpc>
                          <a:spcPct val="115000"/>
                        </a:lnSpc>
                        <a:spcAft>
                          <a:spcPts val="1000"/>
                        </a:spcAft>
                      </a:pPr>
                      <a:r>
                        <a:rPr lang="ru-RU" sz="1000" b="1" dirty="0">
                          <a:latin typeface="Times New Roman"/>
                          <a:ea typeface="Calibri"/>
                          <a:cs typeface="Times New Roman"/>
                        </a:rPr>
                        <a:t>396</a:t>
                      </a:r>
                      <a:endParaRPr lang="ru-RU" sz="1000" b="1" dirty="0">
                        <a:latin typeface="Calibri"/>
                        <a:ea typeface="Calibri"/>
                        <a:cs typeface="Times New Roman"/>
                      </a:endParaRPr>
                    </a:p>
                  </a:txBody>
                  <a:tcPr marL="26285" marR="26285"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15000"/>
                        </a:lnSpc>
                        <a:spcAft>
                          <a:spcPts val="1000"/>
                        </a:spcAft>
                      </a:pPr>
                      <a:r>
                        <a:rPr lang="ru-RU" sz="1000" b="1" dirty="0" err="1">
                          <a:latin typeface="Times New Roman"/>
                          <a:ea typeface="Calibri"/>
                          <a:cs typeface="Times New Roman"/>
                        </a:rPr>
                        <a:t>Капітальний</a:t>
                      </a:r>
                      <a:r>
                        <a:rPr lang="ru-RU" sz="1000" b="1" dirty="0">
                          <a:latin typeface="Times New Roman"/>
                          <a:ea typeface="Calibri"/>
                          <a:cs typeface="Times New Roman"/>
                        </a:rPr>
                        <a:t> ремонт </a:t>
                      </a:r>
                      <a:r>
                        <a:rPr lang="ru-RU" sz="1000" b="1" dirty="0" err="1">
                          <a:latin typeface="Times New Roman"/>
                          <a:ea typeface="Calibri"/>
                          <a:cs typeface="Times New Roman"/>
                        </a:rPr>
                        <a:t>сцени</a:t>
                      </a:r>
                      <a:r>
                        <a:rPr lang="ru-RU" sz="1000" b="1" dirty="0">
                          <a:latin typeface="Times New Roman"/>
                          <a:ea typeface="Calibri"/>
                          <a:cs typeface="Times New Roman"/>
                        </a:rPr>
                        <a:t> </a:t>
                      </a:r>
                      <a:r>
                        <a:rPr lang="ru-RU" sz="1000" b="1" dirty="0" err="1">
                          <a:latin typeface="Times New Roman"/>
                          <a:ea typeface="Calibri"/>
                          <a:cs typeface="Times New Roman"/>
                        </a:rPr>
                        <a:t>із</a:t>
                      </a:r>
                      <a:r>
                        <a:rPr lang="ru-RU" sz="1000" b="1" dirty="0">
                          <a:latin typeface="Times New Roman"/>
                          <a:ea typeface="Calibri"/>
                          <a:cs typeface="Times New Roman"/>
                        </a:rPr>
                        <a:t> </a:t>
                      </a:r>
                      <a:r>
                        <a:rPr lang="ru-RU" sz="1000" b="1" dirty="0" err="1">
                          <a:latin typeface="Times New Roman"/>
                          <a:ea typeface="Calibri"/>
                          <a:cs typeface="Times New Roman"/>
                        </a:rPr>
                        <a:t>заміною</a:t>
                      </a:r>
                      <a:r>
                        <a:rPr lang="ru-RU" sz="1000" b="1" dirty="0">
                          <a:latin typeface="Times New Roman"/>
                          <a:ea typeface="Calibri"/>
                          <a:cs typeface="Times New Roman"/>
                        </a:rPr>
                        <a:t> </a:t>
                      </a:r>
                      <a:r>
                        <a:rPr lang="ru-RU" sz="1000" b="1" dirty="0" err="1">
                          <a:latin typeface="Times New Roman"/>
                          <a:ea typeface="Calibri"/>
                          <a:cs typeface="Times New Roman"/>
                        </a:rPr>
                        <a:t>електрики</a:t>
                      </a:r>
                      <a:r>
                        <a:rPr lang="ru-RU" sz="1000" b="1" dirty="0">
                          <a:latin typeface="Times New Roman"/>
                          <a:ea typeface="Calibri"/>
                          <a:cs typeface="Times New Roman"/>
                        </a:rPr>
                        <a:t> в Народному </a:t>
                      </a:r>
                      <a:r>
                        <a:rPr lang="ru-RU" sz="1000" b="1" dirty="0" err="1">
                          <a:latin typeface="Times New Roman"/>
                          <a:ea typeface="Calibri"/>
                          <a:cs typeface="Times New Roman"/>
                        </a:rPr>
                        <a:t>домі</a:t>
                      </a:r>
                      <a:r>
                        <a:rPr lang="ru-RU" sz="1000" b="1" dirty="0">
                          <a:latin typeface="Times New Roman"/>
                          <a:ea typeface="Calibri"/>
                          <a:cs typeface="Times New Roman"/>
                        </a:rPr>
                        <a:t> по вул.Центральна,1 в </a:t>
                      </a:r>
                      <a:r>
                        <a:rPr lang="ru-RU" sz="1000" b="1" dirty="0" err="1">
                          <a:latin typeface="Times New Roman"/>
                          <a:ea typeface="Calibri"/>
                          <a:cs typeface="Times New Roman"/>
                        </a:rPr>
                        <a:t>селі</a:t>
                      </a:r>
                      <a:r>
                        <a:rPr lang="ru-RU" sz="1000" b="1" dirty="0">
                          <a:latin typeface="Times New Roman"/>
                          <a:ea typeface="Calibri"/>
                          <a:cs typeface="Times New Roman"/>
                        </a:rPr>
                        <a:t> </a:t>
                      </a:r>
                      <a:r>
                        <a:rPr lang="ru-RU" sz="1000" b="1" dirty="0" err="1">
                          <a:latin typeface="Times New Roman"/>
                          <a:ea typeface="Calibri"/>
                          <a:cs typeface="Times New Roman"/>
                        </a:rPr>
                        <a:t>Романів</a:t>
                      </a:r>
                      <a:r>
                        <a:rPr lang="ru-RU" sz="1000" b="1" dirty="0">
                          <a:latin typeface="Times New Roman"/>
                          <a:ea typeface="Calibri"/>
                          <a:cs typeface="Times New Roman"/>
                        </a:rPr>
                        <a:t> </a:t>
                      </a:r>
                      <a:endParaRPr lang="ru-RU" sz="1000" b="1" dirty="0">
                        <a:latin typeface="Calibri"/>
                        <a:ea typeface="Calibri"/>
                        <a:cs typeface="Times New Roman"/>
                      </a:endParaRPr>
                    </a:p>
                  </a:txBody>
                  <a:tcPr marL="26285" marR="2628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1000"/>
                        </a:spcAft>
                      </a:pPr>
                      <a:r>
                        <a:rPr lang="ru-RU" sz="1000" b="1">
                          <a:latin typeface="Times New Roman"/>
                          <a:ea typeface="Calibri"/>
                          <a:cs typeface="Times New Roman"/>
                        </a:rPr>
                        <a:t>Культура</a:t>
                      </a:r>
                      <a:endParaRPr lang="ru-RU" sz="1000" b="1">
                        <a:latin typeface="Calibri"/>
                        <a:ea typeface="Calibri"/>
                        <a:cs typeface="Times New Roman"/>
                      </a:endParaRPr>
                    </a:p>
                  </a:txBody>
                  <a:tcPr marL="26285" marR="2628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ru-RU" sz="1000" b="1" dirty="0" err="1">
                          <a:latin typeface="Times New Roman"/>
                          <a:ea typeface="Calibri"/>
                          <a:cs typeface="Times New Roman"/>
                        </a:rPr>
                        <a:t>Відділ</a:t>
                      </a:r>
                      <a:r>
                        <a:rPr lang="ru-RU" sz="1000" b="1" dirty="0">
                          <a:latin typeface="Times New Roman"/>
                          <a:ea typeface="Calibri"/>
                          <a:cs typeface="Times New Roman"/>
                        </a:rPr>
                        <a:t> </a:t>
                      </a:r>
                      <a:r>
                        <a:rPr lang="ru-RU" sz="1000" b="1" dirty="0" err="1">
                          <a:latin typeface="Times New Roman"/>
                          <a:ea typeface="Calibri"/>
                          <a:cs typeface="Times New Roman"/>
                        </a:rPr>
                        <a:t>культури</a:t>
                      </a:r>
                      <a:r>
                        <a:rPr lang="ru-RU" sz="1000" b="1" dirty="0">
                          <a:latin typeface="Times New Roman"/>
                          <a:ea typeface="Calibri"/>
                          <a:cs typeface="Times New Roman"/>
                        </a:rPr>
                        <a:t> Бібрської </a:t>
                      </a:r>
                      <a:r>
                        <a:rPr lang="ru-RU" sz="1000" b="1" dirty="0" err="1">
                          <a:latin typeface="Times New Roman"/>
                          <a:ea typeface="Calibri"/>
                          <a:cs typeface="Times New Roman"/>
                        </a:rPr>
                        <a:t>міської</a:t>
                      </a:r>
                      <a:r>
                        <a:rPr lang="ru-RU" sz="1000" b="1" dirty="0">
                          <a:latin typeface="Times New Roman"/>
                          <a:ea typeface="Calibri"/>
                          <a:cs typeface="Times New Roman"/>
                        </a:rPr>
                        <a:t> ради</a:t>
                      </a:r>
                      <a:endParaRPr lang="ru-RU" sz="1000" b="1" dirty="0">
                        <a:latin typeface="Calibri"/>
                        <a:ea typeface="Calibri"/>
                        <a:cs typeface="Times New Roman"/>
                      </a:endParaRPr>
                    </a:p>
                    <a:p>
                      <a:pPr algn="ctr">
                        <a:lnSpc>
                          <a:spcPct val="115000"/>
                        </a:lnSpc>
                        <a:spcAft>
                          <a:spcPts val="0"/>
                        </a:spcAft>
                      </a:pPr>
                      <a:r>
                        <a:rPr lang="uk-UA" sz="1000" b="1" dirty="0">
                          <a:latin typeface="Times New Roman"/>
                          <a:ea typeface="Calibri"/>
                          <a:cs typeface="Times New Roman"/>
                        </a:rPr>
                        <a:t>Керівник </a:t>
                      </a:r>
                      <a:r>
                        <a:rPr lang="uk-UA" sz="1000" b="1" dirty="0" err="1">
                          <a:latin typeface="Times New Roman"/>
                          <a:ea typeface="Calibri"/>
                          <a:cs typeface="Times New Roman"/>
                        </a:rPr>
                        <a:t>проєкту</a:t>
                      </a:r>
                      <a:endParaRPr lang="ru-RU" sz="1000" b="1" dirty="0">
                        <a:latin typeface="Calibri"/>
                        <a:ea typeface="Calibri"/>
                        <a:cs typeface="Times New Roman"/>
                      </a:endParaRPr>
                    </a:p>
                    <a:p>
                      <a:pPr algn="ctr">
                        <a:lnSpc>
                          <a:spcPct val="115000"/>
                        </a:lnSpc>
                        <a:spcAft>
                          <a:spcPts val="0"/>
                        </a:spcAft>
                      </a:pPr>
                      <a:r>
                        <a:rPr lang="uk-UA" sz="1400" b="1" dirty="0">
                          <a:latin typeface="Times New Roman"/>
                          <a:ea typeface="Calibri"/>
                          <a:cs typeface="Times New Roman"/>
                        </a:rPr>
                        <a:t>Марія Мох</a:t>
                      </a:r>
                      <a:endParaRPr lang="ru-RU" sz="1400" b="1" dirty="0">
                        <a:latin typeface="Calibri"/>
                        <a:ea typeface="Calibri"/>
                        <a:cs typeface="Times New Roman"/>
                      </a:endParaRPr>
                    </a:p>
                  </a:txBody>
                  <a:tcPr marL="26285" marR="2628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1000"/>
                        </a:spcAft>
                      </a:pPr>
                      <a:r>
                        <a:rPr lang="ru-RU" sz="1000" b="1">
                          <a:latin typeface="Times New Roman"/>
                          <a:ea typeface="Calibri"/>
                          <a:cs typeface="Times New Roman"/>
                        </a:rPr>
                        <a:t>с Романів</a:t>
                      </a:r>
                      <a:endParaRPr lang="ru-RU" sz="1000" b="1">
                        <a:latin typeface="Calibri"/>
                        <a:ea typeface="Calibri"/>
                        <a:cs typeface="Times New Roman"/>
                      </a:endParaRPr>
                    </a:p>
                  </a:txBody>
                  <a:tcPr marL="26285" marR="2628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1000"/>
                        </a:spcAft>
                      </a:pPr>
                      <a:r>
                        <a:rPr lang="ru-RU" sz="1000" b="1">
                          <a:latin typeface="Times New Roman"/>
                          <a:ea typeface="Calibri"/>
                          <a:cs typeface="Times New Roman"/>
                        </a:rPr>
                        <a:t>297,590</a:t>
                      </a:r>
                      <a:endParaRPr lang="ru-RU" sz="1000" b="1">
                        <a:latin typeface="Calibri"/>
                        <a:ea typeface="Calibri"/>
                        <a:cs typeface="Times New Roman"/>
                      </a:endParaRPr>
                    </a:p>
                  </a:txBody>
                  <a:tcPr marL="26285" marR="2628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686542">
                <a:tc>
                  <a:txBody>
                    <a:bodyPr/>
                    <a:lstStyle/>
                    <a:p>
                      <a:pPr algn="ctr">
                        <a:lnSpc>
                          <a:spcPct val="115000"/>
                        </a:lnSpc>
                        <a:spcAft>
                          <a:spcPts val="1000"/>
                        </a:spcAft>
                      </a:pPr>
                      <a:r>
                        <a:rPr lang="ru-RU" sz="1000" b="1">
                          <a:latin typeface="Times New Roman"/>
                          <a:ea typeface="Calibri"/>
                          <a:cs typeface="Times New Roman"/>
                        </a:rPr>
                        <a:t>409</a:t>
                      </a:r>
                      <a:endParaRPr lang="ru-RU" sz="1000" b="1">
                        <a:latin typeface="Calibri"/>
                        <a:ea typeface="Calibri"/>
                        <a:cs typeface="Times New Roman"/>
                      </a:endParaRPr>
                    </a:p>
                  </a:txBody>
                  <a:tcPr marL="26285" marR="26285"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15000"/>
                        </a:lnSpc>
                        <a:spcAft>
                          <a:spcPts val="1000"/>
                        </a:spcAft>
                      </a:pPr>
                      <a:r>
                        <a:rPr lang="ru-RU" sz="1000" b="1" dirty="0" err="1">
                          <a:latin typeface="Times New Roman"/>
                          <a:ea typeface="Calibri"/>
                          <a:cs typeface="Times New Roman"/>
                        </a:rPr>
                        <a:t>Капітальний</a:t>
                      </a:r>
                      <a:r>
                        <a:rPr lang="ru-RU" sz="1000" b="1" dirty="0">
                          <a:latin typeface="Times New Roman"/>
                          <a:ea typeface="Calibri"/>
                          <a:cs typeface="Times New Roman"/>
                        </a:rPr>
                        <a:t> ремонт </a:t>
                      </a:r>
                      <a:r>
                        <a:rPr lang="ru-RU" sz="1000" b="1" dirty="0" err="1">
                          <a:latin typeface="Times New Roman"/>
                          <a:ea typeface="Calibri"/>
                          <a:cs typeface="Times New Roman"/>
                        </a:rPr>
                        <a:t>підлоги</a:t>
                      </a:r>
                      <a:r>
                        <a:rPr lang="ru-RU" sz="1000" b="1" dirty="0">
                          <a:latin typeface="Times New Roman"/>
                          <a:ea typeface="Calibri"/>
                          <a:cs typeface="Times New Roman"/>
                        </a:rPr>
                        <a:t> </a:t>
                      </a:r>
                      <a:r>
                        <a:rPr lang="ru-RU" sz="1000" b="1" dirty="0" err="1">
                          <a:latin typeface="Times New Roman"/>
                          <a:ea typeface="Calibri"/>
                          <a:cs typeface="Times New Roman"/>
                        </a:rPr>
                        <a:t>із</a:t>
                      </a:r>
                      <a:r>
                        <a:rPr lang="ru-RU" sz="1000" b="1" dirty="0">
                          <a:latin typeface="Times New Roman"/>
                          <a:ea typeface="Calibri"/>
                          <a:cs typeface="Times New Roman"/>
                        </a:rPr>
                        <a:t> </a:t>
                      </a:r>
                      <a:r>
                        <a:rPr lang="ru-RU" sz="1000" b="1" dirty="0" err="1">
                          <a:latin typeface="Times New Roman"/>
                          <a:ea typeface="Calibri"/>
                          <a:cs typeface="Times New Roman"/>
                        </a:rPr>
                        <a:t>заміною</a:t>
                      </a:r>
                      <a:r>
                        <a:rPr lang="ru-RU" sz="1000" b="1" dirty="0">
                          <a:latin typeface="Times New Roman"/>
                          <a:ea typeface="Calibri"/>
                          <a:cs typeface="Times New Roman"/>
                        </a:rPr>
                        <a:t> дверей в Народному </a:t>
                      </a:r>
                      <a:r>
                        <a:rPr lang="ru-RU" sz="1000" b="1" dirty="0" err="1">
                          <a:latin typeface="Times New Roman"/>
                          <a:ea typeface="Calibri"/>
                          <a:cs typeface="Times New Roman"/>
                        </a:rPr>
                        <a:t>домі</a:t>
                      </a:r>
                      <a:r>
                        <a:rPr lang="ru-RU" sz="1000" b="1" dirty="0">
                          <a:latin typeface="Times New Roman"/>
                          <a:ea typeface="Calibri"/>
                          <a:cs typeface="Times New Roman"/>
                        </a:rPr>
                        <a:t> в </a:t>
                      </a:r>
                      <a:r>
                        <a:rPr lang="ru-RU" sz="1000" b="1" dirty="0" err="1">
                          <a:latin typeface="Times New Roman"/>
                          <a:ea typeface="Calibri"/>
                          <a:cs typeface="Times New Roman"/>
                        </a:rPr>
                        <a:t>селі</a:t>
                      </a:r>
                      <a:r>
                        <a:rPr lang="ru-RU" sz="1000" b="1" dirty="0">
                          <a:latin typeface="Times New Roman"/>
                          <a:ea typeface="Calibri"/>
                          <a:cs typeface="Times New Roman"/>
                        </a:rPr>
                        <a:t> </a:t>
                      </a:r>
                      <a:r>
                        <a:rPr lang="ru-RU" sz="1000" b="1" dirty="0" err="1">
                          <a:latin typeface="Times New Roman"/>
                          <a:ea typeface="Calibri"/>
                          <a:cs typeface="Times New Roman"/>
                        </a:rPr>
                        <a:t>Підгородище</a:t>
                      </a:r>
                      <a:r>
                        <a:rPr lang="ru-RU" sz="1000" b="1" dirty="0">
                          <a:latin typeface="Times New Roman"/>
                          <a:ea typeface="Calibri"/>
                          <a:cs typeface="Times New Roman"/>
                        </a:rPr>
                        <a:t> </a:t>
                      </a:r>
                      <a:endParaRPr lang="ru-RU" sz="1000" b="1" dirty="0">
                        <a:latin typeface="Calibri"/>
                        <a:ea typeface="Calibri"/>
                        <a:cs typeface="Times New Roman"/>
                      </a:endParaRPr>
                    </a:p>
                  </a:txBody>
                  <a:tcPr marL="26285" marR="2628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1000"/>
                        </a:spcAft>
                      </a:pPr>
                      <a:r>
                        <a:rPr lang="ru-RU" sz="1000" b="1" dirty="0">
                          <a:latin typeface="Times New Roman"/>
                          <a:ea typeface="Calibri"/>
                          <a:cs typeface="Times New Roman"/>
                        </a:rPr>
                        <a:t>Культура</a:t>
                      </a:r>
                      <a:endParaRPr lang="ru-RU" sz="1000" b="1" dirty="0">
                        <a:latin typeface="Calibri"/>
                        <a:ea typeface="Calibri"/>
                        <a:cs typeface="Times New Roman"/>
                      </a:endParaRPr>
                    </a:p>
                  </a:txBody>
                  <a:tcPr marL="26285" marR="2628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ru-RU" sz="1000" b="1" dirty="0" err="1">
                          <a:latin typeface="Times New Roman"/>
                          <a:ea typeface="Calibri"/>
                          <a:cs typeface="Times New Roman"/>
                        </a:rPr>
                        <a:t>Відділ</a:t>
                      </a:r>
                      <a:r>
                        <a:rPr lang="ru-RU" sz="1000" b="1" dirty="0">
                          <a:latin typeface="Times New Roman"/>
                          <a:ea typeface="Calibri"/>
                          <a:cs typeface="Times New Roman"/>
                        </a:rPr>
                        <a:t> </a:t>
                      </a:r>
                      <a:r>
                        <a:rPr lang="ru-RU" sz="1000" b="1" dirty="0" err="1">
                          <a:latin typeface="Times New Roman"/>
                          <a:ea typeface="Calibri"/>
                          <a:cs typeface="Times New Roman"/>
                        </a:rPr>
                        <a:t>культури</a:t>
                      </a:r>
                      <a:r>
                        <a:rPr lang="ru-RU" sz="1000" b="1" dirty="0">
                          <a:latin typeface="Times New Roman"/>
                          <a:ea typeface="Calibri"/>
                          <a:cs typeface="Times New Roman"/>
                        </a:rPr>
                        <a:t> Бібрської </a:t>
                      </a:r>
                      <a:r>
                        <a:rPr lang="ru-RU" sz="1000" b="1" dirty="0" err="1">
                          <a:latin typeface="Times New Roman"/>
                          <a:ea typeface="Calibri"/>
                          <a:cs typeface="Times New Roman"/>
                        </a:rPr>
                        <a:t>міської</a:t>
                      </a:r>
                      <a:r>
                        <a:rPr lang="ru-RU" sz="1000" b="1" dirty="0">
                          <a:latin typeface="Times New Roman"/>
                          <a:ea typeface="Calibri"/>
                          <a:cs typeface="Times New Roman"/>
                        </a:rPr>
                        <a:t> ради</a:t>
                      </a:r>
                      <a:endParaRPr lang="ru-RU" sz="1000" b="1" dirty="0">
                        <a:latin typeface="Calibri"/>
                        <a:ea typeface="Calibri"/>
                        <a:cs typeface="Times New Roman"/>
                      </a:endParaRPr>
                    </a:p>
                    <a:p>
                      <a:pPr algn="ctr">
                        <a:lnSpc>
                          <a:spcPct val="115000"/>
                        </a:lnSpc>
                        <a:spcAft>
                          <a:spcPts val="0"/>
                        </a:spcAft>
                      </a:pPr>
                      <a:r>
                        <a:rPr lang="uk-UA" sz="1000" b="1" dirty="0">
                          <a:latin typeface="Times New Roman"/>
                          <a:ea typeface="Calibri"/>
                          <a:cs typeface="Times New Roman"/>
                        </a:rPr>
                        <a:t>Керівник проекту</a:t>
                      </a:r>
                      <a:endParaRPr lang="ru-RU" sz="1000" b="1" dirty="0">
                        <a:latin typeface="Calibri"/>
                        <a:ea typeface="Calibri"/>
                        <a:cs typeface="Times New Roman"/>
                      </a:endParaRPr>
                    </a:p>
                    <a:p>
                      <a:pPr algn="ctr">
                        <a:lnSpc>
                          <a:spcPct val="115000"/>
                        </a:lnSpc>
                        <a:spcAft>
                          <a:spcPts val="0"/>
                        </a:spcAft>
                      </a:pPr>
                      <a:r>
                        <a:rPr lang="uk-UA" sz="1400" b="1" dirty="0">
                          <a:latin typeface="Times New Roman"/>
                          <a:ea typeface="Calibri"/>
                          <a:cs typeface="Times New Roman"/>
                        </a:rPr>
                        <a:t>Любов </a:t>
                      </a:r>
                      <a:r>
                        <a:rPr lang="uk-UA" sz="1400" b="1" dirty="0" err="1">
                          <a:latin typeface="Times New Roman"/>
                          <a:ea typeface="Calibri"/>
                          <a:cs typeface="Times New Roman"/>
                        </a:rPr>
                        <a:t>Панченяк</a:t>
                      </a:r>
                      <a:endParaRPr lang="ru-RU" sz="1400" b="1" dirty="0">
                        <a:latin typeface="Calibri"/>
                        <a:ea typeface="Calibri"/>
                        <a:cs typeface="Times New Roman"/>
                      </a:endParaRPr>
                    </a:p>
                  </a:txBody>
                  <a:tcPr marL="26285" marR="2628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1000"/>
                        </a:spcAft>
                      </a:pPr>
                      <a:r>
                        <a:rPr lang="ru-RU" sz="1000" b="1">
                          <a:latin typeface="Times New Roman"/>
                          <a:ea typeface="Calibri"/>
                          <a:cs typeface="Times New Roman"/>
                        </a:rPr>
                        <a:t>с Підгородище</a:t>
                      </a:r>
                      <a:endParaRPr lang="ru-RU" sz="1000" b="1">
                        <a:latin typeface="Calibri"/>
                        <a:ea typeface="Calibri"/>
                        <a:cs typeface="Times New Roman"/>
                      </a:endParaRPr>
                    </a:p>
                  </a:txBody>
                  <a:tcPr marL="26285" marR="2628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1000"/>
                        </a:spcAft>
                      </a:pPr>
                      <a:r>
                        <a:rPr lang="ru-RU" sz="1000" b="1">
                          <a:latin typeface="Times New Roman"/>
                          <a:ea typeface="Calibri"/>
                          <a:cs typeface="Times New Roman"/>
                        </a:rPr>
                        <a:t>443,200</a:t>
                      </a:r>
                      <a:endParaRPr lang="ru-RU" sz="1000" b="1">
                        <a:latin typeface="Calibri"/>
                        <a:ea typeface="Calibri"/>
                        <a:cs typeface="Times New Roman"/>
                      </a:endParaRPr>
                    </a:p>
                  </a:txBody>
                  <a:tcPr marL="26285" marR="2628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858178">
                <a:tc>
                  <a:txBody>
                    <a:bodyPr/>
                    <a:lstStyle/>
                    <a:p>
                      <a:pPr algn="ctr">
                        <a:lnSpc>
                          <a:spcPct val="115000"/>
                        </a:lnSpc>
                        <a:spcAft>
                          <a:spcPts val="1000"/>
                        </a:spcAft>
                      </a:pPr>
                      <a:r>
                        <a:rPr lang="ru-RU" sz="1000" b="1" dirty="0">
                          <a:latin typeface="Times New Roman"/>
                          <a:ea typeface="Calibri"/>
                          <a:cs typeface="Times New Roman"/>
                        </a:rPr>
                        <a:t>485</a:t>
                      </a:r>
                      <a:endParaRPr lang="ru-RU" sz="1000" b="1" dirty="0">
                        <a:latin typeface="Calibri"/>
                        <a:ea typeface="Calibri"/>
                        <a:cs typeface="Times New Roman"/>
                      </a:endParaRPr>
                    </a:p>
                  </a:txBody>
                  <a:tcPr marL="26285" marR="26285"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FFFFFF"/>
                    </a:solidFill>
                  </a:tcPr>
                </a:tc>
                <a:tc>
                  <a:txBody>
                    <a:bodyPr/>
                    <a:lstStyle/>
                    <a:p>
                      <a:pPr>
                        <a:lnSpc>
                          <a:spcPct val="115000"/>
                        </a:lnSpc>
                        <a:spcAft>
                          <a:spcPts val="1000"/>
                        </a:spcAft>
                      </a:pPr>
                      <a:r>
                        <a:rPr lang="ru-RU" sz="1000" b="1" dirty="0" err="1">
                          <a:latin typeface="Times New Roman"/>
                          <a:ea typeface="Calibri"/>
                          <a:cs typeface="Times New Roman"/>
                        </a:rPr>
                        <a:t>Придбання</a:t>
                      </a:r>
                      <a:r>
                        <a:rPr lang="ru-RU" sz="1000" b="1" dirty="0">
                          <a:latin typeface="Times New Roman"/>
                          <a:ea typeface="Calibri"/>
                          <a:cs typeface="Times New Roman"/>
                        </a:rPr>
                        <a:t> </a:t>
                      </a:r>
                      <a:r>
                        <a:rPr lang="ru-RU" sz="1000" b="1" dirty="0" err="1">
                          <a:latin typeface="Times New Roman"/>
                          <a:ea typeface="Calibri"/>
                          <a:cs typeface="Times New Roman"/>
                        </a:rPr>
                        <a:t>обладнання</a:t>
                      </a:r>
                      <a:r>
                        <a:rPr lang="ru-RU" sz="1000" b="1" dirty="0">
                          <a:latin typeface="Times New Roman"/>
                          <a:ea typeface="Calibri"/>
                          <a:cs typeface="Times New Roman"/>
                        </a:rPr>
                        <a:t> для </a:t>
                      </a:r>
                      <a:r>
                        <a:rPr lang="ru-RU" sz="1000" b="1" dirty="0" err="1">
                          <a:latin typeface="Times New Roman"/>
                          <a:ea typeface="Calibri"/>
                          <a:cs typeface="Times New Roman"/>
                        </a:rPr>
                        <a:t>створення</a:t>
                      </a:r>
                      <a:r>
                        <a:rPr lang="ru-RU" sz="1000" b="1" dirty="0">
                          <a:latin typeface="Times New Roman"/>
                          <a:ea typeface="Calibri"/>
                          <a:cs typeface="Times New Roman"/>
                        </a:rPr>
                        <a:t> </a:t>
                      </a:r>
                      <a:r>
                        <a:rPr lang="ru-RU" sz="1000" b="1" dirty="0" err="1">
                          <a:latin typeface="Times New Roman"/>
                          <a:ea typeface="Calibri"/>
                          <a:cs typeface="Times New Roman"/>
                        </a:rPr>
                        <a:t>інформаційного</a:t>
                      </a:r>
                      <a:r>
                        <a:rPr lang="ru-RU" sz="1000" b="1" dirty="0">
                          <a:latin typeface="Times New Roman"/>
                          <a:ea typeface="Calibri"/>
                          <a:cs typeface="Times New Roman"/>
                        </a:rPr>
                        <a:t> центру в КЗ"</a:t>
                      </a:r>
                      <a:r>
                        <a:rPr lang="ru-RU" sz="1000" b="1" dirty="0" err="1">
                          <a:latin typeface="Times New Roman"/>
                          <a:ea typeface="Calibri"/>
                          <a:cs typeface="Times New Roman"/>
                        </a:rPr>
                        <a:t>Публічна</a:t>
                      </a:r>
                      <a:r>
                        <a:rPr lang="ru-RU" sz="1000" b="1" dirty="0">
                          <a:latin typeface="Times New Roman"/>
                          <a:ea typeface="Calibri"/>
                          <a:cs typeface="Times New Roman"/>
                        </a:rPr>
                        <a:t> </a:t>
                      </a:r>
                      <a:r>
                        <a:rPr lang="ru-RU" sz="1000" b="1" dirty="0" err="1">
                          <a:latin typeface="Times New Roman"/>
                          <a:ea typeface="Calibri"/>
                          <a:cs typeface="Times New Roman"/>
                        </a:rPr>
                        <a:t>бібліотека</a:t>
                      </a:r>
                      <a:r>
                        <a:rPr lang="ru-RU" sz="1000" b="1" dirty="0">
                          <a:latin typeface="Times New Roman"/>
                          <a:ea typeface="Calibri"/>
                          <a:cs typeface="Times New Roman"/>
                        </a:rPr>
                        <a:t> </a:t>
                      </a:r>
                      <a:r>
                        <a:rPr lang="ru-RU" sz="1000" b="1" dirty="0" err="1">
                          <a:latin typeface="Times New Roman"/>
                          <a:ea typeface="Calibri"/>
                          <a:cs typeface="Times New Roman"/>
                        </a:rPr>
                        <a:t>Бібрської</a:t>
                      </a:r>
                      <a:r>
                        <a:rPr lang="ru-RU" sz="1000" b="1" dirty="0">
                          <a:latin typeface="Times New Roman"/>
                          <a:ea typeface="Calibri"/>
                          <a:cs typeface="Times New Roman"/>
                        </a:rPr>
                        <a:t> </a:t>
                      </a:r>
                      <a:r>
                        <a:rPr lang="ru-RU" sz="1000" b="1" dirty="0" err="1">
                          <a:latin typeface="Times New Roman"/>
                          <a:ea typeface="Calibri"/>
                          <a:cs typeface="Times New Roman"/>
                        </a:rPr>
                        <a:t>міської</a:t>
                      </a:r>
                      <a:r>
                        <a:rPr lang="ru-RU" sz="1000" b="1" dirty="0">
                          <a:latin typeface="Times New Roman"/>
                          <a:ea typeface="Calibri"/>
                          <a:cs typeface="Times New Roman"/>
                        </a:rPr>
                        <a:t> ради" </a:t>
                      </a:r>
                      <a:endParaRPr lang="ru-RU" sz="1000" b="1" dirty="0">
                        <a:latin typeface="Calibri"/>
                        <a:ea typeface="Calibri"/>
                        <a:cs typeface="Times New Roman"/>
                      </a:endParaRPr>
                    </a:p>
                  </a:txBody>
                  <a:tcPr marL="26285" marR="2628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FFFFFF"/>
                    </a:solidFill>
                  </a:tcPr>
                </a:tc>
                <a:tc>
                  <a:txBody>
                    <a:bodyPr/>
                    <a:lstStyle/>
                    <a:p>
                      <a:pPr algn="ctr">
                        <a:lnSpc>
                          <a:spcPct val="115000"/>
                        </a:lnSpc>
                        <a:spcAft>
                          <a:spcPts val="1000"/>
                        </a:spcAft>
                      </a:pPr>
                      <a:r>
                        <a:rPr lang="ru-RU" sz="1000" b="1" dirty="0">
                          <a:latin typeface="Times New Roman"/>
                          <a:ea typeface="Calibri"/>
                          <a:cs typeface="Times New Roman"/>
                        </a:rPr>
                        <a:t>Культура</a:t>
                      </a:r>
                      <a:endParaRPr lang="ru-RU" sz="1000" b="1" dirty="0">
                        <a:latin typeface="Calibri"/>
                        <a:ea typeface="Calibri"/>
                        <a:cs typeface="Times New Roman"/>
                      </a:endParaRPr>
                    </a:p>
                  </a:txBody>
                  <a:tcPr marL="26285" marR="2628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FFFFFF"/>
                    </a:solidFill>
                  </a:tcPr>
                </a:tc>
                <a:tc>
                  <a:txBody>
                    <a:bodyPr/>
                    <a:lstStyle/>
                    <a:p>
                      <a:pPr algn="ctr">
                        <a:lnSpc>
                          <a:spcPct val="115000"/>
                        </a:lnSpc>
                        <a:spcAft>
                          <a:spcPts val="0"/>
                        </a:spcAft>
                      </a:pPr>
                      <a:r>
                        <a:rPr lang="ru-RU" sz="1000" b="1" dirty="0" err="1">
                          <a:latin typeface="Times New Roman"/>
                          <a:ea typeface="Calibri"/>
                          <a:cs typeface="Times New Roman"/>
                        </a:rPr>
                        <a:t>Ініціативна</a:t>
                      </a:r>
                      <a:r>
                        <a:rPr lang="ru-RU" sz="1000" b="1" dirty="0">
                          <a:latin typeface="Times New Roman"/>
                          <a:ea typeface="Calibri"/>
                          <a:cs typeface="Times New Roman"/>
                        </a:rPr>
                        <a:t> </a:t>
                      </a:r>
                      <a:r>
                        <a:rPr lang="ru-RU" sz="1000" b="1" dirty="0" err="1">
                          <a:latin typeface="Times New Roman"/>
                          <a:ea typeface="Calibri"/>
                          <a:cs typeface="Times New Roman"/>
                        </a:rPr>
                        <a:t>група</a:t>
                      </a:r>
                      <a:r>
                        <a:rPr lang="ru-RU" sz="1000" b="1" dirty="0">
                          <a:latin typeface="Times New Roman"/>
                          <a:ea typeface="Calibri"/>
                          <a:cs typeface="Times New Roman"/>
                        </a:rPr>
                        <a:t> КЗ "</a:t>
                      </a:r>
                      <a:r>
                        <a:rPr lang="ru-RU" sz="1000" b="1" dirty="0" err="1">
                          <a:latin typeface="Times New Roman"/>
                          <a:ea typeface="Calibri"/>
                          <a:cs typeface="Times New Roman"/>
                        </a:rPr>
                        <a:t>Публічна</a:t>
                      </a:r>
                      <a:r>
                        <a:rPr lang="ru-RU" sz="1000" b="1" dirty="0">
                          <a:latin typeface="Times New Roman"/>
                          <a:ea typeface="Calibri"/>
                          <a:cs typeface="Times New Roman"/>
                        </a:rPr>
                        <a:t> </a:t>
                      </a:r>
                      <a:r>
                        <a:rPr lang="ru-RU" sz="1000" b="1" dirty="0" err="1">
                          <a:latin typeface="Times New Roman"/>
                          <a:ea typeface="Calibri"/>
                          <a:cs typeface="Times New Roman"/>
                        </a:rPr>
                        <a:t>бібліотека</a:t>
                      </a:r>
                      <a:r>
                        <a:rPr lang="ru-RU" sz="1000" b="1" dirty="0">
                          <a:latin typeface="Times New Roman"/>
                          <a:ea typeface="Calibri"/>
                          <a:cs typeface="Times New Roman"/>
                        </a:rPr>
                        <a:t> </a:t>
                      </a:r>
                      <a:r>
                        <a:rPr lang="ru-RU" sz="1000" b="1" dirty="0" err="1">
                          <a:latin typeface="Times New Roman"/>
                          <a:ea typeface="Calibri"/>
                          <a:cs typeface="Times New Roman"/>
                        </a:rPr>
                        <a:t>Бібрської</a:t>
                      </a:r>
                      <a:r>
                        <a:rPr lang="ru-RU" sz="1000" b="1" dirty="0">
                          <a:latin typeface="Times New Roman"/>
                          <a:ea typeface="Calibri"/>
                          <a:cs typeface="Times New Roman"/>
                        </a:rPr>
                        <a:t> </a:t>
                      </a:r>
                      <a:r>
                        <a:rPr lang="ru-RU" sz="1000" b="1" dirty="0" err="1">
                          <a:latin typeface="Times New Roman"/>
                          <a:ea typeface="Calibri"/>
                          <a:cs typeface="Times New Roman"/>
                        </a:rPr>
                        <a:t>міської</a:t>
                      </a:r>
                      <a:r>
                        <a:rPr lang="ru-RU" sz="1000" b="1" dirty="0">
                          <a:latin typeface="Times New Roman"/>
                          <a:ea typeface="Calibri"/>
                          <a:cs typeface="Times New Roman"/>
                        </a:rPr>
                        <a:t> ради"</a:t>
                      </a:r>
                      <a:endParaRPr lang="ru-RU" sz="1000" b="1" dirty="0">
                        <a:latin typeface="Calibri"/>
                        <a:ea typeface="Calibri"/>
                        <a:cs typeface="Times New Roman"/>
                      </a:endParaRPr>
                    </a:p>
                    <a:p>
                      <a:pPr algn="ctr">
                        <a:lnSpc>
                          <a:spcPct val="115000"/>
                        </a:lnSpc>
                        <a:spcAft>
                          <a:spcPts val="0"/>
                        </a:spcAft>
                      </a:pPr>
                      <a:r>
                        <a:rPr lang="uk-UA" sz="1000" b="1" dirty="0">
                          <a:latin typeface="Times New Roman"/>
                          <a:ea typeface="Calibri"/>
                          <a:cs typeface="Times New Roman"/>
                        </a:rPr>
                        <a:t>Керівник </a:t>
                      </a:r>
                      <a:r>
                        <a:rPr lang="uk-UA" sz="1000" b="1" dirty="0" smtClean="0">
                          <a:latin typeface="Times New Roman"/>
                          <a:ea typeface="Calibri"/>
                          <a:cs typeface="Times New Roman"/>
                        </a:rPr>
                        <a:t>проекту</a:t>
                      </a:r>
                    </a:p>
                    <a:p>
                      <a:pPr algn="ctr">
                        <a:lnSpc>
                          <a:spcPct val="115000"/>
                        </a:lnSpc>
                        <a:spcAft>
                          <a:spcPts val="0"/>
                        </a:spcAft>
                      </a:pPr>
                      <a:r>
                        <a:rPr lang="uk-UA" sz="1400" b="1" dirty="0" smtClean="0">
                          <a:latin typeface="Times New Roman"/>
                          <a:ea typeface="Calibri"/>
                          <a:cs typeface="Times New Roman"/>
                        </a:rPr>
                        <a:t> </a:t>
                      </a:r>
                      <a:r>
                        <a:rPr lang="uk-UA" sz="1400" b="1" dirty="0">
                          <a:latin typeface="Times New Roman"/>
                          <a:ea typeface="Calibri"/>
                          <a:cs typeface="Times New Roman"/>
                        </a:rPr>
                        <a:t>Наталія </a:t>
                      </a:r>
                      <a:r>
                        <a:rPr lang="uk-UA" sz="1400" b="1" dirty="0" err="1">
                          <a:latin typeface="Times New Roman"/>
                          <a:ea typeface="Calibri"/>
                          <a:cs typeface="Times New Roman"/>
                        </a:rPr>
                        <a:t>Павелко</a:t>
                      </a:r>
                      <a:endParaRPr lang="ru-RU" sz="1400" b="1" dirty="0">
                        <a:latin typeface="Calibri"/>
                        <a:ea typeface="Calibri"/>
                        <a:cs typeface="Times New Roman"/>
                      </a:endParaRPr>
                    </a:p>
                  </a:txBody>
                  <a:tcPr marL="26285" marR="2628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FFFFFF"/>
                    </a:solidFill>
                  </a:tcPr>
                </a:tc>
                <a:tc>
                  <a:txBody>
                    <a:bodyPr/>
                    <a:lstStyle/>
                    <a:p>
                      <a:pPr algn="ctr">
                        <a:lnSpc>
                          <a:spcPct val="115000"/>
                        </a:lnSpc>
                        <a:spcAft>
                          <a:spcPts val="1000"/>
                        </a:spcAft>
                      </a:pPr>
                      <a:r>
                        <a:rPr lang="ru-RU" sz="1000" b="1">
                          <a:latin typeface="Times New Roman"/>
                          <a:ea typeface="Calibri"/>
                          <a:cs typeface="Times New Roman"/>
                        </a:rPr>
                        <a:t>м Бібрка</a:t>
                      </a:r>
                      <a:endParaRPr lang="ru-RU" sz="1000" b="1">
                        <a:latin typeface="Calibri"/>
                        <a:ea typeface="Calibri"/>
                        <a:cs typeface="Times New Roman"/>
                      </a:endParaRPr>
                    </a:p>
                  </a:txBody>
                  <a:tcPr marL="26285" marR="2628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FFFFFF"/>
                    </a:solidFill>
                  </a:tcPr>
                </a:tc>
                <a:tc>
                  <a:txBody>
                    <a:bodyPr/>
                    <a:lstStyle/>
                    <a:p>
                      <a:pPr algn="ctr">
                        <a:lnSpc>
                          <a:spcPct val="115000"/>
                        </a:lnSpc>
                        <a:spcAft>
                          <a:spcPts val="1000"/>
                        </a:spcAft>
                      </a:pPr>
                      <a:r>
                        <a:rPr lang="ru-RU" sz="1000" b="1">
                          <a:latin typeface="Times New Roman"/>
                          <a:ea typeface="Calibri"/>
                          <a:cs typeface="Times New Roman"/>
                        </a:rPr>
                        <a:t>34,500</a:t>
                      </a:r>
                      <a:endParaRPr lang="ru-RU" sz="1000" b="1">
                        <a:latin typeface="Calibri"/>
                        <a:ea typeface="Calibri"/>
                        <a:cs typeface="Times New Roman"/>
                      </a:endParaRPr>
                    </a:p>
                  </a:txBody>
                  <a:tcPr marL="26285" marR="2628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FFFFFF"/>
                    </a:solidFill>
                  </a:tcPr>
                </a:tc>
              </a:tr>
              <a:tr h="686542">
                <a:tc>
                  <a:txBody>
                    <a:bodyPr/>
                    <a:lstStyle/>
                    <a:p>
                      <a:pPr algn="ctr">
                        <a:lnSpc>
                          <a:spcPct val="115000"/>
                        </a:lnSpc>
                        <a:spcAft>
                          <a:spcPts val="1000"/>
                        </a:spcAft>
                      </a:pPr>
                      <a:r>
                        <a:rPr lang="ru-RU" sz="1000" b="1">
                          <a:latin typeface="Times New Roman"/>
                          <a:ea typeface="Calibri"/>
                          <a:cs typeface="Times New Roman"/>
                        </a:rPr>
                        <a:t>752</a:t>
                      </a:r>
                      <a:endParaRPr lang="ru-RU" sz="1000" b="1">
                        <a:latin typeface="Calibri"/>
                        <a:ea typeface="Calibri"/>
                        <a:cs typeface="Times New Roman"/>
                      </a:endParaRPr>
                    </a:p>
                  </a:txBody>
                  <a:tcPr marL="26285" marR="26285" marT="0" marB="0" anchor="ctr">
                    <a:lnL>
                      <a:noFill/>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nSpc>
                          <a:spcPct val="115000"/>
                        </a:lnSpc>
                        <a:spcAft>
                          <a:spcPts val="1000"/>
                        </a:spcAft>
                      </a:pPr>
                      <a:r>
                        <a:rPr lang="ru-RU" sz="1000" b="1" dirty="0" err="1">
                          <a:latin typeface="Times New Roman"/>
                          <a:ea typeface="Calibri"/>
                          <a:cs typeface="Times New Roman"/>
                        </a:rPr>
                        <a:t>Капітальний</a:t>
                      </a:r>
                      <a:r>
                        <a:rPr lang="ru-RU" sz="1000" b="1" dirty="0">
                          <a:latin typeface="Times New Roman"/>
                          <a:ea typeface="Calibri"/>
                          <a:cs typeface="Times New Roman"/>
                        </a:rPr>
                        <a:t> ремонт </a:t>
                      </a:r>
                      <a:r>
                        <a:rPr lang="ru-RU" sz="1000" b="1" dirty="0" err="1">
                          <a:latin typeface="Times New Roman"/>
                          <a:ea typeface="Calibri"/>
                          <a:cs typeface="Times New Roman"/>
                        </a:rPr>
                        <a:t>частини</a:t>
                      </a:r>
                      <a:r>
                        <a:rPr lang="ru-RU" sz="1000" b="1" dirty="0">
                          <a:latin typeface="Times New Roman"/>
                          <a:ea typeface="Calibri"/>
                          <a:cs typeface="Times New Roman"/>
                        </a:rPr>
                        <a:t> </a:t>
                      </a:r>
                      <a:r>
                        <a:rPr lang="ru-RU" sz="1000" b="1" dirty="0" err="1">
                          <a:latin typeface="Times New Roman"/>
                          <a:ea typeface="Calibri"/>
                          <a:cs typeface="Times New Roman"/>
                        </a:rPr>
                        <a:t>приміщень</a:t>
                      </a:r>
                      <a:r>
                        <a:rPr lang="ru-RU" sz="1000" b="1" dirty="0">
                          <a:latin typeface="Times New Roman"/>
                          <a:ea typeface="Calibri"/>
                          <a:cs typeface="Times New Roman"/>
                        </a:rPr>
                        <a:t> (</a:t>
                      </a:r>
                      <a:r>
                        <a:rPr lang="ru-RU" sz="1000" b="1" dirty="0" err="1">
                          <a:latin typeface="Times New Roman"/>
                          <a:ea typeface="Calibri"/>
                          <a:cs typeface="Times New Roman"/>
                        </a:rPr>
                        <a:t>із</a:t>
                      </a:r>
                      <a:r>
                        <a:rPr lang="ru-RU" sz="1000" b="1" dirty="0">
                          <a:latin typeface="Times New Roman"/>
                          <a:ea typeface="Calibri"/>
                          <a:cs typeface="Times New Roman"/>
                        </a:rPr>
                        <a:t> </a:t>
                      </a:r>
                      <a:r>
                        <a:rPr lang="ru-RU" sz="1000" b="1" dirty="0" err="1">
                          <a:latin typeface="Times New Roman"/>
                          <a:ea typeface="Calibri"/>
                          <a:cs typeface="Times New Roman"/>
                        </a:rPr>
                        <a:t>заміною</a:t>
                      </a:r>
                      <a:r>
                        <a:rPr lang="ru-RU" sz="1000" b="1" dirty="0">
                          <a:latin typeface="Times New Roman"/>
                          <a:ea typeface="Calibri"/>
                          <a:cs typeface="Times New Roman"/>
                        </a:rPr>
                        <a:t> </a:t>
                      </a:r>
                      <a:r>
                        <a:rPr lang="ru-RU" sz="1000" b="1" dirty="0" err="1">
                          <a:latin typeface="Times New Roman"/>
                          <a:ea typeface="Calibri"/>
                          <a:cs typeface="Times New Roman"/>
                        </a:rPr>
                        <a:t>системи</a:t>
                      </a:r>
                      <a:r>
                        <a:rPr lang="ru-RU" sz="1000" b="1" dirty="0">
                          <a:latin typeface="Times New Roman"/>
                          <a:ea typeface="Calibri"/>
                          <a:cs typeface="Times New Roman"/>
                        </a:rPr>
                        <a:t> </a:t>
                      </a:r>
                      <a:r>
                        <a:rPr lang="ru-RU" sz="1000" b="1" dirty="0" err="1">
                          <a:latin typeface="Times New Roman"/>
                          <a:ea typeface="Calibri"/>
                          <a:cs typeface="Times New Roman"/>
                        </a:rPr>
                        <a:t>опалення</a:t>
                      </a:r>
                      <a:r>
                        <a:rPr lang="ru-RU" sz="1000" b="1" dirty="0">
                          <a:latin typeface="Times New Roman"/>
                          <a:ea typeface="Calibri"/>
                          <a:cs typeface="Times New Roman"/>
                        </a:rPr>
                        <a:t>) Народного дому в с. </a:t>
                      </a:r>
                      <a:r>
                        <a:rPr lang="ru-RU" sz="1000" b="1" dirty="0" err="1">
                          <a:latin typeface="Times New Roman"/>
                          <a:ea typeface="Calibri"/>
                          <a:cs typeface="Times New Roman"/>
                        </a:rPr>
                        <a:t>Великі</a:t>
                      </a:r>
                      <a:r>
                        <a:rPr lang="ru-RU" sz="1000" b="1" dirty="0">
                          <a:latin typeface="Times New Roman"/>
                          <a:ea typeface="Calibri"/>
                          <a:cs typeface="Times New Roman"/>
                        </a:rPr>
                        <a:t> </a:t>
                      </a:r>
                      <a:r>
                        <a:rPr lang="ru-RU" sz="1000" b="1" dirty="0" err="1">
                          <a:latin typeface="Times New Roman"/>
                          <a:ea typeface="Calibri"/>
                          <a:cs typeface="Times New Roman"/>
                        </a:rPr>
                        <a:t>Глібовичі</a:t>
                      </a:r>
                      <a:r>
                        <a:rPr lang="ru-RU" sz="1000" b="1" dirty="0">
                          <a:latin typeface="Times New Roman"/>
                          <a:ea typeface="Calibri"/>
                          <a:cs typeface="Times New Roman"/>
                        </a:rPr>
                        <a:t> </a:t>
                      </a:r>
                      <a:endParaRPr lang="ru-RU" sz="1000" b="1" dirty="0">
                        <a:latin typeface="Calibri"/>
                        <a:ea typeface="Calibri"/>
                        <a:cs typeface="Times New Roman"/>
                      </a:endParaRPr>
                    </a:p>
                  </a:txBody>
                  <a:tcPr marL="26285" marR="2628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a:lnSpc>
                          <a:spcPct val="115000"/>
                        </a:lnSpc>
                        <a:spcAft>
                          <a:spcPts val="1000"/>
                        </a:spcAft>
                      </a:pPr>
                      <a:r>
                        <a:rPr lang="ru-RU" sz="1000" b="1">
                          <a:latin typeface="Times New Roman"/>
                          <a:ea typeface="Calibri"/>
                          <a:cs typeface="Times New Roman"/>
                        </a:rPr>
                        <a:t>Культура</a:t>
                      </a:r>
                      <a:endParaRPr lang="ru-RU" sz="1000" b="1">
                        <a:latin typeface="Calibri"/>
                        <a:ea typeface="Calibri"/>
                        <a:cs typeface="Times New Roman"/>
                      </a:endParaRPr>
                    </a:p>
                  </a:txBody>
                  <a:tcPr marL="26285" marR="2628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a:lnSpc>
                          <a:spcPct val="115000"/>
                        </a:lnSpc>
                        <a:spcAft>
                          <a:spcPts val="0"/>
                        </a:spcAft>
                      </a:pPr>
                      <a:r>
                        <a:rPr lang="ru-RU" sz="1000" b="1" dirty="0" err="1">
                          <a:latin typeface="Times New Roman"/>
                          <a:ea typeface="Calibri"/>
                          <a:cs typeface="Times New Roman"/>
                        </a:rPr>
                        <a:t>Відділ</a:t>
                      </a:r>
                      <a:r>
                        <a:rPr lang="ru-RU" sz="1000" b="1" dirty="0">
                          <a:latin typeface="Times New Roman"/>
                          <a:ea typeface="Calibri"/>
                          <a:cs typeface="Times New Roman"/>
                        </a:rPr>
                        <a:t> </a:t>
                      </a:r>
                      <a:r>
                        <a:rPr lang="ru-RU" sz="1000" b="1" dirty="0" err="1">
                          <a:latin typeface="Times New Roman"/>
                          <a:ea typeface="Calibri"/>
                          <a:cs typeface="Times New Roman"/>
                        </a:rPr>
                        <a:t>культури</a:t>
                      </a:r>
                      <a:r>
                        <a:rPr lang="ru-RU" sz="1000" b="1" dirty="0">
                          <a:latin typeface="Times New Roman"/>
                          <a:ea typeface="Calibri"/>
                          <a:cs typeface="Times New Roman"/>
                        </a:rPr>
                        <a:t> </a:t>
                      </a:r>
                      <a:r>
                        <a:rPr lang="ru-RU" sz="1000" b="1" dirty="0" err="1">
                          <a:latin typeface="Times New Roman"/>
                          <a:ea typeface="Calibri"/>
                          <a:cs typeface="Times New Roman"/>
                        </a:rPr>
                        <a:t>Бібрської</a:t>
                      </a:r>
                      <a:r>
                        <a:rPr lang="ru-RU" sz="1000" b="1" dirty="0">
                          <a:latin typeface="Times New Roman"/>
                          <a:ea typeface="Calibri"/>
                          <a:cs typeface="Times New Roman"/>
                        </a:rPr>
                        <a:t> </a:t>
                      </a:r>
                      <a:r>
                        <a:rPr lang="ru-RU" sz="1000" b="1" dirty="0" err="1">
                          <a:latin typeface="Times New Roman"/>
                          <a:ea typeface="Calibri"/>
                          <a:cs typeface="Times New Roman"/>
                        </a:rPr>
                        <a:t>міської</a:t>
                      </a:r>
                      <a:r>
                        <a:rPr lang="ru-RU" sz="1000" b="1" dirty="0">
                          <a:latin typeface="Times New Roman"/>
                          <a:ea typeface="Calibri"/>
                          <a:cs typeface="Times New Roman"/>
                        </a:rPr>
                        <a:t> ради</a:t>
                      </a:r>
                      <a:endParaRPr lang="ru-RU" sz="1000" b="1" dirty="0">
                        <a:latin typeface="Calibri"/>
                        <a:ea typeface="Calibri"/>
                        <a:cs typeface="Times New Roman"/>
                      </a:endParaRPr>
                    </a:p>
                    <a:p>
                      <a:pPr algn="ctr">
                        <a:lnSpc>
                          <a:spcPct val="115000"/>
                        </a:lnSpc>
                        <a:spcAft>
                          <a:spcPts val="0"/>
                        </a:spcAft>
                      </a:pPr>
                      <a:r>
                        <a:rPr lang="uk-UA" sz="1000" b="1" dirty="0">
                          <a:latin typeface="Times New Roman"/>
                          <a:ea typeface="Calibri"/>
                          <a:cs typeface="Times New Roman"/>
                        </a:rPr>
                        <a:t>Керівник проекту</a:t>
                      </a:r>
                      <a:endParaRPr lang="ru-RU" sz="1000" b="1" dirty="0">
                        <a:latin typeface="Calibri"/>
                        <a:ea typeface="Calibri"/>
                        <a:cs typeface="Times New Roman"/>
                      </a:endParaRPr>
                    </a:p>
                    <a:p>
                      <a:pPr algn="ctr">
                        <a:lnSpc>
                          <a:spcPct val="115000"/>
                        </a:lnSpc>
                        <a:spcAft>
                          <a:spcPts val="0"/>
                        </a:spcAft>
                      </a:pPr>
                      <a:r>
                        <a:rPr lang="uk-UA" sz="1400" b="1" dirty="0">
                          <a:latin typeface="Times New Roman"/>
                          <a:ea typeface="Calibri"/>
                          <a:cs typeface="Times New Roman"/>
                        </a:rPr>
                        <a:t>Андрій </a:t>
                      </a:r>
                      <a:r>
                        <a:rPr lang="uk-UA" sz="1400" b="1" dirty="0" err="1">
                          <a:latin typeface="Times New Roman"/>
                          <a:ea typeface="Calibri"/>
                          <a:cs typeface="Times New Roman"/>
                        </a:rPr>
                        <a:t>Пелікант</a:t>
                      </a:r>
                      <a:endParaRPr lang="ru-RU" sz="1400" b="1" dirty="0">
                        <a:latin typeface="Calibri"/>
                        <a:ea typeface="Calibri"/>
                        <a:cs typeface="Times New Roman"/>
                      </a:endParaRPr>
                    </a:p>
                  </a:txBody>
                  <a:tcPr marL="26285" marR="2628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a:lnSpc>
                          <a:spcPct val="115000"/>
                        </a:lnSpc>
                        <a:spcAft>
                          <a:spcPts val="1000"/>
                        </a:spcAft>
                      </a:pPr>
                      <a:r>
                        <a:rPr lang="ru-RU" sz="1000" b="1" dirty="0">
                          <a:latin typeface="Times New Roman"/>
                          <a:ea typeface="Calibri"/>
                          <a:cs typeface="Times New Roman"/>
                        </a:rPr>
                        <a:t>с </a:t>
                      </a:r>
                      <a:r>
                        <a:rPr lang="ru-RU" sz="1000" b="1" dirty="0" err="1">
                          <a:latin typeface="Times New Roman"/>
                          <a:ea typeface="Calibri"/>
                          <a:cs typeface="Times New Roman"/>
                        </a:rPr>
                        <a:t>Великі</a:t>
                      </a:r>
                      <a:r>
                        <a:rPr lang="ru-RU" sz="1000" b="1" dirty="0">
                          <a:latin typeface="Times New Roman"/>
                          <a:ea typeface="Calibri"/>
                          <a:cs typeface="Times New Roman"/>
                        </a:rPr>
                        <a:t> </a:t>
                      </a:r>
                      <a:r>
                        <a:rPr lang="ru-RU" sz="1000" b="1" dirty="0" err="1">
                          <a:latin typeface="Times New Roman"/>
                          <a:ea typeface="Calibri"/>
                          <a:cs typeface="Times New Roman"/>
                        </a:rPr>
                        <a:t>Глібовичі</a:t>
                      </a:r>
                      <a:endParaRPr lang="ru-RU" sz="1000" b="1" dirty="0">
                        <a:latin typeface="Calibri"/>
                        <a:ea typeface="Calibri"/>
                        <a:cs typeface="Times New Roman"/>
                      </a:endParaRPr>
                    </a:p>
                  </a:txBody>
                  <a:tcPr marL="26285" marR="2628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a:lnSpc>
                          <a:spcPct val="115000"/>
                        </a:lnSpc>
                        <a:spcAft>
                          <a:spcPts val="1000"/>
                        </a:spcAft>
                      </a:pPr>
                      <a:r>
                        <a:rPr lang="ru-RU" sz="1000" b="1">
                          <a:latin typeface="Times New Roman"/>
                          <a:ea typeface="Calibri"/>
                          <a:cs typeface="Times New Roman"/>
                        </a:rPr>
                        <a:t>498,089</a:t>
                      </a:r>
                      <a:endParaRPr lang="ru-RU" sz="1000" b="1">
                        <a:latin typeface="Calibri"/>
                        <a:ea typeface="Calibri"/>
                        <a:cs typeface="Times New Roman"/>
                      </a:endParaRPr>
                    </a:p>
                  </a:txBody>
                  <a:tcPr marL="26285" marR="2628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r>
              <a:tr h="858178">
                <a:tc>
                  <a:txBody>
                    <a:bodyPr/>
                    <a:lstStyle/>
                    <a:p>
                      <a:pPr algn="ctr">
                        <a:lnSpc>
                          <a:spcPct val="115000"/>
                        </a:lnSpc>
                        <a:spcAft>
                          <a:spcPts val="1000"/>
                        </a:spcAft>
                      </a:pPr>
                      <a:r>
                        <a:rPr lang="ru-RU" sz="1000" b="1">
                          <a:latin typeface="Times New Roman"/>
                          <a:ea typeface="Calibri"/>
                          <a:cs typeface="Times New Roman"/>
                        </a:rPr>
                        <a:t>1535</a:t>
                      </a:r>
                      <a:endParaRPr lang="ru-RU" sz="1000" b="1">
                        <a:latin typeface="Calibri"/>
                        <a:ea typeface="Calibri"/>
                        <a:cs typeface="Times New Roman"/>
                      </a:endParaRPr>
                    </a:p>
                  </a:txBody>
                  <a:tcPr marL="26285" marR="26285" marT="0" marB="0" anchor="ctr">
                    <a:lnL>
                      <a:noFill/>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nSpc>
                          <a:spcPct val="115000"/>
                        </a:lnSpc>
                        <a:spcAft>
                          <a:spcPts val="1000"/>
                        </a:spcAft>
                      </a:pPr>
                      <a:r>
                        <a:rPr lang="ru-RU" sz="1000" b="1" dirty="0" err="1">
                          <a:latin typeface="Times New Roman"/>
                          <a:ea typeface="Calibri"/>
                          <a:cs typeface="Times New Roman"/>
                        </a:rPr>
                        <a:t>Капітальний</a:t>
                      </a:r>
                      <a:r>
                        <a:rPr lang="ru-RU" sz="1000" b="1" dirty="0">
                          <a:latin typeface="Times New Roman"/>
                          <a:ea typeface="Calibri"/>
                          <a:cs typeface="Times New Roman"/>
                        </a:rPr>
                        <a:t> ремонт </a:t>
                      </a:r>
                      <a:r>
                        <a:rPr lang="ru-RU" sz="1000" b="1" dirty="0" err="1">
                          <a:latin typeface="Times New Roman"/>
                          <a:ea typeface="Calibri"/>
                          <a:cs typeface="Times New Roman"/>
                        </a:rPr>
                        <a:t>приміщень</a:t>
                      </a:r>
                      <a:r>
                        <a:rPr lang="ru-RU" sz="1000" b="1" dirty="0">
                          <a:latin typeface="Times New Roman"/>
                          <a:ea typeface="Calibri"/>
                          <a:cs typeface="Times New Roman"/>
                        </a:rPr>
                        <a:t> корпусу № 1 </a:t>
                      </a:r>
                      <a:r>
                        <a:rPr lang="ru-RU" sz="1000" b="1" dirty="0" err="1">
                          <a:latin typeface="Times New Roman"/>
                          <a:ea typeface="Calibri"/>
                          <a:cs typeface="Times New Roman"/>
                        </a:rPr>
                        <a:t>Бібрської</a:t>
                      </a:r>
                      <a:r>
                        <a:rPr lang="ru-RU" sz="1000" b="1" dirty="0">
                          <a:latin typeface="Times New Roman"/>
                          <a:ea typeface="Calibri"/>
                          <a:cs typeface="Times New Roman"/>
                        </a:rPr>
                        <a:t> </a:t>
                      </a:r>
                      <a:r>
                        <a:rPr lang="ru-RU" sz="1000" b="1" dirty="0" err="1">
                          <a:latin typeface="Times New Roman"/>
                          <a:ea typeface="Calibri"/>
                          <a:cs typeface="Times New Roman"/>
                        </a:rPr>
                        <a:t>музичної</a:t>
                      </a:r>
                      <a:r>
                        <a:rPr lang="ru-RU" sz="1000" b="1" dirty="0">
                          <a:latin typeface="Times New Roman"/>
                          <a:ea typeface="Calibri"/>
                          <a:cs typeface="Times New Roman"/>
                        </a:rPr>
                        <a:t> </a:t>
                      </a:r>
                      <a:r>
                        <a:rPr lang="ru-RU" sz="1000" b="1" dirty="0" err="1">
                          <a:latin typeface="Times New Roman"/>
                          <a:ea typeface="Calibri"/>
                          <a:cs typeface="Times New Roman"/>
                        </a:rPr>
                        <a:t>школи</a:t>
                      </a:r>
                      <a:r>
                        <a:rPr lang="ru-RU" sz="1000" b="1" dirty="0">
                          <a:latin typeface="Times New Roman"/>
                          <a:ea typeface="Calibri"/>
                          <a:cs typeface="Times New Roman"/>
                        </a:rPr>
                        <a:t> по </a:t>
                      </a:r>
                      <a:r>
                        <a:rPr lang="ru-RU" sz="1000" b="1" dirty="0" err="1">
                          <a:latin typeface="Times New Roman"/>
                          <a:ea typeface="Calibri"/>
                          <a:cs typeface="Times New Roman"/>
                        </a:rPr>
                        <a:t>вул</a:t>
                      </a:r>
                      <a:r>
                        <a:rPr lang="ru-RU" sz="1000" b="1" dirty="0">
                          <a:latin typeface="Times New Roman"/>
                          <a:ea typeface="Calibri"/>
                          <a:cs typeface="Times New Roman"/>
                        </a:rPr>
                        <a:t>. </a:t>
                      </a:r>
                      <a:r>
                        <a:rPr lang="ru-RU" sz="1000" b="1" dirty="0" err="1">
                          <a:latin typeface="Times New Roman"/>
                          <a:ea typeface="Calibri"/>
                          <a:cs typeface="Times New Roman"/>
                        </a:rPr>
                        <a:t>Тарнавського</a:t>
                      </a:r>
                      <a:r>
                        <a:rPr lang="ru-RU" sz="1000" b="1" dirty="0">
                          <a:latin typeface="Times New Roman"/>
                          <a:ea typeface="Calibri"/>
                          <a:cs typeface="Times New Roman"/>
                        </a:rPr>
                        <a:t>, 3 </a:t>
                      </a:r>
                      <a:r>
                        <a:rPr lang="ru-RU" sz="1000" b="1" dirty="0" err="1">
                          <a:latin typeface="Times New Roman"/>
                          <a:ea typeface="Calibri"/>
                          <a:cs typeface="Times New Roman"/>
                        </a:rPr>
                        <a:t>з</a:t>
                      </a:r>
                      <a:r>
                        <a:rPr lang="ru-RU" sz="1000" b="1" dirty="0">
                          <a:latin typeface="Times New Roman"/>
                          <a:ea typeface="Calibri"/>
                          <a:cs typeface="Times New Roman"/>
                        </a:rPr>
                        <a:t> </a:t>
                      </a:r>
                      <a:r>
                        <a:rPr lang="ru-RU" sz="1000" b="1" dirty="0" err="1">
                          <a:latin typeface="Times New Roman"/>
                          <a:ea typeface="Calibri"/>
                          <a:cs typeface="Times New Roman"/>
                        </a:rPr>
                        <a:t>заміною</a:t>
                      </a:r>
                      <a:r>
                        <a:rPr lang="ru-RU" sz="1000" b="1" dirty="0">
                          <a:latin typeface="Times New Roman"/>
                          <a:ea typeface="Calibri"/>
                          <a:cs typeface="Times New Roman"/>
                        </a:rPr>
                        <a:t> </a:t>
                      </a:r>
                      <a:r>
                        <a:rPr lang="ru-RU" sz="1000" b="1" dirty="0" err="1">
                          <a:latin typeface="Times New Roman"/>
                          <a:ea typeface="Calibri"/>
                          <a:cs typeface="Times New Roman"/>
                        </a:rPr>
                        <a:t>електромереж</a:t>
                      </a:r>
                      <a:r>
                        <a:rPr lang="ru-RU" sz="1000" b="1" dirty="0">
                          <a:latin typeface="Times New Roman"/>
                          <a:ea typeface="Calibri"/>
                          <a:cs typeface="Times New Roman"/>
                        </a:rPr>
                        <a:t> та </a:t>
                      </a:r>
                      <a:r>
                        <a:rPr lang="ru-RU" sz="1000" b="1" dirty="0" err="1">
                          <a:latin typeface="Times New Roman"/>
                          <a:ea typeface="Calibri"/>
                          <a:cs typeface="Times New Roman"/>
                        </a:rPr>
                        <a:t>встановлення</a:t>
                      </a:r>
                      <a:r>
                        <a:rPr lang="ru-RU" sz="1000" b="1" dirty="0">
                          <a:latin typeface="Times New Roman"/>
                          <a:ea typeface="Calibri"/>
                          <a:cs typeface="Times New Roman"/>
                        </a:rPr>
                        <a:t> </a:t>
                      </a:r>
                      <a:r>
                        <a:rPr lang="ru-RU" sz="1000" b="1" dirty="0" err="1">
                          <a:latin typeface="Times New Roman"/>
                          <a:ea typeface="Calibri"/>
                          <a:cs typeface="Times New Roman"/>
                        </a:rPr>
                        <a:t>енергоощадного</a:t>
                      </a:r>
                      <a:r>
                        <a:rPr lang="ru-RU" sz="1000" b="1" dirty="0">
                          <a:latin typeface="Times New Roman"/>
                          <a:ea typeface="Calibri"/>
                          <a:cs typeface="Times New Roman"/>
                        </a:rPr>
                        <a:t> </a:t>
                      </a:r>
                      <a:r>
                        <a:rPr lang="ru-RU" sz="1000" b="1" dirty="0" err="1">
                          <a:latin typeface="Times New Roman"/>
                          <a:ea typeface="Calibri"/>
                          <a:cs typeface="Times New Roman"/>
                        </a:rPr>
                        <a:t>обладнання</a:t>
                      </a:r>
                      <a:r>
                        <a:rPr lang="ru-RU" sz="1000" b="1" dirty="0">
                          <a:latin typeface="Times New Roman"/>
                          <a:ea typeface="Calibri"/>
                          <a:cs typeface="Times New Roman"/>
                        </a:rPr>
                        <a:t> м </a:t>
                      </a:r>
                      <a:r>
                        <a:rPr lang="ru-RU" sz="1000" b="1" dirty="0" err="1">
                          <a:latin typeface="Times New Roman"/>
                          <a:ea typeface="Calibri"/>
                          <a:cs typeface="Times New Roman"/>
                        </a:rPr>
                        <a:t>Бібрка</a:t>
                      </a:r>
                      <a:r>
                        <a:rPr lang="ru-RU" sz="1000" b="1" dirty="0">
                          <a:latin typeface="Times New Roman"/>
                          <a:ea typeface="Calibri"/>
                          <a:cs typeface="Times New Roman"/>
                        </a:rPr>
                        <a:t> </a:t>
                      </a:r>
                      <a:endParaRPr lang="ru-RU" sz="1000" b="1" dirty="0">
                        <a:latin typeface="Calibri"/>
                        <a:ea typeface="Calibri"/>
                        <a:cs typeface="Times New Roman"/>
                      </a:endParaRPr>
                    </a:p>
                  </a:txBody>
                  <a:tcPr marL="26285" marR="2628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a:lnSpc>
                          <a:spcPct val="115000"/>
                        </a:lnSpc>
                        <a:spcAft>
                          <a:spcPts val="1000"/>
                        </a:spcAft>
                      </a:pPr>
                      <a:r>
                        <a:rPr lang="ru-RU" sz="1000" b="1" dirty="0">
                          <a:latin typeface="Times New Roman"/>
                          <a:ea typeface="Calibri"/>
                          <a:cs typeface="Times New Roman"/>
                        </a:rPr>
                        <a:t>Культура</a:t>
                      </a:r>
                      <a:endParaRPr lang="ru-RU" sz="1000" b="1" dirty="0">
                        <a:latin typeface="Calibri"/>
                        <a:ea typeface="Calibri"/>
                        <a:cs typeface="Times New Roman"/>
                      </a:endParaRPr>
                    </a:p>
                  </a:txBody>
                  <a:tcPr marL="26285" marR="2628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a:lnSpc>
                          <a:spcPct val="115000"/>
                        </a:lnSpc>
                        <a:spcAft>
                          <a:spcPts val="0"/>
                        </a:spcAft>
                      </a:pPr>
                      <a:r>
                        <a:rPr lang="ru-RU" sz="1000" b="1" dirty="0" err="1">
                          <a:latin typeface="Times New Roman"/>
                          <a:ea typeface="Calibri"/>
                          <a:cs typeface="Times New Roman"/>
                        </a:rPr>
                        <a:t>Відділ</a:t>
                      </a:r>
                      <a:r>
                        <a:rPr lang="ru-RU" sz="1000" b="1" dirty="0">
                          <a:latin typeface="Times New Roman"/>
                          <a:ea typeface="Calibri"/>
                          <a:cs typeface="Times New Roman"/>
                        </a:rPr>
                        <a:t> </a:t>
                      </a:r>
                      <a:r>
                        <a:rPr lang="ru-RU" sz="1000" b="1" dirty="0" err="1">
                          <a:latin typeface="Times New Roman"/>
                          <a:ea typeface="Calibri"/>
                          <a:cs typeface="Times New Roman"/>
                        </a:rPr>
                        <a:t>культури</a:t>
                      </a:r>
                      <a:r>
                        <a:rPr lang="ru-RU" sz="1000" b="1" dirty="0">
                          <a:latin typeface="Times New Roman"/>
                          <a:ea typeface="Calibri"/>
                          <a:cs typeface="Times New Roman"/>
                        </a:rPr>
                        <a:t> Бібрської </a:t>
                      </a:r>
                      <a:r>
                        <a:rPr lang="ru-RU" sz="1000" b="1" dirty="0" err="1">
                          <a:latin typeface="Times New Roman"/>
                          <a:ea typeface="Calibri"/>
                          <a:cs typeface="Times New Roman"/>
                        </a:rPr>
                        <a:t>міської</a:t>
                      </a:r>
                      <a:r>
                        <a:rPr lang="ru-RU" sz="1000" b="1" dirty="0">
                          <a:latin typeface="Times New Roman"/>
                          <a:ea typeface="Calibri"/>
                          <a:cs typeface="Times New Roman"/>
                        </a:rPr>
                        <a:t> ради</a:t>
                      </a:r>
                      <a:endParaRPr lang="ru-RU" sz="1000" b="1" dirty="0">
                        <a:latin typeface="Calibri"/>
                        <a:ea typeface="Calibri"/>
                        <a:cs typeface="Times New Roman"/>
                      </a:endParaRPr>
                    </a:p>
                    <a:p>
                      <a:pPr algn="ctr">
                        <a:lnSpc>
                          <a:spcPct val="115000"/>
                        </a:lnSpc>
                        <a:spcAft>
                          <a:spcPts val="0"/>
                        </a:spcAft>
                      </a:pPr>
                      <a:r>
                        <a:rPr lang="uk-UA" sz="1000" b="1" dirty="0">
                          <a:latin typeface="Times New Roman"/>
                          <a:ea typeface="Calibri"/>
                          <a:cs typeface="Times New Roman"/>
                        </a:rPr>
                        <a:t>Керівник проекту</a:t>
                      </a:r>
                      <a:endParaRPr lang="ru-RU" sz="1000" b="1" dirty="0">
                        <a:latin typeface="Calibri"/>
                        <a:ea typeface="Calibri"/>
                        <a:cs typeface="Times New Roman"/>
                      </a:endParaRPr>
                    </a:p>
                    <a:p>
                      <a:pPr algn="ctr">
                        <a:lnSpc>
                          <a:spcPct val="115000"/>
                        </a:lnSpc>
                        <a:spcAft>
                          <a:spcPts val="0"/>
                        </a:spcAft>
                      </a:pPr>
                      <a:r>
                        <a:rPr lang="uk-UA" sz="1400" b="1" dirty="0">
                          <a:latin typeface="Times New Roman"/>
                          <a:ea typeface="Calibri"/>
                          <a:cs typeface="Times New Roman"/>
                        </a:rPr>
                        <a:t>Іван </a:t>
                      </a:r>
                      <a:r>
                        <a:rPr lang="uk-UA" sz="1400" b="1" dirty="0" err="1">
                          <a:latin typeface="Times New Roman"/>
                          <a:ea typeface="Calibri"/>
                          <a:cs typeface="Times New Roman"/>
                        </a:rPr>
                        <a:t>Герчаківський</a:t>
                      </a:r>
                      <a:endParaRPr lang="ru-RU" sz="1400" b="1" dirty="0">
                        <a:latin typeface="Calibri"/>
                        <a:ea typeface="Calibri"/>
                        <a:cs typeface="Times New Roman"/>
                      </a:endParaRPr>
                    </a:p>
                  </a:txBody>
                  <a:tcPr marL="26285" marR="2628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a:lnSpc>
                          <a:spcPct val="115000"/>
                        </a:lnSpc>
                        <a:spcAft>
                          <a:spcPts val="1000"/>
                        </a:spcAft>
                      </a:pPr>
                      <a:r>
                        <a:rPr lang="ru-RU" sz="1000" b="1" dirty="0" err="1">
                          <a:latin typeface="Times New Roman"/>
                          <a:ea typeface="Calibri"/>
                          <a:cs typeface="Times New Roman"/>
                        </a:rPr>
                        <a:t>Ініціативна</a:t>
                      </a:r>
                      <a:r>
                        <a:rPr lang="ru-RU" sz="1000" b="1" dirty="0">
                          <a:latin typeface="Times New Roman"/>
                          <a:ea typeface="Calibri"/>
                          <a:cs typeface="Times New Roman"/>
                        </a:rPr>
                        <a:t> </a:t>
                      </a:r>
                      <a:r>
                        <a:rPr lang="ru-RU" sz="1000" b="1" dirty="0" err="1">
                          <a:latin typeface="Times New Roman"/>
                          <a:ea typeface="Calibri"/>
                          <a:cs typeface="Times New Roman"/>
                        </a:rPr>
                        <a:t>група</a:t>
                      </a:r>
                      <a:r>
                        <a:rPr lang="ru-RU" sz="1000" b="1" dirty="0">
                          <a:latin typeface="Times New Roman"/>
                          <a:ea typeface="Calibri"/>
                          <a:cs typeface="Times New Roman"/>
                        </a:rPr>
                        <a:t> </a:t>
                      </a:r>
                      <a:r>
                        <a:rPr lang="ru-RU" sz="1000" b="1" dirty="0" err="1">
                          <a:latin typeface="Times New Roman"/>
                          <a:ea typeface="Calibri"/>
                          <a:cs typeface="Times New Roman"/>
                        </a:rPr>
                        <a:t>Бібрської</a:t>
                      </a:r>
                      <a:r>
                        <a:rPr lang="ru-RU" sz="1000" b="1" dirty="0">
                          <a:latin typeface="Times New Roman"/>
                          <a:ea typeface="Calibri"/>
                          <a:cs typeface="Times New Roman"/>
                        </a:rPr>
                        <a:t> </a:t>
                      </a:r>
                      <a:r>
                        <a:rPr lang="ru-RU" sz="1000" b="1" dirty="0" err="1">
                          <a:latin typeface="Times New Roman"/>
                          <a:ea typeface="Calibri"/>
                          <a:cs typeface="Times New Roman"/>
                        </a:rPr>
                        <a:t>музичної</a:t>
                      </a:r>
                      <a:r>
                        <a:rPr lang="ru-RU" sz="1000" b="1" dirty="0">
                          <a:latin typeface="Times New Roman"/>
                          <a:ea typeface="Calibri"/>
                          <a:cs typeface="Times New Roman"/>
                        </a:rPr>
                        <a:t> </a:t>
                      </a:r>
                      <a:r>
                        <a:rPr lang="ru-RU" sz="1000" b="1" dirty="0" err="1">
                          <a:latin typeface="Times New Roman"/>
                          <a:ea typeface="Calibri"/>
                          <a:cs typeface="Times New Roman"/>
                        </a:rPr>
                        <a:t>школи</a:t>
                      </a:r>
                      <a:endParaRPr lang="ru-RU" sz="1000" b="1" dirty="0">
                        <a:latin typeface="Calibri"/>
                        <a:ea typeface="Calibri"/>
                        <a:cs typeface="Times New Roman"/>
                      </a:endParaRPr>
                    </a:p>
                  </a:txBody>
                  <a:tcPr marL="26285" marR="2628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a:lnSpc>
                          <a:spcPct val="115000"/>
                        </a:lnSpc>
                        <a:spcAft>
                          <a:spcPts val="1000"/>
                        </a:spcAft>
                      </a:pPr>
                      <a:r>
                        <a:rPr lang="ru-RU" sz="1000" b="1">
                          <a:latin typeface="Times New Roman"/>
                          <a:ea typeface="Calibri"/>
                          <a:cs typeface="Times New Roman"/>
                        </a:rPr>
                        <a:t>264,578</a:t>
                      </a:r>
                      <a:endParaRPr lang="ru-RU" sz="1000" b="1">
                        <a:latin typeface="Calibri"/>
                        <a:ea typeface="Calibri"/>
                        <a:cs typeface="Times New Roman"/>
                      </a:endParaRPr>
                    </a:p>
                  </a:txBody>
                  <a:tcPr marL="26285" marR="2628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r>
              <a:tr h="686542">
                <a:tc>
                  <a:txBody>
                    <a:bodyPr/>
                    <a:lstStyle/>
                    <a:p>
                      <a:pPr algn="ctr">
                        <a:lnSpc>
                          <a:spcPct val="115000"/>
                        </a:lnSpc>
                        <a:spcAft>
                          <a:spcPts val="1000"/>
                        </a:spcAft>
                      </a:pPr>
                      <a:r>
                        <a:rPr lang="ru-RU" sz="1000" b="1">
                          <a:latin typeface="Times New Roman"/>
                          <a:ea typeface="Calibri"/>
                          <a:cs typeface="Times New Roman"/>
                        </a:rPr>
                        <a:t>1944</a:t>
                      </a:r>
                      <a:endParaRPr lang="ru-RU" sz="1000" b="1">
                        <a:latin typeface="Calibri"/>
                        <a:ea typeface="Calibri"/>
                        <a:cs typeface="Times New Roman"/>
                      </a:endParaRPr>
                    </a:p>
                  </a:txBody>
                  <a:tcPr marL="26285" marR="26285" marT="0" marB="0" anchor="ctr">
                    <a:lnL>
                      <a:noFill/>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nSpc>
                          <a:spcPct val="115000"/>
                        </a:lnSpc>
                        <a:spcAft>
                          <a:spcPts val="1000"/>
                        </a:spcAft>
                      </a:pPr>
                      <a:r>
                        <a:rPr lang="ru-RU" sz="1000" b="1" dirty="0" err="1">
                          <a:latin typeface="Times New Roman"/>
                          <a:ea typeface="Calibri"/>
                          <a:cs typeface="Times New Roman"/>
                        </a:rPr>
                        <a:t>Капітальний</a:t>
                      </a:r>
                      <a:r>
                        <a:rPr lang="ru-RU" sz="1000" b="1" dirty="0">
                          <a:latin typeface="Times New Roman"/>
                          <a:ea typeface="Calibri"/>
                          <a:cs typeface="Times New Roman"/>
                        </a:rPr>
                        <a:t> ремонт </a:t>
                      </a:r>
                      <a:r>
                        <a:rPr lang="ru-RU" sz="1000" b="1" dirty="0" err="1">
                          <a:latin typeface="Times New Roman"/>
                          <a:ea typeface="Calibri"/>
                          <a:cs typeface="Times New Roman"/>
                        </a:rPr>
                        <a:t>покрівлі</a:t>
                      </a:r>
                      <a:r>
                        <a:rPr lang="ru-RU" sz="1000" b="1" dirty="0">
                          <a:latin typeface="Times New Roman"/>
                          <a:ea typeface="Calibri"/>
                          <a:cs typeface="Times New Roman"/>
                        </a:rPr>
                        <a:t> (без </a:t>
                      </a:r>
                      <a:r>
                        <a:rPr lang="ru-RU" sz="1000" b="1" dirty="0" err="1">
                          <a:latin typeface="Times New Roman"/>
                          <a:ea typeface="Calibri"/>
                          <a:cs typeface="Times New Roman"/>
                        </a:rPr>
                        <a:t>зміни</a:t>
                      </a:r>
                      <a:r>
                        <a:rPr lang="ru-RU" sz="1000" b="1" dirty="0">
                          <a:latin typeface="Times New Roman"/>
                          <a:ea typeface="Calibri"/>
                          <a:cs typeface="Times New Roman"/>
                        </a:rPr>
                        <a:t> </a:t>
                      </a:r>
                      <a:r>
                        <a:rPr lang="ru-RU" sz="1000" b="1" dirty="0" err="1">
                          <a:latin typeface="Times New Roman"/>
                          <a:ea typeface="Calibri"/>
                          <a:cs typeface="Times New Roman"/>
                        </a:rPr>
                        <a:t>конфігурації</a:t>
                      </a:r>
                      <a:r>
                        <a:rPr lang="ru-RU" sz="1000" b="1" dirty="0">
                          <a:latin typeface="Times New Roman"/>
                          <a:ea typeface="Calibri"/>
                          <a:cs typeface="Times New Roman"/>
                        </a:rPr>
                        <a:t>) Народного дому за адресою:вул.І.Франка,85а ,</a:t>
                      </a:r>
                      <a:r>
                        <a:rPr lang="ru-RU" sz="1000" b="1" dirty="0" err="1">
                          <a:latin typeface="Times New Roman"/>
                          <a:ea typeface="Calibri"/>
                          <a:cs typeface="Times New Roman"/>
                        </a:rPr>
                        <a:t>с.Малі</a:t>
                      </a:r>
                      <a:r>
                        <a:rPr lang="ru-RU" sz="1000" b="1" dirty="0">
                          <a:latin typeface="Times New Roman"/>
                          <a:ea typeface="Calibri"/>
                          <a:cs typeface="Times New Roman"/>
                        </a:rPr>
                        <a:t> Ланки </a:t>
                      </a:r>
                      <a:endParaRPr lang="ru-RU" sz="1000" b="1" dirty="0">
                        <a:latin typeface="Calibri"/>
                        <a:ea typeface="Calibri"/>
                        <a:cs typeface="Times New Roman"/>
                      </a:endParaRPr>
                    </a:p>
                  </a:txBody>
                  <a:tcPr marL="26285" marR="2628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a:lnSpc>
                          <a:spcPct val="115000"/>
                        </a:lnSpc>
                        <a:spcAft>
                          <a:spcPts val="1000"/>
                        </a:spcAft>
                      </a:pPr>
                      <a:r>
                        <a:rPr lang="ru-RU" sz="1000" b="1" dirty="0">
                          <a:latin typeface="Times New Roman"/>
                          <a:ea typeface="Calibri"/>
                          <a:cs typeface="Times New Roman"/>
                        </a:rPr>
                        <a:t>Культура</a:t>
                      </a:r>
                      <a:endParaRPr lang="ru-RU" sz="1000" b="1" dirty="0">
                        <a:latin typeface="Calibri"/>
                        <a:ea typeface="Calibri"/>
                        <a:cs typeface="Times New Roman"/>
                      </a:endParaRPr>
                    </a:p>
                  </a:txBody>
                  <a:tcPr marL="26285" marR="2628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a:lnSpc>
                          <a:spcPct val="115000"/>
                        </a:lnSpc>
                        <a:spcAft>
                          <a:spcPts val="0"/>
                        </a:spcAft>
                      </a:pPr>
                      <a:r>
                        <a:rPr lang="ru-RU" sz="1000" b="1" dirty="0" err="1">
                          <a:latin typeface="Times New Roman"/>
                          <a:ea typeface="Calibri"/>
                          <a:cs typeface="Times New Roman"/>
                        </a:rPr>
                        <a:t>Відділ</a:t>
                      </a:r>
                      <a:r>
                        <a:rPr lang="ru-RU" sz="1000" b="1" dirty="0">
                          <a:latin typeface="Times New Roman"/>
                          <a:ea typeface="Calibri"/>
                          <a:cs typeface="Times New Roman"/>
                        </a:rPr>
                        <a:t> </a:t>
                      </a:r>
                      <a:r>
                        <a:rPr lang="ru-RU" sz="1000" b="1" dirty="0" err="1">
                          <a:latin typeface="Times New Roman"/>
                          <a:ea typeface="Calibri"/>
                          <a:cs typeface="Times New Roman"/>
                        </a:rPr>
                        <a:t>культури</a:t>
                      </a:r>
                      <a:r>
                        <a:rPr lang="ru-RU" sz="1000" b="1" dirty="0">
                          <a:latin typeface="Times New Roman"/>
                          <a:ea typeface="Calibri"/>
                          <a:cs typeface="Times New Roman"/>
                        </a:rPr>
                        <a:t> </a:t>
                      </a:r>
                      <a:r>
                        <a:rPr lang="ru-RU" sz="1000" b="1" dirty="0" err="1">
                          <a:latin typeface="Times New Roman"/>
                          <a:ea typeface="Calibri"/>
                          <a:cs typeface="Times New Roman"/>
                        </a:rPr>
                        <a:t>Бібрської</a:t>
                      </a:r>
                      <a:r>
                        <a:rPr lang="ru-RU" sz="1000" b="1" dirty="0">
                          <a:latin typeface="Times New Roman"/>
                          <a:ea typeface="Calibri"/>
                          <a:cs typeface="Times New Roman"/>
                        </a:rPr>
                        <a:t> </a:t>
                      </a:r>
                      <a:r>
                        <a:rPr lang="ru-RU" sz="1000" b="1" dirty="0" err="1">
                          <a:latin typeface="Times New Roman"/>
                          <a:ea typeface="Calibri"/>
                          <a:cs typeface="Times New Roman"/>
                        </a:rPr>
                        <a:t>міської</a:t>
                      </a:r>
                      <a:r>
                        <a:rPr lang="ru-RU" sz="1000" b="1" dirty="0">
                          <a:latin typeface="Times New Roman"/>
                          <a:ea typeface="Calibri"/>
                          <a:cs typeface="Times New Roman"/>
                        </a:rPr>
                        <a:t> ради</a:t>
                      </a:r>
                      <a:r>
                        <a:rPr lang="uk-UA" sz="1000" b="1" dirty="0">
                          <a:latin typeface="Times New Roman"/>
                          <a:ea typeface="Calibri"/>
                          <a:cs typeface="Times New Roman"/>
                        </a:rPr>
                        <a:t>,</a:t>
                      </a:r>
                      <a:endParaRPr lang="ru-RU" sz="1000" b="1" dirty="0">
                        <a:latin typeface="Calibri"/>
                        <a:ea typeface="Calibri"/>
                        <a:cs typeface="Times New Roman"/>
                      </a:endParaRPr>
                    </a:p>
                    <a:p>
                      <a:pPr algn="ctr">
                        <a:lnSpc>
                          <a:spcPct val="115000"/>
                        </a:lnSpc>
                        <a:spcAft>
                          <a:spcPts val="0"/>
                        </a:spcAft>
                      </a:pPr>
                      <a:r>
                        <a:rPr lang="uk-UA" sz="1000" b="1" dirty="0">
                          <a:latin typeface="Times New Roman"/>
                          <a:ea typeface="Calibri"/>
                          <a:cs typeface="Times New Roman"/>
                        </a:rPr>
                        <a:t>Керівник проекту </a:t>
                      </a:r>
                      <a:r>
                        <a:rPr lang="uk-UA" sz="1400" b="1" dirty="0">
                          <a:latin typeface="Times New Roman"/>
                          <a:ea typeface="Calibri"/>
                          <a:cs typeface="Times New Roman"/>
                        </a:rPr>
                        <a:t>Христина </a:t>
                      </a:r>
                      <a:r>
                        <a:rPr lang="uk-UA" sz="1400" b="1" dirty="0" err="1">
                          <a:latin typeface="Times New Roman"/>
                          <a:ea typeface="Calibri"/>
                          <a:cs typeface="Times New Roman"/>
                        </a:rPr>
                        <a:t>Герега</a:t>
                      </a:r>
                      <a:endParaRPr lang="ru-RU" sz="1400" b="1" dirty="0">
                        <a:latin typeface="Calibri"/>
                        <a:ea typeface="Calibri"/>
                        <a:cs typeface="Times New Roman"/>
                      </a:endParaRPr>
                    </a:p>
                  </a:txBody>
                  <a:tcPr marL="26285" marR="2628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a:lnSpc>
                          <a:spcPct val="115000"/>
                        </a:lnSpc>
                        <a:spcAft>
                          <a:spcPts val="1000"/>
                        </a:spcAft>
                      </a:pPr>
                      <a:r>
                        <a:rPr lang="ru-RU" sz="1000" b="1" dirty="0">
                          <a:latin typeface="Times New Roman"/>
                          <a:ea typeface="Calibri"/>
                          <a:cs typeface="Times New Roman"/>
                        </a:rPr>
                        <a:t>с </a:t>
                      </a:r>
                      <a:r>
                        <a:rPr lang="ru-RU" sz="1000" b="1" dirty="0" err="1">
                          <a:latin typeface="Times New Roman"/>
                          <a:ea typeface="Calibri"/>
                          <a:cs typeface="Times New Roman"/>
                        </a:rPr>
                        <a:t>Малі</a:t>
                      </a:r>
                      <a:r>
                        <a:rPr lang="ru-RU" sz="1000" b="1" dirty="0">
                          <a:latin typeface="Times New Roman"/>
                          <a:ea typeface="Calibri"/>
                          <a:cs typeface="Times New Roman"/>
                        </a:rPr>
                        <a:t> Ланки</a:t>
                      </a:r>
                      <a:endParaRPr lang="ru-RU" sz="1000" b="1" dirty="0">
                        <a:latin typeface="Calibri"/>
                        <a:ea typeface="Calibri"/>
                        <a:cs typeface="Times New Roman"/>
                      </a:endParaRPr>
                    </a:p>
                  </a:txBody>
                  <a:tcPr marL="26285" marR="2628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a:lnSpc>
                          <a:spcPct val="115000"/>
                        </a:lnSpc>
                        <a:spcAft>
                          <a:spcPts val="1000"/>
                        </a:spcAft>
                      </a:pPr>
                      <a:r>
                        <a:rPr lang="ru-RU" sz="1000" b="1">
                          <a:latin typeface="Times New Roman"/>
                          <a:ea typeface="Calibri"/>
                          <a:cs typeface="Times New Roman"/>
                        </a:rPr>
                        <a:t>493,345</a:t>
                      </a:r>
                      <a:endParaRPr lang="ru-RU" sz="1000" b="1">
                        <a:latin typeface="Calibri"/>
                        <a:ea typeface="Calibri"/>
                        <a:cs typeface="Times New Roman"/>
                      </a:endParaRPr>
                    </a:p>
                  </a:txBody>
                  <a:tcPr marL="26285" marR="2628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r>
              <a:tr h="686542">
                <a:tc>
                  <a:txBody>
                    <a:bodyPr/>
                    <a:lstStyle/>
                    <a:p>
                      <a:pPr algn="ctr">
                        <a:lnSpc>
                          <a:spcPct val="115000"/>
                        </a:lnSpc>
                        <a:spcAft>
                          <a:spcPts val="1000"/>
                        </a:spcAft>
                      </a:pPr>
                      <a:r>
                        <a:rPr lang="ru-RU" sz="1000" b="1">
                          <a:latin typeface="Times New Roman"/>
                          <a:ea typeface="Calibri"/>
                          <a:cs typeface="Times New Roman"/>
                        </a:rPr>
                        <a:t>2003</a:t>
                      </a:r>
                      <a:endParaRPr lang="ru-RU" sz="1000" b="1">
                        <a:latin typeface="Calibri"/>
                        <a:ea typeface="Calibri"/>
                        <a:cs typeface="Times New Roman"/>
                      </a:endParaRPr>
                    </a:p>
                  </a:txBody>
                  <a:tcPr marL="26285" marR="26285" marT="0" marB="0" anchor="ctr">
                    <a:lnL>
                      <a:noFill/>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nSpc>
                          <a:spcPct val="115000"/>
                        </a:lnSpc>
                        <a:spcAft>
                          <a:spcPts val="1000"/>
                        </a:spcAft>
                      </a:pPr>
                      <a:r>
                        <a:rPr lang="ru-RU" sz="1000" b="1">
                          <a:latin typeface="Times New Roman"/>
                          <a:ea typeface="Calibri"/>
                          <a:cs typeface="Times New Roman"/>
                        </a:rPr>
                        <a:t>Капітальний ремонт приміщень Народного дому с.Вілявче </a:t>
                      </a:r>
                      <a:endParaRPr lang="ru-RU" sz="1000" b="1">
                        <a:latin typeface="Calibri"/>
                        <a:ea typeface="Calibri"/>
                        <a:cs typeface="Times New Roman"/>
                      </a:endParaRPr>
                    </a:p>
                  </a:txBody>
                  <a:tcPr marL="26285" marR="2628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a:lnSpc>
                          <a:spcPct val="115000"/>
                        </a:lnSpc>
                        <a:spcAft>
                          <a:spcPts val="1000"/>
                        </a:spcAft>
                      </a:pPr>
                      <a:r>
                        <a:rPr lang="ru-RU" sz="1000" b="1">
                          <a:latin typeface="Times New Roman"/>
                          <a:ea typeface="Calibri"/>
                          <a:cs typeface="Times New Roman"/>
                        </a:rPr>
                        <a:t>Культура</a:t>
                      </a:r>
                      <a:endParaRPr lang="ru-RU" sz="1000" b="1">
                        <a:latin typeface="Calibri"/>
                        <a:ea typeface="Calibri"/>
                        <a:cs typeface="Times New Roman"/>
                      </a:endParaRPr>
                    </a:p>
                  </a:txBody>
                  <a:tcPr marL="26285" marR="2628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a:lnSpc>
                          <a:spcPct val="115000"/>
                        </a:lnSpc>
                        <a:spcAft>
                          <a:spcPts val="0"/>
                        </a:spcAft>
                      </a:pPr>
                      <a:r>
                        <a:rPr lang="ru-RU" sz="1000" b="1" dirty="0" err="1">
                          <a:latin typeface="Times New Roman"/>
                          <a:ea typeface="Calibri"/>
                          <a:cs typeface="Times New Roman"/>
                        </a:rPr>
                        <a:t>Відділ</a:t>
                      </a:r>
                      <a:r>
                        <a:rPr lang="ru-RU" sz="1000" b="1" dirty="0">
                          <a:latin typeface="Times New Roman"/>
                          <a:ea typeface="Calibri"/>
                          <a:cs typeface="Times New Roman"/>
                        </a:rPr>
                        <a:t> </a:t>
                      </a:r>
                      <a:r>
                        <a:rPr lang="ru-RU" sz="1000" b="1" dirty="0" err="1">
                          <a:latin typeface="Times New Roman"/>
                          <a:ea typeface="Calibri"/>
                          <a:cs typeface="Times New Roman"/>
                        </a:rPr>
                        <a:t>культури</a:t>
                      </a:r>
                      <a:r>
                        <a:rPr lang="ru-RU" sz="1000" b="1" dirty="0">
                          <a:latin typeface="Times New Roman"/>
                          <a:ea typeface="Calibri"/>
                          <a:cs typeface="Times New Roman"/>
                        </a:rPr>
                        <a:t> </a:t>
                      </a:r>
                      <a:r>
                        <a:rPr lang="ru-RU" sz="1000" b="1" dirty="0" err="1">
                          <a:latin typeface="Times New Roman"/>
                          <a:ea typeface="Calibri"/>
                          <a:cs typeface="Times New Roman"/>
                        </a:rPr>
                        <a:t>Бібрської</a:t>
                      </a:r>
                      <a:r>
                        <a:rPr lang="ru-RU" sz="1000" b="1" dirty="0">
                          <a:latin typeface="Times New Roman"/>
                          <a:ea typeface="Calibri"/>
                          <a:cs typeface="Times New Roman"/>
                        </a:rPr>
                        <a:t> </a:t>
                      </a:r>
                      <a:r>
                        <a:rPr lang="ru-RU" sz="1000" b="1" dirty="0" err="1">
                          <a:latin typeface="Times New Roman"/>
                          <a:ea typeface="Calibri"/>
                          <a:cs typeface="Times New Roman"/>
                        </a:rPr>
                        <a:t>міської</a:t>
                      </a:r>
                      <a:r>
                        <a:rPr lang="ru-RU" sz="1000" b="1" dirty="0">
                          <a:latin typeface="Times New Roman"/>
                          <a:ea typeface="Calibri"/>
                          <a:cs typeface="Times New Roman"/>
                        </a:rPr>
                        <a:t> ради</a:t>
                      </a:r>
                      <a:endParaRPr lang="ru-RU" sz="1000" b="1" dirty="0">
                        <a:latin typeface="Calibri"/>
                        <a:ea typeface="Calibri"/>
                        <a:cs typeface="Times New Roman"/>
                      </a:endParaRPr>
                    </a:p>
                    <a:p>
                      <a:pPr algn="ctr">
                        <a:lnSpc>
                          <a:spcPct val="115000"/>
                        </a:lnSpc>
                        <a:spcAft>
                          <a:spcPts val="0"/>
                        </a:spcAft>
                      </a:pPr>
                      <a:r>
                        <a:rPr lang="uk-UA" sz="1000" b="1" dirty="0">
                          <a:latin typeface="Times New Roman"/>
                          <a:ea typeface="Calibri"/>
                          <a:cs typeface="Times New Roman"/>
                        </a:rPr>
                        <a:t>Керівник проекту </a:t>
                      </a:r>
                      <a:endParaRPr lang="uk-UA" sz="1000" b="1" dirty="0" smtClean="0">
                        <a:latin typeface="Times New Roman"/>
                        <a:ea typeface="Calibri"/>
                        <a:cs typeface="Times New Roman"/>
                      </a:endParaRPr>
                    </a:p>
                    <a:p>
                      <a:pPr algn="ctr">
                        <a:lnSpc>
                          <a:spcPct val="115000"/>
                        </a:lnSpc>
                        <a:spcAft>
                          <a:spcPts val="0"/>
                        </a:spcAft>
                      </a:pPr>
                      <a:r>
                        <a:rPr lang="uk-UA" sz="1400" b="1" dirty="0" smtClean="0">
                          <a:latin typeface="Times New Roman"/>
                          <a:ea typeface="Calibri"/>
                          <a:cs typeface="Times New Roman"/>
                        </a:rPr>
                        <a:t>Оксана </a:t>
                      </a:r>
                      <a:r>
                        <a:rPr lang="uk-UA" sz="1400" b="1" dirty="0" err="1">
                          <a:latin typeface="Times New Roman"/>
                          <a:ea typeface="Calibri"/>
                          <a:cs typeface="Times New Roman"/>
                        </a:rPr>
                        <a:t>Скурська</a:t>
                      </a:r>
                      <a:endParaRPr lang="ru-RU" sz="1400" b="1" dirty="0">
                        <a:latin typeface="Calibri"/>
                        <a:ea typeface="Calibri"/>
                        <a:cs typeface="Times New Roman"/>
                      </a:endParaRPr>
                    </a:p>
                  </a:txBody>
                  <a:tcPr marL="26285" marR="2628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a:lnSpc>
                          <a:spcPct val="115000"/>
                        </a:lnSpc>
                        <a:spcAft>
                          <a:spcPts val="1000"/>
                        </a:spcAft>
                      </a:pPr>
                      <a:r>
                        <a:rPr lang="ru-RU" sz="1000" b="1" dirty="0">
                          <a:latin typeface="Times New Roman"/>
                          <a:ea typeface="Calibri"/>
                          <a:cs typeface="Times New Roman"/>
                        </a:rPr>
                        <a:t>с </a:t>
                      </a:r>
                      <a:r>
                        <a:rPr lang="ru-RU" sz="1000" b="1" dirty="0" err="1">
                          <a:latin typeface="Times New Roman"/>
                          <a:ea typeface="Calibri"/>
                          <a:cs typeface="Times New Roman"/>
                        </a:rPr>
                        <a:t>Вілявче</a:t>
                      </a:r>
                      <a:endParaRPr lang="ru-RU" sz="1000" b="1" dirty="0">
                        <a:latin typeface="Calibri"/>
                        <a:ea typeface="Calibri"/>
                        <a:cs typeface="Times New Roman"/>
                      </a:endParaRPr>
                    </a:p>
                  </a:txBody>
                  <a:tcPr marL="26285" marR="2628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a:lnSpc>
                          <a:spcPct val="115000"/>
                        </a:lnSpc>
                        <a:spcAft>
                          <a:spcPts val="1000"/>
                        </a:spcAft>
                      </a:pPr>
                      <a:r>
                        <a:rPr lang="ru-RU" sz="1000" b="1" dirty="0">
                          <a:latin typeface="Times New Roman"/>
                          <a:ea typeface="Calibri"/>
                          <a:cs typeface="Times New Roman"/>
                        </a:rPr>
                        <a:t>299,105 </a:t>
                      </a:r>
                      <a:endParaRPr lang="ru-RU" sz="1000" b="1" dirty="0">
                        <a:latin typeface="Calibri"/>
                        <a:ea typeface="Calibri"/>
                        <a:cs typeface="Times New Roman"/>
                      </a:endParaRPr>
                    </a:p>
                  </a:txBody>
                  <a:tcPr marL="26285" marR="2628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r>
              <a:tr h="686542">
                <a:tc>
                  <a:txBody>
                    <a:bodyPr/>
                    <a:lstStyle/>
                    <a:p>
                      <a:pPr algn="ctr">
                        <a:lnSpc>
                          <a:spcPct val="115000"/>
                        </a:lnSpc>
                        <a:spcAft>
                          <a:spcPts val="1000"/>
                        </a:spcAft>
                      </a:pPr>
                      <a:r>
                        <a:rPr lang="ru-RU" sz="1000" b="1">
                          <a:latin typeface="Times New Roman"/>
                          <a:ea typeface="Calibri"/>
                          <a:cs typeface="Times New Roman"/>
                        </a:rPr>
                        <a:t>2401</a:t>
                      </a:r>
                      <a:endParaRPr lang="ru-RU" sz="1000" b="1">
                        <a:latin typeface="Calibri"/>
                        <a:ea typeface="Calibri"/>
                        <a:cs typeface="Times New Roman"/>
                      </a:endParaRPr>
                    </a:p>
                  </a:txBody>
                  <a:tcPr marL="26285" marR="26285" marT="0" marB="0" anchor="ctr">
                    <a:lnL>
                      <a:noFill/>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nSpc>
                          <a:spcPct val="115000"/>
                        </a:lnSpc>
                        <a:spcAft>
                          <a:spcPts val="1000"/>
                        </a:spcAft>
                      </a:pPr>
                      <a:r>
                        <a:rPr lang="ru-RU" sz="1000" b="1">
                          <a:latin typeface="Times New Roman"/>
                          <a:ea typeface="Calibri"/>
                          <a:cs typeface="Times New Roman"/>
                        </a:rPr>
                        <a:t>Капітальний ремонт даху Народного дому у с.Волощина </a:t>
                      </a:r>
                      <a:endParaRPr lang="ru-RU" sz="1000" b="1">
                        <a:latin typeface="Calibri"/>
                        <a:ea typeface="Calibri"/>
                        <a:cs typeface="Times New Roman"/>
                      </a:endParaRPr>
                    </a:p>
                  </a:txBody>
                  <a:tcPr marL="26285" marR="2628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a:lnSpc>
                          <a:spcPct val="115000"/>
                        </a:lnSpc>
                        <a:spcAft>
                          <a:spcPts val="1000"/>
                        </a:spcAft>
                      </a:pPr>
                      <a:r>
                        <a:rPr lang="ru-RU" sz="1000" b="1">
                          <a:latin typeface="Times New Roman"/>
                          <a:ea typeface="Calibri"/>
                          <a:cs typeface="Times New Roman"/>
                        </a:rPr>
                        <a:t>Культура</a:t>
                      </a:r>
                      <a:endParaRPr lang="ru-RU" sz="1000" b="1">
                        <a:latin typeface="Calibri"/>
                        <a:ea typeface="Calibri"/>
                        <a:cs typeface="Times New Roman"/>
                      </a:endParaRPr>
                    </a:p>
                  </a:txBody>
                  <a:tcPr marL="26285" marR="2628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a:lnSpc>
                          <a:spcPct val="115000"/>
                        </a:lnSpc>
                        <a:spcAft>
                          <a:spcPts val="0"/>
                        </a:spcAft>
                      </a:pPr>
                      <a:r>
                        <a:rPr lang="ru-RU" sz="1000" b="1" dirty="0" err="1">
                          <a:latin typeface="Times New Roman"/>
                          <a:ea typeface="Calibri"/>
                          <a:cs typeface="Times New Roman"/>
                        </a:rPr>
                        <a:t>Відділ</a:t>
                      </a:r>
                      <a:r>
                        <a:rPr lang="ru-RU" sz="1000" b="1" dirty="0">
                          <a:latin typeface="Times New Roman"/>
                          <a:ea typeface="Calibri"/>
                          <a:cs typeface="Times New Roman"/>
                        </a:rPr>
                        <a:t> </a:t>
                      </a:r>
                      <a:r>
                        <a:rPr lang="ru-RU" sz="1000" b="1" dirty="0" err="1">
                          <a:latin typeface="Times New Roman"/>
                          <a:ea typeface="Calibri"/>
                          <a:cs typeface="Times New Roman"/>
                        </a:rPr>
                        <a:t>культури</a:t>
                      </a:r>
                      <a:r>
                        <a:rPr lang="ru-RU" sz="1000" b="1" dirty="0">
                          <a:latin typeface="Times New Roman"/>
                          <a:ea typeface="Calibri"/>
                          <a:cs typeface="Times New Roman"/>
                        </a:rPr>
                        <a:t> Бібрської </a:t>
                      </a:r>
                      <a:r>
                        <a:rPr lang="ru-RU" sz="1000" b="1" dirty="0" err="1">
                          <a:latin typeface="Times New Roman"/>
                          <a:ea typeface="Calibri"/>
                          <a:cs typeface="Times New Roman"/>
                        </a:rPr>
                        <a:t>міської</a:t>
                      </a:r>
                      <a:r>
                        <a:rPr lang="ru-RU" sz="1000" b="1" dirty="0">
                          <a:latin typeface="Times New Roman"/>
                          <a:ea typeface="Calibri"/>
                          <a:cs typeface="Times New Roman"/>
                        </a:rPr>
                        <a:t> ради</a:t>
                      </a:r>
                      <a:endParaRPr lang="ru-RU" sz="1000" b="1" dirty="0">
                        <a:latin typeface="Calibri"/>
                        <a:ea typeface="Calibri"/>
                        <a:cs typeface="Times New Roman"/>
                      </a:endParaRPr>
                    </a:p>
                    <a:p>
                      <a:pPr algn="ctr">
                        <a:lnSpc>
                          <a:spcPct val="115000"/>
                        </a:lnSpc>
                        <a:spcAft>
                          <a:spcPts val="0"/>
                        </a:spcAft>
                      </a:pPr>
                      <a:r>
                        <a:rPr lang="uk-UA" sz="1000" b="1" dirty="0">
                          <a:latin typeface="Times New Roman"/>
                          <a:ea typeface="Calibri"/>
                          <a:cs typeface="Times New Roman"/>
                        </a:rPr>
                        <a:t>Керівник проекту</a:t>
                      </a:r>
                      <a:endParaRPr lang="ru-RU" sz="1000" b="1" dirty="0">
                        <a:latin typeface="Calibri"/>
                        <a:ea typeface="Calibri"/>
                        <a:cs typeface="Times New Roman"/>
                      </a:endParaRPr>
                    </a:p>
                    <a:p>
                      <a:pPr algn="ctr">
                        <a:lnSpc>
                          <a:spcPct val="115000"/>
                        </a:lnSpc>
                        <a:spcAft>
                          <a:spcPts val="0"/>
                        </a:spcAft>
                      </a:pPr>
                      <a:r>
                        <a:rPr lang="uk-UA" sz="1200" b="1" dirty="0">
                          <a:latin typeface="Times New Roman"/>
                          <a:ea typeface="Calibri"/>
                          <a:cs typeface="Times New Roman"/>
                        </a:rPr>
                        <a:t>Христина </a:t>
                      </a:r>
                      <a:r>
                        <a:rPr lang="uk-UA" sz="1200" b="1" dirty="0" err="1" smtClean="0">
                          <a:latin typeface="Times New Roman"/>
                          <a:ea typeface="Calibri"/>
                          <a:cs typeface="Times New Roman"/>
                        </a:rPr>
                        <a:t>Лазуркеви</a:t>
                      </a:r>
                      <a:r>
                        <a:rPr lang="uk-UA" sz="1400" b="1" dirty="0" err="1" smtClean="0">
                          <a:latin typeface="Times New Roman"/>
                          <a:ea typeface="Calibri"/>
                          <a:cs typeface="Times New Roman"/>
                        </a:rPr>
                        <a:t>ч</a:t>
                      </a:r>
                      <a:endParaRPr lang="ru-RU" sz="1400" b="1" dirty="0">
                        <a:latin typeface="Calibri"/>
                        <a:ea typeface="Calibri"/>
                        <a:cs typeface="Times New Roman"/>
                      </a:endParaRPr>
                    </a:p>
                  </a:txBody>
                  <a:tcPr marL="26285" marR="2628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a:lnSpc>
                          <a:spcPct val="115000"/>
                        </a:lnSpc>
                        <a:spcAft>
                          <a:spcPts val="1000"/>
                        </a:spcAft>
                      </a:pPr>
                      <a:r>
                        <a:rPr lang="ru-RU" sz="1000" b="1" dirty="0">
                          <a:latin typeface="Times New Roman"/>
                          <a:ea typeface="Calibri"/>
                          <a:cs typeface="Times New Roman"/>
                        </a:rPr>
                        <a:t>с </a:t>
                      </a:r>
                      <a:r>
                        <a:rPr lang="ru-RU" sz="1000" b="1" dirty="0" err="1">
                          <a:latin typeface="Times New Roman"/>
                          <a:ea typeface="Calibri"/>
                          <a:cs typeface="Times New Roman"/>
                        </a:rPr>
                        <a:t>Волощина</a:t>
                      </a:r>
                      <a:endParaRPr lang="ru-RU" sz="1000" b="1" dirty="0">
                        <a:latin typeface="Calibri"/>
                        <a:ea typeface="Calibri"/>
                        <a:cs typeface="Times New Roman"/>
                      </a:endParaRPr>
                    </a:p>
                  </a:txBody>
                  <a:tcPr marL="26285" marR="2628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a:lnSpc>
                          <a:spcPct val="115000"/>
                        </a:lnSpc>
                        <a:spcAft>
                          <a:spcPts val="1000"/>
                        </a:spcAft>
                      </a:pPr>
                      <a:r>
                        <a:rPr lang="ru-RU" sz="1000" b="1" dirty="0">
                          <a:latin typeface="Times New Roman"/>
                          <a:ea typeface="Calibri"/>
                          <a:cs typeface="Times New Roman"/>
                        </a:rPr>
                        <a:t>278,182</a:t>
                      </a:r>
                      <a:endParaRPr lang="ru-RU" sz="1000" b="1" dirty="0">
                        <a:latin typeface="Calibri"/>
                        <a:ea typeface="Calibri"/>
                        <a:cs typeface="Times New Roman"/>
                      </a:endParaRPr>
                    </a:p>
                  </a:txBody>
                  <a:tcPr marL="26285" marR="2628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r>
            </a:tbl>
          </a:graphicData>
        </a:graphic>
      </p:graphicFrame>
      <p:pic>
        <p:nvPicPr>
          <p:cNvPr id="5" name="Picture 2" descr="D:\міська рада\герб і прапор Бібрки\H1BIBRK0.jpg"/>
          <p:cNvPicPr>
            <a:picLocks noChangeAspect="1" noChangeArrowheads="1"/>
          </p:cNvPicPr>
          <p:nvPr/>
        </p:nvPicPr>
        <p:blipFill>
          <a:blip r:embed="rId2" cstate="print"/>
          <a:srcRect/>
          <a:stretch>
            <a:fillRect/>
          </a:stretch>
        </p:blipFill>
        <p:spPr bwMode="auto">
          <a:xfrm>
            <a:off x="191704" y="0"/>
            <a:ext cx="736957" cy="928670"/>
          </a:xfrm>
          <a:prstGeom prst="rect">
            <a:avLst/>
          </a:prstGeom>
          <a:noFill/>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1071538" y="214290"/>
            <a:ext cx="8072462" cy="400110"/>
          </a:xfrm>
          <a:prstGeom prst="rect">
            <a:avLst/>
          </a:prstGeom>
        </p:spPr>
        <p:txBody>
          <a:bodyPr wrap="square">
            <a:spAutoFit/>
          </a:bodyPr>
          <a:lstStyle/>
          <a:p>
            <a:r>
              <a:rPr lang="uk-UA" sz="2000" b="1" dirty="0" smtClean="0"/>
              <a:t>Проекти  місцевих ініціатив - переможці обласного конкурсу 2020 року </a:t>
            </a:r>
            <a:endParaRPr lang="ru-RU" sz="2000" dirty="0"/>
          </a:p>
        </p:txBody>
      </p:sp>
      <p:graphicFrame>
        <p:nvGraphicFramePr>
          <p:cNvPr id="4" name="Таблица 3"/>
          <p:cNvGraphicFramePr>
            <a:graphicFrameLocks noGrp="1"/>
          </p:cNvGraphicFramePr>
          <p:nvPr/>
        </p:nvGraphicFramePr>
        <p:xfrm>
          <a:off x="0" y="785795"/>
          <a:ext cx="9144000" cy="6515289"/>
        </p:xfrm>
        <a:graphic>
          <a:graphicData uri="http://schemas.openxmlformats.org/drawingml/2006/table">
            <a:tbl>
              <a:tblPr/>
              <a:tblGrid>
                <a:gridCol w="541868"/>
                <a:gridCol w="3086684"/>
                <a:gridCol w="1451434"/>
                <a:gridCol w="1741721"/>
                <a:gridCol w="1161147"/>
                <a:gridCol w="1161146"/>
              </a:tblGrid>
              <a:tr h="511351">
                <a:tc>
                  <a:txBody>
                    <a:bodyPr/>
                    <a:lstStyle/>
                    <a:p>
                      <a:pPr algn="ctr">
                        <a:lnSpc>
                          <a:spcPct val="115000"/>
                        </a:lnSpc>
                        <a:spcAft>
                          <a:spcPts val="1000"/>
                        </a:spcAft>
                      </a:pPr>
                      <a:r>
                        <a:rPr lang="ru-RU" sz="1000" b="1" dirty="0" err="1" smtClean="0">
                          <a:solidFill>
                            <a:srgbClr val="000000"/>
                          </a:solidFill>
                          <a:latin typeface="Times New Roman"/>
                          <a:ea typeface="Calibri"/>
                          <a:cs typeface="Times New Roman"/>
                        </a:rPr>
                        <a:t>Реєстраційний</a:t>
                      </a:r>
                      <a:r>
                        <a:rPr lang="ru-RU" sz="1000" b="1" dirty="0" smtClean="0">
                          <a:solidFill>
                            <a:srgbClr val="000000"/>
                          </a:solidFill>
                          <a:latin typeface="Times New Roman"/>
                          <a:ea typeface="Calibri"/>
                          <a:cs typeface="Times New Roman"/>
                        </a:rPr>
                        <a:t> </a:t>
                      </a:r>
                      <a:r>
                        <a:rPr lang="ru-RU" sz="1000" b="1" dirty="0">
                          <a:solidFill>
                            <a:srgbClr val="000000"/>
                          </a:solidFill>
                          <a:latin typeface="Times New Roman"/>
                          <a:ea typeface="Calibri"/>
                          <a:cs typeface="Times New Roman"/>
                        </a:rPr>
                        <a:t>номер</a:t>
                      </a:r>
                      <a:endParaRPr lang="ru-RU" sz="1000" dirty="0">
                        <a:latin typeface="Calibri"/>
                        <a:ea typeface="Calibri"/>
                        <a:cs typeface="Times New Roman"/>
                      </a:endParaRPr>
                    </a:p>
                  </a:txBody>
                  <a:tcPr marL="22947" marR="22947" marT="0" marB="0" anchor="ctr">
                    <a:lnL>
                      <a:noFill/>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nSpc>
                          <a:spcPct val="115000"/>
                        </a:lnSpc>
                        <a:spcAft>
                          <a:spcPts val="1000"/>
                        </a:spcAft>
                      </a:pPr>
                      <a:r>
                        <a:rPr lang="ru-RU" sz="1000" b="1" dirty="0" err="1">
                          <a:solidFill>
                            <a:srgbClr val="000000"/>
                          </a:solidFill>
                          <a:latin typeface="Times New Roman"/>
                          <a:ea typeface="Calibri"/>
                          <a:cs typeface="Times New Roman"/>
                        </a:rPr>
                        <a:t>Назва</a:t>
                      </a:r>
                      <a:r>
                        <a:rPr lang="ru-RU" sz="1000" b="1" dirty="0">
                          <a:solidFill>
                            <a:srgbClr val="000000"/>
                          </a:solidFill>
                          <a:latin typeface="Times New Roman"/>
                          <a:ea typeface="Calibri"/>
                          <a:cs typeface="Times New Roman"/>
                        </a:rPr>
                        <a:t> проекту</a:t>
                      </a:r>
                      <a:endParaRPr lang="ru-RU" sz="1000" dirty="0">
                        <a:latin typeface="Calibri"/>
                        <a:ea typeface="Calibri"/>
                        <a:cs typeface="Times New Roman"/>
                      </a:endParaRPr>
                    </a:p>
                  </a:txBody>
                  <a:tcPr marL="22947" marR="2294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indent="68580" algn="ctr">
                        <a:lnSpc>
                          <a:spcPct val="115000"/>
                        </a:lnSpc>
                        <a:spcAft>
                          <a:spcPts val="1000"/>
                        </a:spcAft>
                      </a:pPr>
                      <a:r>
                        <a:rPr lang="ru-RU" sz="1000" b="1" dirty="0" err="1">
                          <a:solidFill>
                            <a:srgbClr val="000000"/>
                          </a:solidFill>
                          <a:latin typeface="Times New Roman"/>
                          <a:ea typeface="Calibri"/>
                          <a:cs typeface="Times New Roman"/>
                        </a:rPr>
                        <a:t>Назва</a:t>
                      </a:r>
                      <a:r>
                        <a:rPr lang="ru-RU" sz="1000" b="1" dirty="0">
                          <a:solidFill>
                            <a:srgbClr val="000000"/>
                          </a:solidFill>
                          <a:latin typeface="Times New Roman"/>
                          <a:ea typeface="Calibri"/>
                          <a:cs typeface="Times New Roman"/>
                        </a:rPr>
                        <a:t> </a:t>
                      </a:r>
                      <a:r>
                        <a:rPr lang="ru-RU" sz="1000" b="1" dirty="0" err="1">
                          <a:solidFill>
                            <a:srgbClr val="000000"/>
                          </a:solidFill>
                          <a:latin typeface="Times New Roman"/>
                          <a:ea typeface="Calibri"/>
                          <a:cs typeface="Times New Roman"/>
                        </a:rPr>
                        <a:t>пріоритету</a:t>
                      </a:r>
                      <a:endParaRPr lang="ru-RU" sz="1000" dirty="0">
                        <a:latin typeface="Calibri"/>
                        <a:ea typeface="Calibri"/>
                        <a:cs typeface="Times New Roman"/>
                      </a:endParaRPr>
                    </a:p>
                  </a:txBody>
                  <a:tcPr marL="22947" marR="2294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a:lnSpc>
                          <a:spcPct val="115000"/>
                        </a:lnSpc>
                        <a:spcAft>
                          <a:spcPts val="1000"/>
                        </a:spcAft>
                      </a:pPr>
                      <a:r>
                        <a:rPr lang="ru-RU" sz="1000" b="1" dirty="0" err="1">
                          <a:solidFill>
                            <a:srgbClr val="000000"/>
                          </a:solidFill>
                          <a:latin typeface="Times New Roman"/>
                          <a:ea typeface="Calibri"/>
                          <a:cs typeface="Times New Roman"/>
                        </a:rPr>
                        <a:t>Назва</a:t>
                      </a:r>
                      <a:r>
                        <a:rPr lang="ru-RU" sz="1000" b="1" dirty="0">
                          <a:solidFill>
                            <a:srgbClr val="000000"/>
                          </a:solidFill>
                          <a:latin typeface="Times New Roman"/>
                          <a:ea typeface="Calibri"/>
                          <a:cs typeface="Times New Roman"/>
                        </a:rPr>
                        <a:t> </a:t>
                      </a:r>
                      <a:r>
                        <a:rPr lang="ru-RU" sz="1000" b="1" dirty="0" err="1">
                          <a:solidFill>
                            <a:srgbClr val="000000"/>
                          </a:solidFill>
                          <a:latin typeface="Times New Roman"/>
                          <a:ea typeface="Calibri"/>
                          <a:cs typeface="Times New Roman"/>
                        </a:rPr>
                        <a:t>заявника</a:t>
                      </a:r>
                      <a:endParaRPr lang="ru-RU" sz="1000" dirty="0">
                        <a:latin typeface="Calibri"/>
                        <a:ea typeface="Calibri"/>
                        <a:cs typeface="Times New Roman"/>
                      </a:endParaRPr>
                    </a:p>
                  </a:txBody>
                  <a:tcPr marL="22947" marR="2294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a:lnSpc>
                          <a:spcPct val="115000"/>
                        </a:lnSpc>
                        <a:spcAft>
                          <a:spcPts val="1000"/>
                        </a:spcAft>
                      </a:pPr>
                      <a:r>
                        <a:rPr lang="ru-RU" sz="1000" b="1" dirty="0">
                          <a:solidFill>
                            <a:srgbClr val="000000"/>
                          </a:solidFill>
                          <a:latin typeface="Times New Roman"/>
                          <a:ea typeface="Calibri"/>
                          <a:cs typeface="Times New Roman"/>
                        </a:rPr>
                        <a:t>Населений пункт</a:t>
                      </a:r>
                      <a:endParaRPr lang="ru-RU" sz="1000" dirty="0">
                        <a:latin typeface="Calibri"/>
                        <a:ea typeface="Calibri"/>
                        <a:cs typeface="Times New Roman"/>
                      </a:endParaRPr>
                    </a:p>
                  </a:txBody>
                  <a:tcPr marL="22947" marR="2294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a:lnSpc>
                          <a:spcPct val="115000"/>
                        </a:lnSpc>
                        <a:spcAft>
                          <a:spcPts val="1000"/>
                        </a:spcAft>
                      </a:pPr>
                      <a:r>
                        <a:rPr lang="ru-RU" sz="1000" b="1" dirty="0" err="1">
                          <a:solidFill>
                            <a:srgbClr val="000000"/>
                          </a:solidFill>
                          <a:latin typeface="Times New Roman"/>
                          <a:ea typeface="Calibri"/>
                          <a:cs typeface="Times New Roman"/>
                        </a:rPr>
                        <a:t>Загальна</a:t>
                      </a:r>
                      <a:r>
                        <a:rPr lang="ru-RU" sz="1000" b="1" dirty="0">
                          <a:solidFill>
                            <a:srgbClr val="000000"/>
                          </a:solidFill>
                          <a:latin typeface="Times New Roman"/>
                          <a:ea typeface="Calibri"/>
                          <a:cs typeface="Times New Roman"/>
                        </a:rPr>
                        <a:t> </a:t>
                      </a:r>
                      <a:r>
                        <a:rPr lang="ru-RU" sz="1000" b="1" dirty="0" err="1">
                          <a:solidFill>
                            <a:srgbClr val="000000"/>
                          </a:solidFill>
                          <a:latin typeface="Times New Roman"/>
                          <a:ea typeface="Calibri"/>
                          <a:cs typeface="Times New Roman"/>
                        </a:rPr>
                        <a:t>вартість</a:t>
                      </a:r>
                      <a:r>
                        <a:rPr lang="ru-RU" sz="1000" b="1" dirty="0">
                          <a:solidFill>
                            <a:srgbClr val="000000"/>
                          </a:solidFill>
                          <a:latin typeface="Times New Roman"/>
                          <a:ea typeface="Calibri"/>
                          <a:cs typeface="Times New Roman"/>
                        </a:rPr>
                        <a:t> проекту </a:t>
                      </a:r>
                      <a:endParaRPr lang="ru-RU" sz="1000" dirty="0">
                        <a:latin typeface="Calibri"/>
                        <a:ea typeface="Calibri"/>
                        <a:cs typeface="Times New Roman"/>
                      </a:endParaRPr>
                    </a:p>
                  </a:txBody>
                  <a:tcPr marL="22947" marR="2294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r>
              <a:tr h="711792">
                <a:tc>
                  <a:txBody>
                    <a:bodyPr/>
                    <a:lstStyle/>
                    <a:p>
                      <a:pPr algn="ctr">
                        <a:lnSpc>
                          <a:spcPct val="115000"/>
                        </a:lnSpc>
                        <a:spcAft>
                          <a:spcPts val="1000"/>
                        </a:spcAft>
                      </a:pPr>
                      <a:r>
                        <a:rPr lang="ru-RU" sz="1100">
                          <a:latin typeface="Times New Roman"/>
                          <a:ea typeface="Calibri"/>
                          <a:cs typeface="Times New Roman"/>
                        </a:rPr>
                        <a:t>367</a:t>
                      </a:r>
                      <a:endParaRPr lang="ru-RU" sz="1100">
                        <a:latin typeface="Calibri"/>
                        <a:ea typeface="Calibri"/>
                        <a:cs typeface="Times New Roman"/>
                      </a:endParaRPr>
                    </a:p>
                  </a:txBody>
                  <a:tcPr marL="68580" marR="68580" marT="0" marB="0" anchor="ctr">
                    <a:lnL>
                      <a:noFill/>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nSpc>
                          <a:spcPct val="115000"/>
                        </a:lnSpc>
                        <a:spcAft>
                          <a:spcPts val="1000"/>
                        </a:spcAft>
                      </a:pPr>
                      <a:r>
                        <a:rPr lang="ru-RU" sz="1100">
                          <a:latin typeface="Times New Roman"/>
                          <a:ea typeface="Calibri"/>
                          <a:cs typeface="Times New Roman"/>
                        </a:rPr>
                        <a:t>Капітальний ремонт покриття даху багатоквартирного будинку ОСББ "Єдине Місто" по вул. Г. Тарнавського 10 у м. Бібрка </a:t>
                      </a:r>
                      <a:endParaRPr lang="ru-RU" sz="11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a:lnSpc>
                          <a:spcPct val="115000"/>
                        </a:lnSpc>
                        <a:spcAft>
                          <a:spcPts val="1000"/>
                        </a:spcAft>
                      </a:pPr>
                      <a:r>
                        <a:rPr lang="ru-RU" sz="1100" dirty="0" err="1">
                          <a:latin typeface="Times New Roman"/>
                          <a:ea typeface="Calibri"/>
                          <a:cs typeface="Times New Roman"/>
                        </a:rPr>
                        <a:t>Інші</a:t>
                      </a:r>
                      <a:r>
                        <a:rPr lang="ru-RU" sz="1100" dirty="0">
                          <a:latin typeface="Times New Roman"/>
                          <a:ea typeface="Calibri"/>
                          <a:cs typeface="Times New Roman"/>
                        </a:rPr>
                        <a:t> </a:t>
                      </a:r>
                      <a:r>
                        <a:rPr lang="ru-RU" sz="1100" dirty="0" err="1">
                          <a:latin typeface="Times New Roman"/>
                          <a:ea typeface="Calibri"/>
                          <a:cs typeface="Times New Roman"/>
                        </a:rPr>
                        <a:t>пріоритети</a:t>
                      </a:r>
                      <a:endParaRPr lang="ru-RU" sz="1100" dirty="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a:lnSpc>
                          <a:spcPct val="115000"/>
                        </a:lnSpc>
                        <a:spcAft>
                          <a:spcPts val="0"/>
                        </a:spcAft>
                      </a:pPr>
                      <a:r>
                        <a:rPr lang="ru-RU" sz="1100" dirty="0">
                          <a:latin typeface="Times New Roman"/>
                          <a:ea typeface="Calibri"/>
                          <a:cs typeface="Times New Roman"/>
                        </a:rPr>
                        <a:t>Бібрська </a:t>
                      </a:r>
                      <a:r>
                        <a:rPr lang="ru-RU" sz="1100" dirty="0" err="1">
                          <a:latin typeface="Times New Roman"/>
                          <a:ea typeface="Calibri"/>
                          <a:cs typeface="Times New Roman"/>
                        </a:rPr>
                        <a:t>міська</a:t>
                      </a:r>
                      <a:r>
                        <a:rPr lang="ru-RU" sz="1100" dirty="0">
                          <a:latin typeface="Times New Roman"/>
                          <a:ea typeface="Calibri"/>
                          <a:cs typeface="Times New Roman"/>
                        </a:rPr>
                        <a:t> рада</a:t>
                      </a:r>
                      <a:endParaRPr lang="ru-RU" sz="1100" dirty="0">
                        <a:latin typeface="Calibri"/>
                        <a:ea typeface="Calibri"/>
                        <a:cs typeface="Times New Roman"/>
                      </a:endParaRPr>
                    </a:p>
                    <a:p>
                      <a:pPr algn="ctr">
                        <a:lnSpc>
                          <a:spcPct val="115000"/>
                        </a:lnSpc>
                        <a:spcAft>
                          <a:spcPts val="0"/>
                        </a:spcAft>
                      </a:pPr>
                      <a:r>
                        <a:rPr lang="uk-UA" sz="1100" dirty="0">
                          <a:latin typeface="Times New Roman"/>
                          <a:ea typeface="Calibri"/>
                          <a:cs typeface="Times New Roman"/>
                        </a:rPr>
                        <a:t>Керівник проекту </a:t>
                      </a:r>
                      <a:endParaRPr lang="uk-UA" sz="1100" dirty="0" smtClean="0">
                        <a:latin typeface="Times New Roman"/>
                        <a:ea typeface="Calibri"/>
                        <a:cs typeface="Times New Roman"/>
                      </a:endParaRPr>
                    </a:p>
                    <a:p>
                      <a:pPr algn="ctr">
                        <a:lnSpc>
                          <a:spcPct val="115000"/>
                        </a:lnSpc>
                        <a:spcAft>
                          <a:spcPts val="0"/>
                        </a:spcAft>
                      </a:pPr>
                      <a:r>
                        <a:rPr lang="uk-UA" sz="1300" b="1" dirty="0" smtClean="0">
                          <a:latin typeface="Times New Roman"/>
                          <a:ea typeface="Calibri"/>
                          <a:cs typeface="Times New Roman"/>
                        </a:rPr>
                        <a:t> </a:t>
                      </a:r>
                      <a:r>
                        <a:rPr lang="uk-UA" sz="1300" b="1" dirty="0">
                          <a:latin typeface="Times New Roman"/>
                          <a:ea typeface="Calibri"/>
                          <a:cs typeface="Times New Roman"/>
                        </a:rPr>
                        <a:t>Оксана  </a:t>
                      </a:r>
                      <a:r>
                        <a:rPr lang="uk-UA" sz="1300" b="1" dirty="0" err="1">
                          <a:latin typeface="Times New Roman"/>
                          <a:ea typeface="Calibri"/>
                          <a:cs typeface="Times New Roman"/>
                        </a:rPr>
                        <a:t>Касіян</a:t>
                      </a:r>
                      <a:endParaRPr lang="ru-RU" sz="1300" b="1" dirty="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a:lnSpc>
                          <a:spcPct val="115000"/>
                        </a:lnSpc>
                        <a:spcAft>
                          <a:spcPts val="1000"/>
                        </a:spcAft>
                      </a:pPr>
                      <a:r>
                        <a:rPr lang="ru-RU" sz="1100">
                          <a:latin typeface="Times New Roman"/>
                          <a:ea typeface="Calibri"/>
                          <a:cs typeface="Times New Roman"/>
                        </a:rPr>
                        <a:t>м Бібрка </a:t>
                      </a:r>
                      <a:endParaRPr lang="ru-RU" sz="11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a:lnSpc>
                          <a:spcPct val="115000"/>
                        </a:lnSpc>
                        <a:spcAft>
                          <a:spcPts val="1000"/>
                        </a:spcAft>
                      </a:pPr>
                      <a:r>
                        <a:rPr lang="ru-RU" sz="1100">
                          <a:latin typeface="Times New Roman"/>
                          <a:ea typeface="Calibri"/>
                          <a:cs typeface="Times New Roman"/>
                        </a:rPr>
                        <a:t>299,593</a:t>
                      </a:r>
                      <a:endParaRPr lang="ru-RU" sz="11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r>
              <a:tr h="711792">
                <a:tc>
                  <a:txBody>
                    <a:bodyPr/>
                    <a:lstStyle/>
                    <a:p>
                      <a:pPr algn="ctr">
                        <a:lnSpc>
                          <a:spcPct val="115000"/>
                        </a:lnSpc>
                        <a:spcAft>
                          <a:spcPts val="1000"/>
                        </a:spcAft>
                      </a:pPr>
                      <a:r>
                        <a:rPr lang="ru-RU" sz="1100">
                          <a:latin typeface="Times New Roman"/>
                          <a:ea typeface="Calibri"/>
                          <a:cs typeface="Times New Roman"/>
                        </a:rPr>
                        <a:t>930</a:t>
                      </a:r>
                      <a:endParaRPr lang="ru-RU" sz="1100">
                        <a:latin typeface="Calibri"/>
                        <a:ea typeface="Calibri"/>
                        <a:cs typeface="Times New Roman"/>
                      </a:endParaRPr>
                    </a:p>
                  </a:txBody>
                  <a:tcPr marL="68580" marR="68580" marT="0" marB="0" anchor="ctr">
                    <a:lnL>
                      <a:noFill/>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nSpc>
                          <a:spcPct val="115000"/>
                        </a:lnSpc>
                        <a:spcAft>
                          <a:spcPts val="1000"/>
                        </a:spcAft>
                      </a:pPr>
                      <a:r>
                        <a:rPr lang="ru-RU" sz="1100">
                          <a:latin typeface="Times New Roman"/>
                          <a:ea typeface="Calibri"/>
                          <a:cs typeface="Times New Roman"/>
                        </a:rPr>
                        <a:t>Капітальний ремонт тротуарів по вул. Птахівничій та </a:t>
                      </a:r>
                      <a:r>
                        <a:rPr lang="uk-UA" sz="1100">
                          <a:latin typeface="Times New Roman"/>
                          <a:ea typeface="Calibri"/>
                          <a:cs typeface="Times New Roman"/>
                        </a:rPr>
                        <a:t>Б</a:t>
                      </a:r>
                      <a:r>
                        <a:rPr lang="ru-RU" sz="1100">
                          <a:latin typeface="Times New Roman"/>
                          <a:ea typeface="Calibri"/>
                          <a:cs typeface="Times New Roman"/>
                        </a:rPr>
                        <a:t>ічної вул. Галицької, яка з"єднує її з вул. В. Стуса у м. Бібрка </a:t>
                      </a:r>
                      <a:endParaRPr lang="ru-RU" sz="11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a:lnSpc>
                          <a:spcPct val="115000"/>
                        </a:lnSpc>
                        <a:spcAft>
                          <a:spcPts val="1000"/>
                        </a:spcAft>
                      </a:pPr>
                      <a:r>
                        <a:rPr lang="ru-RU" sz="1100">
                          <a:latin typeface="Times New Roman"/>
                          <a:ea typeface="Calibri"/>
                          <a:cs typeface="Times New Roman"/>
                        </a:rPr>
                        <a:t>Інші пріоритети</a:t>
                      </a:r>
                      <a:endParaRPr lang="ru-RU" sz="11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a:lnSpc>
                          <a:spcPct val="115000"/>
                        </a:lnSpc>
                        <a:spcAft>
                          <a:spcPts val="0"/>
                        </a:spcAft>
                      </a:pPr>
                      <a:r>
                        <a:rPr lang="ru-RU" sz="1100" dirty="0">
                          <a:latin typeface="Times New Roman"/>
                          <a:ea typeface="Calibri"/>
                          <a:cs typeface="Times New Roman"/>
                        </a:rPr>
                        <a:t>Бібрська </a:t>
                      </a:r>
                      <a:r>
                        <a:rPr lang="ru-RU" sz="1100" dirty="0" err="1">
                          <a:latin typeface="Times New Roman"/>
                          <a:ea typeface="Calibri"/>
                          <a:cs typeface="Times New Roman"/>
                        </a:rPr>
                        <a:t>міська</a:t>
                      </a:r>
                      <a:r>
                        <a:rPr lang="ru-RU" sz="1100" dirty="0">
                          <a:latin typeface="Times New Roman"/>
                          <a:ea typeface="Calibri"/>
                          <a:cs typeface="Times New Roman"/>
                        </a:rPr>
                        <a:t> рада</a:t>
                      </a:r>
                      <a:endParaRPr lang="ru-RU" sz="1100" dirty="0">
                        <a:latin typeface="Calibri"/>
                        <a:ea typeface="Calibri"/>
                        <a:cs typeface="Times New Roman"/>
                      </a:endParaRPr>
                    </a:p>
                    <a:p>
                      <a:pPr algn="ctr">
                        <a:lnSpc>
                          <a:spcPct val="115000"/>
                        </a:lnSpc>
                        <a:spcAft>
                          <a:spcPts val="0"/>
                        </a:spcAft>
                      </a:pPr>
                      <a:r>
                        <a:rPr lang="uk-UA" sz="1100" dirty="0">
                          <a:latin typeface="Times New Roman"/>
                          <a:ea typeface="Calibri"/>
                          <a:cs typeface="Times New Roman"/>
                        </a:rPr>
                        <a:t>Керівник проекту</a:t>
                      </a:r>
                      <a:endParaRPr lang="ru-RU" sz="1100" dirty="0">
                        <a:latin typeface="Calibri"/>
                        <a:ea typeface="Calibri"/>
                        <a:cs typeface="Times New Roman"/>
                      </a:endParaRPr>
                    </a:p>
                    <a:p>
                      <a:pPr algn="ctr">
                        <a:lnSpc>
                          <a:spcPct val="115000"/>
                        </a:lnSpc>
                        <a:spcAft>
                          <a:spcPts val="0"/>
                        </a:spcAft>
                      </a:pPr>
                      <a:r>
                        <a:rPr lang="uk-UA" sz="1300" b="1" dirty="0" smtClean="0">
                          <a:latin typeface="Times New Roman"/>
                          <a:ea typeface="Calibri"/>
                          <a:cs typeface="Times New Roman"/>
                        </a:rPr>
                        <a:t>Андрій Баб</a:t>
                      </a:r>
                      <a:r>
                        <a:rPr lang="ru-RU" sz="1300" b="1" dirty="0" smtClean="0">
                          <a:latin typeface="Times New Roman"/>
                          <a:ea typeface="Calibri"/>
                          <a:cs typeface="Times New Roman"/>
                        </a:rPr>
                        <a:t>’</a:t>
                      </a:r>
                      <a:r>
                        <a:rPr lang="uk-UA" sz="1300" b="1" dirty="0" smtClean="0">
                          <a:latin typeface="Times New Roman"/>
                          <a:ea typeface="Calibri"/>
                          <a:cs typeface="Times New Roman"/>
                        </a:rPr>
                        <a:t>як</a:t>
                      </a:r>
                      <a:endParaRPr lang="ru-RU" sz="1300" b="1" dirty="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a:lnSpc>
                          <a:spcPct val="115000"/>
                        </a:lnSpc>
                        <a:spcAft>
                          <a:spcPts val="1000"/>
                        </a:spcAft>
                      </a:pPr>
                      <a:r>
                        <a:rPr lang="ru-RU" sz="1100">
                          <a:latin typeface="Times New Roman"/>
                          <a:ea typeface="Calibri"/>
                          <a:cs typeface="Times New Roman"/>
                        </a:rPr>
                        <a:t>м Бібрка </a:t>
                      </a:r>
                      <a:endParaRPr lang="ru-RU" sz="11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a:lnSpc>
                          <a:spcPct val="115000"/>
                        </a:lnSpc>
                        <a:spcAft>
                          <a:spcPts val="1000"/>
                        </a:spcAft>
                      </a:pPr>
                      <a:r>
                        <a:rPr lang="ru-RU" sz="1100">
                          <a:latin typeface="Times New Roman"/>
                          <a:ea typeface="Calibri"/>
                          <a:cs typeface="Times New Roman"/>
                        </a:rPr>
                        <a:t>299,939</a:t>
                      </a:r>
                      <a:endParaRPr lang="ru-RU" sz="11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r>
              <a:tr h="889740">
                <a:tc>
                  <a:txBody>
                    <a:bodyPr/>
                    <a:lstStyle/>
                    <a:p>
                      <a:pPr algn="ctr">
                        <a:lnSpc>
                          <a:spcPct val="115000"/>
                        </a:lnSpc>
                        <a:spcAft>
                          <a:spcPts val="1000"/>
                        </a:spcAft>
                      </a:pPr>
                      <a:r>
                        <a:rPr lang="ru-RU" sz="1100">
                          <a:latin typeface="Times New Roman"/>
                          <a:ea typeface="Calibri"/>
                          <a:cs typeface="Times New Roman"/>
                        </a:rPr>
                        <a:t>2354</a:t>
                      </a:r>
                      <a:endParaRPr lang="ru-RU" sz="1100">
                        <a:latin typeface="Calibri"/>
                        <a:ea typeface="Calibri"/>
                        <a:cs typeface="Times New Roman"/>
                      </a:endParaRPr>
                    </a:p>
                  </a:txBody>
                  <a:tcPr marL="68580" marR="68580" marT="0" marB="0" anchor="ctr">
                    <a:lnL>
                      <a:noFill/>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nSpc>
                          <a:spcPct val="115000"/>
                        </a:lnSpc>
                        <a:spcAft>
                          <a:spcPts val="1000"/>
                        </a:spcAft>
                      </a:pPr>
                      <a:r>
                        <a:rPr lang="ru-RU" sz="1100">
                          <a:latin typeface="Times New Roman"/>
                          <a:ea typeface="Calibri"/>
                          <a:cs typeface="Times New Roman"/>
                        </a:rPr>
                        <a:t>Капітальний ремонт кімнат колишнього кінотеатру, що знаходиться за адресою: площа Стрілецька, 1 у м. Бібрка, </a:t>
                      </a:r>
                      <a:endParaRPr lang="ru-RU" sz="11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a:lnSpc>
                          <a:spcPct val="115000"/>
                        </a:lnSpc>
                        <a:spcAft>
                          <a:spcPts val="1000"/>
                        </a:spcAft>
                      </a:pPr>
                      <a:r>
                        <a:rPr lang="ru-RU" sz="1100">
                          <a:latin typeface="Times New Roman"/>
                          <a:ea typeface="Calibri"/>
                          <a:cs typeface="Times New Roman"/>
                        </a:rPr>
                        <a:t>Інші пріоритети</a:t>
                      </a:r>
                      <a:endParaRPr lang="ru-RU" sz="11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a:lnSpc>
                          <a:spcPct val="115000"/>
                        </a:lnSpc>
                        <a:spcAft>
                          <a:spcPts val="0"/>
                        </a:spcAft>
                      </a:pPr>
                      <a:r>
                        <a:rPr lang="ru-RU" sz="1100" dirty="0" err="1">
                          <a:latin typeface="Times New Roman"/>
                          <a:ea typeface="Calibri"/>
                          <a:cs typeface="Times New Roman"/>
                        </a:rPr>
                        <a:t>Благодійна</a:t>
                      </a:r>
                      <a:r>
                        <a:rPr lang="ru-RU" sz="1100" dirty="0">
                          <a:latin typeface="Times New Roman"/>
                          <a:ea typeface="Calibri"/>
                          <a:cs typeface="Times New Roman"/>
                        </a:rPr>
                        <a:t> </a:t>
                      </a:r>
                      <a:r>
                        <a:rPr lang="ru-RU" sz="1100" dirty="0" err="1">
                          <a:latin typeface="Times New Roman"/>
                          <a:ea typeface="Calibri"/>
                          <a:cs typeface="Times New Roman"/>
                        </a:rPr>
                        <a:t>організація</a:t>
                      </a:r>
                      <a:r>
                        <a:rPr lang="ru-RU" sz="1100" dirty="0">
                          <a:latin typeface="Times New Roman"/>
                          <a:ea typeface="Calibri"/>
                          <a:cs typeface="Times New Roman"/>
                        </a:rPr>
                        <a:t> БФ</a:t>
                      </a:r>
                      <a:r>
                        <a:rPr lang="uk-UA" sz="1100" dirty="0">
                          <a:latin typeface="Times New Roman"/>
                          <a:ea typeface="Calibri"/>
                          <a:cs typeface="Times New Roman"/>
                        </a:rPr>
                        <a:t> «Спадщина»</a:t>
                      </a:r>
                      <a:endParaRPr lang="ru-RU" sz="1100" dirty="0">
                        <a:latin typeface="Calibri"/>
                        <a:ea typeface="Calibri"/>
                        <a:cs typeface="Times New Roman"/>
                      </a:endParaRPr>
                    </a:p>
                    <a:p>
                      <a:pPr algn="ctr">
                        <a:lnSpc>
                          <a:spcPct val="115000"/>
                        </a:lnSpc>
                        <a:spcAft>
                          <a:spcPts val="0"/>
                        </a:spcAft>
                      </a:pPr>
                      <a:r>
                        <a:rPr lang="uk-UA" sz="1100" dirty="0">
                          <a:latin typeface="Times New Roman"/>
                          <a:ea typeface="Calibri"/>
                          <a:cs typeface="Times New Roman"/>
                        </a:rPr>
                        <a:t>Керівник проекту</a:t>
                      </a:r>
                      <a:endParaRPr lang="ru-RU" sz="1100" dirty="0">
                        <a:latin typeface="Calibri"/>
                        <a:ea typeface="Calibri"/>
                        <a:cs typeface="Times New Roman"/>
                      </a:endParaRPr>
                    </a:p>
                    <a:p>
                      <a:pPr algn="ctr">
                        <a:lnSpc>
                          <a:spcPct val="115000"/>
                        </a:lnSpc>
                        <a:spcAft>
                          <a:spcPts val="0"/>
                        </a:spcAft>
                      </a:pPr>
                      <a:r>
                        <a:rPr lang="uk-UA" sz="1300" b="1" dirty="0">
                          <a:latin typeface="Times New Roman"/>
                          <a:ea typeface="Calibri"/>
                          <a:cs typeface="Times New Roman"/>
                        </a:rPr>
                        <a:t>Ганна Гаврилів</a:t>
                      </a:r>
                      <a:endParaRPr lang="ru-RU" sz="1300" b="1" dirty="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a:lnSpc>
                          <a:spcPct val="115000"/>
                        </a:lnSpc>
                        <a:spcAft>
                          <a:spcPts val="1000"/>
                        </a:spcAft>
                      </a:pPr>
                      <a:r>
                        <a:rPr lang="ru-RU" sz="1100" dirty="0">
                          <a:latin typeface="Times New Roman"/>
                          <a:ea typeface="Calibri"/>
                          <a:cs typeface="Times New Roman"/>
                        </a:rPr>
                        <a:t>м Бібрка </a:t>
                      </a:r>
                      <a:endParaRPr lang="ru-RU" sz="1100" dirty="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a:lnSpc>
                          <a:spcPct val="115000"/>
                        </a:lnSpc>
                        <a:spcAft>
                          <a:spcPts val="1000"/>
                        </a:spcAft>
                      </a:pPr>
                      <a:r>
                        <a:rPr lang="ru-RU" sz="1100">
                          <a:latin typeface="Times New Roman"/>
                          <a:ea typeface="Calibri"/>
                          <a:cs typeface="Times New Roman"/>
                        </a:rPr>
                        <a:t>290,768</a:t>
                      </a:r>
                      <a:endParaRPr lang="ru-RU" sz="11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r>
              <a:tr h="711792">
                <a:tc>
                  <a:txBody>
                    <a:bodyPr/>
                    <a:lstStyle/>
                    <a:p>
                      <a:pPr algn="ctr">
                        <a:lnSpc>
                          <a:spcPct val="115000"/>
                        </a:lnSpc>
                        <a:spcAft>
                          <a:spcPts val="1000"/>
                        </a:spcAft>
                      </a:pPr>
                      <a:r>
                        <a:rPr lang="ru-RU" sz="1100">
                          <a:latin typeface="Times New Roman"/>
                          <a:ea typeface="Calibri"/>
                          <a:cs typeface="Times New Roman"/>
                        </a:rPr>
                        <a:t>921</a:t>
                      </a:r>
                      <a:endParaRPr lang="ru-RU" sz="1100">
                        <a:latin typeface="Calibri"/>
                        <a:ea typeface="Calibri"/>
                        <a:cs typeface="Times New Roman"/>
                      </a:endParaRPr>
                    </a:p>
                  </a:txBody>
                  <a:tcPr marL="68580" marR="68580" marT="0" marB="0" anchor="ctr">
                    <a:lnL>
                      <a:noFill/>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nSpc>
                          <a:spcPct val="115000"/>
                        </a:lnSpc>
                        <a:spcAft>
                          <a:spcPts val="1000"/>
                        </a:spcAft>
                      </a:pPr>
                      <a:r>
                        <a:rPr lang="ru-RU" sz="1100">
                          <a:latin typeface="Times New Roman"/>
                          <a:ea typeface="Calibri"/>
                          <a:cs typeface="Times New Roman"/>
                        </a:rPr>
                        <a:t>Реконструкція вуличного освітлення доріг та пішохідних доріжок у с. Великі Глібовичі по вул. Лесі Українки </a:t>
                      </a:r>
                      <a:endParaRPr lang="ru-RU" sz="11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a:lnSpc>
                          <a:spcPct val="115000"/>
                        </a:lnSpc>
                        <a:spcAft>
                          <a:spcPts val="1000"/>
                        </a:spcAft>
                      </a:pPr>
                      <a:r>
                        <a:rPr lang="ru-RU" sz="1100">
                          <a:latin typeface="Times New Roman"/>
                          <a:ea typeface="Calibri"/>
                          <a:cs typeface="Times New Roman"/>
                        </a:rPr>
                        <a:t>Вуличне освітлення </a:t>
                      </a:r>
                      <a:endParaRPr lang="ru-RU" sz="11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a:lnSpc>
                          <a:spcPct val="115000"/>
                        </a:lnSpc>
                        <a:spcAft>
                          <a:spcPts val="0"/>
                        </a:spcAft>
                      </a:pPr>
                      <a:r>
                        <a:rPr lang="ru-RU" sz="1100" dirty="0">
                          <a:latin typeface="Times New Roman"/>
                          <a:ea typeface="Calibri"/>
                          <a:cs typeface="Times New Roman"/>
                        </a:rPr>
                        <a:t>Бібрська </a:t>
                      </a:r>
                      <a:r>
                        <a:rPr lang="ru-RU" sz="1100" dirty="0" err="1">
                          <a:latin typeface="Times New Roman"/>
                          <a:ea typeface="Calibri"/>
                          <a:cs typeface="Times New Roman"/>
                        </a:rPr>
                        <a:t>міська</a:t>
                      </a:r>
                      <a:r>
                        <a:rPr lang="ru-RU" sz="1100" dirty="0">
                          <a:latin typeface="Times New Roman"/>
                          <a:ea typeface="Calibri"/>
                          <a:cs typeface="Times New Roman"/>
                        </a:rPr>
                        <a:t> рада</a:t>
                      </a:r>
                      <a:endParaRPr lang="ru-RU" sz="1100" dirty="0">
                        <a:latin typeface="Calibri"/>
                        <a:ea typeface="Calibri"/>
                        <a:cs typeface="Times New Roman"/>
                      </a:endParaRPr>
                    </a:p>
                    <a:p>
                      <a:pPr algn="ctr">
                        <a:lnSpc>
                          <a:spcPct val="115000"/>
                        </a:lnSpc>
                        <a:spcAft>
                          <a:spcPts val="0"/>
                        </a:spcAft>
                      </a:pPr>
                      <a:r>
                        <a:rPr lang="uk-UA" sz="1100" dirty="0">
                          <a:latin typeface="Times New Roman"/>
                          <a:ea typeface="Calibri"/>
                          <a:cs typeface="Times New Roman"/>
                        </a:rPr>
                        <a:t>Керівник </a:t>
                      </a:r>
                      <a:r>
                        <a:rPr lang="uk-UA" sz="1100" dirty="0" err="1">
                          <a:latin typeface="Times New Roman"/>
                          <a:ea typeface="Calibri"/>
                          <a:cs typeface="Times New Roman"/>
                        </a:rPr>
                        <a:t>проєкту</a:t>
                      </a:r>
                      <a:endParaRPr lang="ru-RU" sz="1100" dirty="0">
                        <a:latin typeface="Calibri"/>
                        <a:ea typeface="Calibri"/>
                        <a:cs typeface="Times New Roman"/>
                      </a:endParaRPr>
                    </a:p>
                    <a:p>
                      <a:pPr algn="ctr">
                        <a:lnSpc>
                          <a:spcPct val="115000"/>
                        </a:lnSpc>
                        <a:spcAft>
                          <a:spcPts val="0"/>
                        </a:spcAft>
                      </a:pPr>
                      <a:r>
                        <a:rPr lang="uk-UA" sz="1300" b="1" dirty="0">
                          <a:latin typeface="Times New Roman"/>
                          <a:ea typeface="Calibri"/>
                          <a:cs typeface="Times New Roman"/>
                        </a:rPr>
                        <a:t>Андрій </a:t>
                      </a:r>
                      <a:r>
                        <a:rPr lang="uk-UA" sz="1300" b="1" dirty="0" smtClean="0">
                          <a:latin typeface="Times New Roman"/>
                          <a:ea typeface="Calibri"/>
                          <a:cs typeface="Times New Roman"/>
                        </a:rPr>
                        <a:t>Пелікан</a:t>
                      </a:r>
                      <a:endParaRPr lang="ru-RU" sz="1300" b="1" dirty="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a:lnSpc>
                          <a:spcPct val="115000"/>
                        </a:lnSpc>
                        <a:spcAft>
                          <a:spcPts val="1000"/>
                        </a:spcAft>
                      </a:pPr>
                      <a:r>
                        <a:rPr lang="ru-RU" sz="1100">
                          <a:latin typeface="Times New Roman"/>
                          <a:ea typeface="Calibri"/>
                          <a:cs typeface="Times New Roman"/>
                        </a:rPr>
                        <a:t>с Великі Глібовичі</a:t>
                      </a:r>
                      <a:endParaRPr lang="ru-RU" sz="11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a:lnSpc>
                          <a:spcPct val="115000"/>
                        </a:lnSpc>
                        <a:spcAft>
                          <a:spcPts val="1000"/>
                        </a:spcAft>
                      </a:pPr>
                      <a:r>
                        <a:rPr lang="ru-RU" sz="1100">
                          <a:latin typeface="Times New Roman"/>
                          <a:ea typeface="Calibri"/>
                          <a:cs typeface="Times New Roman"/>
                        </a:rPr>
                        <a:t>146,562</a:t>
                      </a:r>
                      <a:endParaRPr lang="ru-RU" sz="11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r>
              <a:tr h="711792">
                <a:tc>
                  <a:txBody>
                    <a:bodyPr/>
                    <a:lstStyle/>
                    <a:p>
                      <a:pPr algn="ctr">
                        <a:lnSpc>
                          <a:spcPct val="115000"/>
                        </a:lnSpc>
                        <a:spcAft>
                          <a:spcPts val="1000"/>
                        </a:spcAft>
                      </a:pPr>
                      <a:r>
                        <a:rPr lang="ru-RU" sz="1100">
                          <a:latin typeface="Times New Roman"/>
                          <a:ea typeface="Calibri"/>
                          <a:cs typeface="Times New Roman"/>
                        </a:rPr>
                        <a:t>989</a:t>
                      </a:r>
                      <a:endParaRPr lang="ru-RU" sz="1100">
                        <a:latin typeface="Calibri"/>
                        <a:ea typeface="Calibri"/>
                        <a:cs typeface="Times New Roman"/>
                      </a:endParaRPr>
                    </a:p>
                  </a:txBody>
                  <a:tcPr marL="68580" marR="68580" marT="0" marB="0" anchor="ctr">
                    <a:lnL>
                      <a:noFill/>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nSpc>
                          <a:spcPct val="115000"/>
                        </a:lnSpc>
                        <a:spcAft>
                          <a:spcPts val="1000"/>
                        </a:spcAft>
                      </a:pPr>
                      <a:r>
                        <a:rPr lang="ru-RU" sz="1100">
                          <a:latin typeface="Times New Roman"/>
                          <a:ea typeface="Calibri"/>
                          <a:cs typeface="Times New Roman"/>
                        </a:rPr>
                        <a:t>Реконструкція вуличного освітлення в с. Під"ярків  </a:t>
                      </a:r>
                      <a:endParaRPr lang="ru-RU" sz="11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a:lnSpc>
                          <a:spcPct val="115000"/>
                        </a:lnSpc>
                        <a:spcAft>
                          <a:spcPts val="1000"/>
                        </a:spcAft>
                      </a:pPr>
                      <a:r>
                        <a:rPr lang="ru-RU" sz="1100">
                          <a:latin typeface="Times New Roman"/>
                          <a:ea typeface="Calibri"/>
                          <a:cs typeface="Times New Roman"/>
                        </a:rPr>
                        <a:t>Вуличне освітлення</a:t>
                      </a:r>
                      <a:endParaRPr lang="ru-RU" sz="11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a:lnSpc>
                          <a:spcPct val="115000"/>
                        </a:lnSpc>
                        <a:spcAft>
                          <a:spcPts val="0"/>
                        </a:spcAft>
                      </a:pPr>
                      <a:r>
                        <a:rPr lang="ru-RU" sz="1100" dirty="0">
                          <a:latin typeface="Times New Roman"/>
                          <a:ea typeface="Calibri"/>
                          <a:cs typeface="Times New Roman"/>
                        </a:rPr>
                        <a:t>Бібрська </a:t>
                      </a:r>
                      <a:r>
                        <a:rPr lang="ru-RU" sz="1100" dirty="0" err="1">
                          <a:latin typeface="Times New Roman"/>
                          <a:ea typeface="Calibri"/>
                          <a:cs typeface="Times New Roman"/>
                        </a:rPr>
                        <a:t>міська</a:t>
                      </a:r>
                      <a:r>
                        <a:rPr lang="ru-RU" sz="1100" dirty="0">
                          <a:latin typeface="Times New Roman"/>
                          <a:ea typeface="Calibri"/>
                          <a:cs typeface="Times New Roman"/>
                        </a:rPr>
                        <a:t> рада</a:t>
                      </a:r>
                      <a:endParaRPr lang="ru-RU" sz="1100" dirty="0">
                        <a:latin typeface="Calibri"/>
                        <a:ea typeface="Calibri"/>
                        <a:cs typeface="Times New Roman"/>
                      </a:endParaRPr>
                    </a:p>
                    <a:p>
                      <a:pPr algn="ctr">
                        <a:lnSpc>
                          <a:spcPct val="115000"/>
                        </a:lnSpc>
                        <a:spcAft>
                          <a:spcPts val="0"/>
                        </a:spcAft>
                      </a:pPr>
                      <a:r>
                        <a:rPr lang="uk-UA" sz="1100" dirty="0">
                          <a:latin typeface="Times New Roman"/>
                          <a:ea typeface="Calibri"/>
                          <a:cs typeface="Times New Roman"/>
                        </a:rPr>
                        <a:t>Керівник </a:t>
                      </a:r>
                      <a:r>
                        <a:rPr lang="uk-UA" sz="1100" dirty="0" err="1">
                          <a:latin typeface="Times New Roman"/>
                          <a:ea typeface="Calibri"/>
                          <a:cs typeface="Times New Roman"/>
                        </a:rPr>
                        <a:t>проєкту</a:t>
                      </a:r>
                      <a:endParaRPr lang="ru-RU" sz="1100" dirty="0">
                        <a:latin typeface="Calibri"/>
                        <a:ea typeface="Calibri"/>
                        <a:cs typeface="Times New Roman"/>
                      </a:endParaRPr>
                    </a:p>
                    <a:p>
                      <a:pPr algn="ctr">
                        <a:lnSpc>
                          <a:spcPct val="115000"/>
                        </a:lnSpc>
                        <a:spcAft>
                          <a:spcPts val="0"/>
                        </a:spcAft>
                      </a:pPr>
                      <a:r>
                        <a:rPr lang="uk-UA" sz="1300" b="1" dirty="0">
                          <a:latin typeface="Times New Roman"/>
                          <a:ea typeface="Calibri"/>
                          <a:cs typeface="Times New Roman"/>
                        </a:rPr>
                        <a:t>Олег </a:t>
                      </a:r>
                      <a:r>
                        <a:rPr lang="uk-UA" sz="1300" b="1" dirty="0" err="1">
                          <a:latin typeface="Times New Roman"/>
                          <a:ea typeface="Calibri"/>
                          <a:cs typeface="Times New Roman"/>
                        </a:rPr>
                        <a:t>Березюк</a:t>
                      </a:r>
                      <a:endParaRPr lang="ru-RU" sz="1300" b="1" dirty="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a:lnSpc>
                          <a:spcPct val="115000"/>
                        </a:lnSpc>
                        <a:spcAft>
                          <a:spcPts val="1000"/>
                        </a:spcAft>
                      </a:pPr>
                      <a:r>
                        <a:rPr lang="ru-RU" sz="1100">
                          <a:latin typeface="Times New Roman"/>
                          <a:ea typeface="Calibri"/>
                          <a:cs typeface="Times New Roman"/>
                        </a:rPr>
                        <a:t>с Під'ярків </a:t>
                      </a:r>
                      <a:endParaRPr lang="ru-RU" sz="11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a:lnSpc>
                          <a:spcPct val="115000"/>
                        </a:lnSpc>
                        <a:spcAft>
                          <a:spcPts val="1000"/>
                        </a:spcAft>
                      </a:pPr>
                      <a:r>
                        <a:rPr lang="ru-RU" sz="1100">
                          <a:latin typeface="Times New Roman"/>
                          <a:ea typeface="Calibri"/>
                          <a:cs typeface="Times New Roman"/>
                        </a:rPr>
                        <a:t>383,764</a:t>
                      </a:r>
                      <a:endParaRPr lang="ru-RU" sz="11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r>
              <a:tr h="711792">
                <a:tc>
                  <a:txBody>
                    <a:bodyPr/>
                    <a:lstStyle/>
                    <a:p>
                      <a:pPr algn="ctr">
                        <a:lnSpc>
                          <a:spcPct val="115000"/>
                        </a:lnSpc>
                        <a:spcAft>
                          <a:spcPts val="1000"/>
                        </a:spcAft>
                      </a:pPr>
                      <a:r>
                        <a:rPr lang="ru-RU" sz="1100">
                          <a:latin typeface="Times New Roman"/>
                          <a:ea typeface="Calibri"/>
                          <a:cs typeface="Times New Roman"/>
                        </a:rPr>
                        <a:t>1004</a:t>
                      </a:r>
                      <a:endParaRPr lang="ru-RU" sz="1100">
                        <a:latin typeface="Calibri"/>
                        <a:ea typeface="Calibri"/>
                        <a:cs typeface="Times New Roman"/>
                      </a:endParaRPr>
                    </a:p>
                  </a:txBody>
                  <a:tcPr marL="68580" marR="68580" marT="0" marB="0" anchor="ctr">
                    <a:lnL>
                      <a:noFill/>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nSpc>
                          <a:spcPct val="115000"/>
                        </a:lnSpc>
                        <a:spcAft>
                          <a:spcPts val="1000"/>
                        </a:spcAft>
                      </a:pPr>
                      <a:r>
                        <a:rPr lang="ru-RU" sz="1100">
                          <a:latin typeface="Times New Roman"/>
                          <a:ea typeface="Calibri"/>
                          <a:cs typeface="Times New Roman"/>
                        </a:rPr>
                        <a:t>Реконструкція вуличного освітлення в с.Селиська </a:t>
                      </a:r>
                      <a:endParaRPr lang="ru-RU" sz="11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a:lnSpc>
                          <a:spcPct val="115000"/>
                        </a:lnSpc>
                        <a:spcAft>
                          <a:spcPts val="1000"/>
                        </a:spcAft>
                      </a:pPr>
                      <a:r>
                        <a:rPr lang="ru-RU" sz="1100">
                          <a:latin typeface="Times New Roman"/>
                          <a:ea typeface="Calibri"/>
                          <a:cs typeface="Times New Roman"/>
                        </a:rPr>
                        <a:t>Вуличне освітлення</a:t>
                      </a:r>
                      <a:endParaRPr lang="ru-RU" sz="11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a:lnSpc>
                          <a:spcPct val="115000"/>
                        </a:lnSpc>
                        <a:spcAft>
                          <a:spcPts val="0"/>
                        </a:spcAft>
                      </a:pPr>
                      <a:r>
                        <a:rPr lang="ru-RU" sz="1100" dirty="0">
                          <a:latin typeface="Times New Roman"/>
                          <a:ea typeface="Calibri"/>
                          <a:cs typeface="Times New Roman"/>
                        </a:rPr>
                        <a:t>Бібрська </a:t>
                      </a:r>
                      <a:r>
                        <a:rPr lang="ru-RU" sz="1100" dirty="0" err="1">
                          <a:latin typeface="Times New Roman"/>
                          <a:ea typeface="Calibri"/>
                          <a:cs typeface="Times New Roman"/>
                        </a:rPr>
                        <a:t>міська</a:t>
                      </a:r>
                      <a:r>
                        <a:rPr lang="ru-RU" sz="1100" dirty="0">
                          <a:latin typeface="Times New Roman"/>
                          <a:ea typeface="Calibri"/>
                          <a:cs typeface="Times New Roman"/>
                        </a:rPr>
                        <a:t> рада</a:t>
                      </a:r>
                      <a:endParaRPr lang="ru-RU" sz="1100" dirty="0">
                        <a:latin typeface="Calibri"/>
                        <a:ea typeface="Calibri"/>
                        <a:cs typeface="Times New Roman"/>
                      </a:endParaRPr>
                    </a:p>
                    <a:p>
                      <a:pPr algn="ctr">
                        <a:lnSpc>
                          <a:spcPct val="115000"/>
                        </a:lnSpc>
                        <a:spcAft>
                          <a:spcPts val="0"/>
                        </a:spcAft>
                      </a:pPr>
                      <a:r>
                        <a:rPr lang="uk-UA" sz="1100" dirty="0">
                          <a:latin typeface="Times New Roman"/>
                          <a:ea typeface="Calibri"/>
                          <a:cs typeface="Times New Roman"/>
                        </a:rPr>
                        <a:t>Керівник проекту</a:t>
                      </a:r>
                      <a:endParaRPr lang="ru-RU" sz="1100" dirty="0">
                        <a:latin typeface="Calibri"/>
                        <a:ea typeface="Calibri"/>
                        <a:cs typeface="Times New Roman"/>
                      </a:endParaRPr>
                    </a:p>
                    <a:p>
                      <a:pPr algn="ctr">
                        <a:lnSpc>
                          <a:spcPct val="115000"/>
                        </a:lnSpc>
                        <a:spcAft>
                          <a:spcPts val="0"/>
                        </a:spcAft>
                      </a:pPr>
                      <a:r>
                        <a:rPr lang="uk-UA" sz="1300" b="1" dirty="0">
                          <a:latin typeface="Times New Roman"/>
                          <a:ea typeface="Calibri"/>
                          <a:cs typeface="Times New Roman"/>
                        </a:rPr>
                        <a:t>Ольга Неборачок</a:t>
                      </a:r>
                      <a:endParaRPr lang="ru-RU" sz="1300" b="1" dirty="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a:lnSpc>
                          <a:spcPct val="115000"/>
                        </a:lnSpc>
                        <a:spcAft>
                          <a:spcPts val="1000"/>
                        </a:spcAft>
                      </a:pPr>
                      <a:r>
                        <a:rPr lang="ru-RU" sz="1100">
                          <a:latin typeface="Times New Roman"/>
                          <a:ea typeface="Calibri"/>
                          <a:cs typeface="Times New Roman"/>
                        </a:rPr>
                        <a:t>с Селиська </a:t>
                      </a:r>
                      <a:endParaRPr lang="ru-RU" sz="11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a:lnSpc>
                          <a:spcPct val="115000"/>
                        </a:lnSpc>
                        <a:spcAft>
                          <a:spcPts val="1000"/>
                        </a:spcAft>
                      </a:pPr>
                      <a:r>
                        <a:rPr lang="ru-RU" sz="1100">
                          <a:latin typeface="Times New Roman"/>
                          <a:ea typeface="Calibri"/>
                          <a:cs typeface="Times New Roman"/>
                        </a:rPr>
                        <a:t>166,225</a:t>
                      </a:r>
                      <a:endParaRPr lang="ru-RU" sz="11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r>
              <a:tr h="711792">
                <a:tc>
                  <a:txBody>
                    <a:bodyPr/>
                    <a:lstStyle/>
                    <a:p>
                      <a:pPr algn="ctr">
                        <a:lnSpc>
                          <a:spcPct val="115000"/>
                        </a:lnSpc>
                        <a:spcAft>
                          <a:spcPts val="1000"/>
                        </a:spcAft>
                      </a:pPr>
                      <a:r>
                        <a:rPr lang="ru-RU" sz="1100">
                          <a:latin typeface="Times New Roman"/>
                          <a:ea typeface="Calibri"/>
                          <a:cs typeface="Times New Roman"/>
                        </a:rPr>
                        <a:t>1698</a:t>
                      </a:r>
                      <a:endParaRPr lang="ru-RU" sz="1100">
                        <a:latin typeface="Calibri"/>
                        <a:ea typeface="Calibri"/>
                        <a:cs typeface="Times New Roman"/>
                      </a:endParaRPr>
                    </a:p>
                  </a:txBody>
                  <a:tcPr marL="68580" marR="68580" marT="0" marB="0" anchor="ctr">
                    <a:lnL>
                      <a:noFill/>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nSpc>
                          <a:spcPct val="115000"/>
                        </a:lnSpc>
                        <a:spcAft>
                          <a:spcPts val="1000"/>
                        </a:spcAft>
                      </a:pPr>
                      <a:r>
                        <a:rPr lang="ru-RU" sz="1100">
                          <a:latin typeface="Times New Roman"/>
                          <a:ea typeface="Calibri"/>
                          <a:cs typeface="Times New Roman"/>
                        </a:rPr>
                        <a:t>Реконструкція вуличного освітлення в селі Романів </a:t>
                      </a:r>
                      <a:endParaRPr lang="ru-RU" sz="11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a:lnSpc>
                          <a:spcPct val="115000"/>
                        </a:lnSpc>
                        <a:spcAft>
                          <a:spcPts val="1000"/>
                        </a:spcAft>
                      </a:pPr>
                      <a:r>
                        <a:rPr lang="ru-RU" sz="1100">
                          <a:latin typeface="Times New Roman"/>
                          <a:ea typeface="Calibri"/>
                          <a:cs typeface="Times New Roman"/>
                        </a:rPr>
                        <a:t>Вуличне освітлення</a:t>
                      </a:r>
                      <a:endParaRPr lang="ru-RU" sz="11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a:lnSpc>
                          <a:spcPct val="115000"/>
                        </a:lnSpc>
                        <a:spcAft>
                          <a:spcPts val="0"/>
                        </a:spcAft>
                      </a:pPr>
                      <a:r>
                        <a:rPr lang="ru-RU" sz="1100" dirty="0">
                          <a:latin typeface="Times New Roman"/>
                          <a:ea typeface="Calibri"/>
                          <a:cs typeface="Times New Roman"/>
                        </a:rPr>
                        <a:t>Бібрська </a:t>
                      </a:r>
                      <a:r>
                        <a:rPr lang="ru-RU" sz="1100" dirty="0" err="1">
                          <a:latin typeface="Times New Roman"/>
                          <a:ea typeface="Calibri"/>
                          <a:cs typeface="Times New Roman"/>
                        </a:rPr>
                        <a:t>міська</a:t>
                      </a:r>
                      <a:r>
                        <a:rPr lang="ru-RU" sz="1100" dirty="0">
                          <a:latin typeface="Times New Roman"/>
                          <a:ea typeface="Calibri"/>
                          <a:cs typeface="Times New Roman"/>
                        </a:rPr>
                        <a:t> рада</a:t>
                      </a:r>
                      <a:endParaRPr lang="ru-RU" sz="1100" dirty="0">
                        <a:latin typeface="Calibri"/>
                        <a:ea typeface="Calibri"/>
                        <a:cs typeface="Times New Roman"/>
                      </a:endParaRPr>
                    </a:p>
                    <a:p>
                      <a:pPr algn="ctr">
                        <a:lnSpc>
                          <a:spcPct val="115000"/>
                        </a:lnSpc>
                        <a:spcAft>
                          <a:spcPts val="0"/>
                        </a:spcAft>
                      </a:pPr>
                      <a:r>
                        <a:rPr lang="uk-UA" sz="1100" dirty="0">
                          <a:latin typeface="Times New Roman"/>
                          <a:ea typeface="Calibri"/>
                          <a:cs typeface="Times New Roman"/>
                        </a:rPr>
                        <a:t>Керівник проекту</a:t>
                      </a:r>
                      <a:endParaRPr lang="ru-RU" sz="1100" dirty="0">
                        <a:latin typeface="Calibri"/>
                        <a:ea typeface="Calibri"/>
                        <a:cs typeface="Times New Roman"/>
                      </a:endParaRPr>
                    </a:p>
                    <a:p>
                      <a:pPr algn="ctr">
                        <a:lnSpc>
                          <a:spcPct val="115000"/>
                        </a:lnSpc>
                        <a:spcAft>
                          <a:spcPts val="0"/>
                        </a:spcAft>
                      </a:pPr>
                      <a:r>
                        <a:rPr lang="uk-UA" sz="1300" b="1" dirty="0">
                          <a:latin typeface="Times New Roman"/>
                          <a:ea typeface="Calibri"/>
                          <a:cs typeface="Times New Roman"/>
                        </a:rPr>
                        <a:t>Іван </a:t>
                      </a:r>
                      <a:r>
                        <a:rPr lang="uk-UA" sz="1300" b="1" dirty="0" err="1">
                          <a:latin typeface="Times New Roman"/>
                          <a:ea typeface="Calibri"/>
                          <a:cs typeface="Times New Roman"/>
                        </a:rPr>
                        <a:t>Горішний</a:t>
                      </a:r>
                      <a:endParaRPr lang="ru-RU" sz="1300" b="1" dirty="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a:lnSpc>
                          <a:spcPct val="115000"/>
                        </a:lnSpc>
                        <a:spcAft>
                          <a:spcPts val="1000"/>
                        </a:spcAft>
                      </a:pPr>
                      <a:r>
                        <a:rPr lang="ru-RU" sz="1100">
                          <a:latin typeface="Times New Roman"/>
                          <a:ea typeface="Calibri"/>
                          <a:cs typeface="Times New Roman"/>
                        </a:rPr>
                        <a:t>с Романів </a:t>
                      </a:r>
                      <a:endParaRPr lang="ru-RU" sz="11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a:lnSpc>
                          <a:spcPct val="115000"/>
                        </a:lnSpc>
                        <a:spcAft>
                          <a:spcPts val="1000"/>
                        </a:spcAft>
                      </a:pPr>
                      <a:r>
                        <a:rPr lang="ru-RU" sz="1100">
                          <a:latin typeface="Times New Roman"/>
                          <a:ea typeface="Calibri"/>
                          <a:cs typeface="Times New Roman"/>
                        </a:rPr>
                        <a:t>499,975 2</a:t>
                      </a:r>
                      <a:endParaRPr lang="ru-RU" sz="11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r>
              <a:tr h="829017">
                <a:tc>
                  <a:txBody>
                    <a:bodyPr/>
                    <a:lstStyle/>
                    <a:p>
                      <a:pPr algn="ctr">
                        <a:lnSpc>
                          <a:spcPct val="115000"/>
                        </a:lnSpc>
                        <a:spcAft>
                          <a:spcPts val="1000"/>
                        </a:spcAft>
                      </a:pPr>
                      <a:r>
                        <a:rPr lang="ru-RU" sz="1100">
                          <a:solidFill>
                            <a:srgbClr val="000000"/>
                          </a:solidFill>
                          <a:latin typeface="Times New Roman"/>
                          <a:ea typeface="Calibri"/>
                          <a:cs typeface="Times New Roman"/>
                        </a:rPr>
                        <a:t>1964</a:t>
                      </a:r>
                      <a:endParaRPr lang="ru-RU" sz="1100">
                        <a:latin typeface="Calibri"/>
                        <a:ea typeface="Calibri"/>
                        <a:cs typeface="Times New Roman"/>
                      </a:endParaRPr>
                    </a:p>
                  </a:txBody>
                  <a:tcPr marL="68580" marR="68580" marT="0" marB="0" anchor="ctr">
                    <a:lnL>
                      <a:noFill/>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nSpc>
                          <a:spcPct val="115000"/>
                        </a:lnSpc>
                        <a:spcAft>
                          <a:spcPts val="1000"/>
                        </a:spcAft>
                      </a:pPr>
                      <a:r>
                        <a:rPr lang="uk-UA" sz="1100">
                          <a:latin typeface="Times New Roman"/>
                          <a:ea typeface="Calibri"/>
                          <a:cs typeface="Times New Roman"/>
                        </a:rPr>
                        <a:t>Реконструкція вуличного освітлення в селі Волове Перемишлянського району Львівської області</a:t>
                      </a:r>
                      <a:endParaRPr lang="ru-RU" sz="11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a:lnSpc>
                          <a:spcPct val="115000"/>
                        </a:lnSpc>
                        <a:spcAft>
                          <a:spcPts val="1000"/>
                        </a:spcAft>
                      </a:pPr>
                      <a:r>
                        <a:rPr lang="ru-RU" sz="1100">
                          <a:latin typeface="Times New Roman"/>
                          <a:ea typeface="Calibri"/>
                          <a:cs typeface="Times New Roman"/>
                        </a:rPr>
                        <a:t>Вуличне освітлення</a:t>
                      </a:r>
                      <a:endParaRPr lang="ru-RU" sz="11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a:lnSpc>
                          <a:spcPct val="115000"/>
                        </a:lnSpc>
                        <a:spcAft>
                          <a:spcPts val="1000"/>
                        </a:spcAft>
                      </a:pPr>
                      <a:r>
                        <a:rPr lang="ru-RU" sz="1100" dirty="0" err="1">
                          <a:latin typeface="Times New Roman"/>
                          <a:ea typeface="Calibri"/>
                          <a:cs typeface="Times New Roman"/>
                        </a:rPr>
                        <a:t>Вуличне</a:t>
                      </a:r>
                      <a:r>
                        <a:rPr lang="ru-RU" sz="1100" dirty="0">
                          <a:latin typeface="Times New Roman"/>
                          <a:ea typeface="Calibri"/>
                          <a:cs typeface="Times New Roman"/>
                        </a:rPr>
                        <a:t> </a:t>
                      </a:r>
                      <a:r>
                        <a:rPr lang="ru-RU" sz="1100" dirty="0" err="1">
                          <a:latin typeface="Times New Roman"/>
                          <a:ea typeface="Calibri"/>
                          <a:cs typeface="Times New Roman"/>
                        </a:rPr>
                        <a:t>освітлення</a:t>
                      </a:r>
                      <a:endParaRPr lang="ru-RU" sz="1100" dirty="0">
                        <a:latin typeface="Calibri"/>
                        <a:ea typeface="Calibri"/>
                        <a:cs typeface="Times New Roman"/>
                      </a:endParaRPr>
                    </a:p>
                    <a:p>
                      <a:pPr algn="ctr">
                        <a:lnSpc>
                          <a:spcPct val="115000"/>
                        </a:lnSpc>
                        <a:spcAft>
                          <a:spcPts val="0"/>
                        </a:spcAft>
                      </a:pPr>
                      <a:r>
                        <a:rPr lang="uk-UA" sz="1100" dirty="0">
                          <a:latin typeface="Times New Roman"/>
                          <a:ea typeface="Calibri"/>
                          <a:cs typeface="Times New Roman"/>
                        </a:rPr>
                        <a:t>Керівник проекту</a:t>
                      </a:r>
                      <a:endParaRPr lang="ru-RU" sz="1100" dirty="0">
                        <a:latin typeface="Calibri"/>
                        <a:ea typeface="Calibri"/>
                        <a:cs typeface="Times New Roman"/>
                      </a:endParaRPr>
                    </a:p>
                    <a:p>
                      <a:pPr algn="ctr">
                        <a:lnSpc>
                          <a:spcPct val="115000"/>
                        </a:lnSpc>
                        <a:spcAft>
                          <a:spcPts val="1000"/>
                        </a:spcAft>
                      </a:pPr>
                      <a:r>
                        <a:rPr lang="uk-UA" sz="1300" b="1" dirty="0">
                          <a:latin typeface="Times New Roman"/>
                          <a:ea typeface="Calibri"/>
                          <a:cs typeface="Times New Roman"/>
                        </a:rPr>
                        <a:t>Володимир </a:t>
                      </a:r>
                      <a:r>
                        <a:rPr lang="uk-UA" sz="1300" b="1" dirty="0" err="1">
                          <a:latin typeface="Times New Roman"/>
                          <a:ea typeface="Calibri"/>
                          <a:cs typeface="Times New Roman"/>
                        </a:rPr>
                        <a:t>Влах</a:t>
                      </a:r>
                      <a:endParaRPr lang="ru-RU" sz="1300" b="1" dirty="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a:lnSpc>
                          <a:spcPct val="115000"/>
                        </a:lnSpc>
                        <a:spcAft>
                          <a:spcPts val="1000"/>
                        </a:spcAft>
                      </a:pPr>
                      <a:r>
                        <a:rPr lang="uk-UA" sz="1100">
                          <a:latin typeface="Times New Roman"/>
                          <a:ea typeface="Calibri"/>
                          <a:cs typeface="Times New Roman"/>
                        </a:rPr>
                        <a:t>С.Волове</a:t>
                      </a:r>
                      <a:endParaRPr lang="ru-RU" sz="11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a:lnSpc>
                          <a:spcPct val="115000"/>
                        </a:lnSpc>
                        <a:spcAft>
                          <a:spcPts val="1000"/>
                        </a:spcAft>
                      </a:pPr>
                      <a:endParaRPr lang="uk-UA" sz="1100" dirty="0">
                        <a:latin typeface="Times New Roman"/>
                        <a:ea typeface="Calibri"/>
                        <a:cs typeface="Times New Roman"/>
                      </a:endParaRPr>
                    </a:p>
                    <a:p>
                      <a:pPr algn="ctr">
                        <a:lnSpc>
                          <a:spcPct val="115000"/>
                        </a:lnSpc>
                        <a:spcAft>
                          <a:spcPts val="1000"/>
                        </a:spcAft>
                      </a:pPr>
                      <a:r>
                        <a:rPr lang="uk-UA" sz="1100" dirty="0">
                          <a:latin typeface="Times New Roman"/>
                          <a:ea typeface="Calibri"/>
                          <a:cs typeface="Times New Roman"/>
                        </a:rPr>
                        <a:t>236,162</a:t>
                      </a:r>
                      <a:endParaRPr lang="ru-RU" sz="11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r>
            </a:tbl>
          </a:graphicData>
        </a:graphic>
      </p:graphicFrame>
      <p:pic>
        <p:nvPicPr>
          <p:cNvPr id="5" name="Picture 2" descr="D:\міська рада\герб і прапор Бібрки\H1BIBRK0.jpg"/>
          <p:cNvPicPr>
            <a:picLocks noChangeAspect="1" noChangeArrowheads="1"/>
          </p:cNvPicPr>
          <p:nvPr/>
        </p:nvPicPr>
        <p:blipFill>
          <a:blip r:embed="rId2" cstate="print"/>
          <a:srcRect/>
          <a:stretch>
            <a:fillRect/>
          </a:stretch>
        </p:blipFill>
        <p:spPr bwMode="auto">
          <a:xfrm>
            <a:off x="191704" y="0"/>
            <a:ext cx="736957" cy="928670"/>
          </a:xfrm>
          <a:prstGeom prst="rect">
            <a:avLst/>
          </a:prstGeom>
          <a:noFill/>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D:\міська рада\герб і прапор Бібрки\H1BIBRK0.jpg"/>
          <p:cNvPicPr>
            <a:picLocks noChangeAspect="1" noChangeArrowheads="1"/>
          </p:cNvPicPr>
          <p:nvPr/>
        </p:nvPicPr>
        <p:blipFill>
          <a:blip r:embed="rId2" cstate="print"/>
          <a:srcRect/>
          <a:stretch>
            <a:fillRect/>
          </a:stretch>
        </p:blipFill>
        <p:spPr bwMode="auto">
          <a:xfrm>
            <a:off x="0" y="0"/>
            <a:ext cx="963718" cy="1214422"/>
          </a:xfrm>
          <a:prstGeom prst="rect">
            <a:avLst/>
          </a:prstGeom>
          <a:noFill/>
        </p:spPr>
      </p:pic>
      <p:sp>
        <p:nvSpPr>
          <p:cNvPr id="5121" name="Rectangle 1"/>
          <p:cNvSpPr>
            <a:spLocks noChangeArrowheads="1"/>
          </p:cNvSpPr>
          <p:nvPr/>
        </p:nvSpPr>
        <p:spPr bwMode="auto">
          <a:xfrm>
            <a:off x="785786" y="684846"/>
            <a:ext cx="7643866" cy="541686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sz="2600" b="1" i="0" u="none" strike="noStrike" cap="none" normalizeH="0" baseline="0" dirty="0" err="1" smtClean="0">
                <a:ln>
                  <a:noFill/>
                </a:ln>
                <a:solidFill>
                  <a:schemeClr val="tx1"/>
                </a:solidFill>
                <a:effectLst/>
                <a:ea typeface="Calibri" pitchFamily="34" charset="0"/>
                <a:cs typeface="Times New Roman" pitchFamily="18" charset="0"/>
              </a:rPr>
              <a:t>Проєкти</a:t>
            </a:r>
            <a:r>
              <a:rPr kumimoji="0" lang="uk-UA" sz="2600" b="1" i="0" u="none" strike="noStrike" cap="none" normalizeH="0" baseline="0" dirty="0" smtClean="0">
                <a:ln>
                  <a:noFill/>
                </a:ln>
                <a:solidFill>
                  <a:schemeClr val="tx1"/>
                </a:solidFill>
                <a:effectLst/>
                <a:ea typeface="Calibri" pitchFamily="34" charset="0"/>
                <a:cs typeface="Times New Roman" pitchFamily="18" charset="0"/>
              </a:rPr>
              <a:t>,  </a:t>
            </a:r>
          </a:p>
          <a:p>
            <a:pPr marL="0" marR="0" lvl="0" indent="0" algn="ctr" defTabSz="914400" rtl="0" eaLnBrk="1" fontAlgn="base" latinLnBrk="0" hangingPunct="1">
              <a:lnSpc>
                <a:spcPct val="100000"/>
              </a:lnSpc>
              <a:spcBef>
                <a:spcPct val="0"/>
              </a:spcBef>
              <a:spcAft>
                <a:spcPct val="0"/>
              </a:spcAft>
              <a:buClrTx/>
              <a:buSzTx/>
              <a:buFontTx/>
              <a:buNone/>
              <a:tabLst/>
            </a:pPr>
            <a:r>
              <a:rPr kumimoji="0" lang="uk-UA" sz="2600" b="1" i="0" u="none" strike="noStrike" cap="none" normalizeH="0" baseline="0" dirty="0" smtClean="0">
                <a:ln>
                  <a:noFill/>
                </a:ln>
                <a:solidFill>
                  <a:schemeClr val="tx1"/>
                </a:solidFill>
                <a:effectLst/>
                <a:ea typeface="Calibri" pitchFamily="34" charset="0"/>
                <a:cs typeface="Times New Roman" pitchFamily="18" charset="0"/>
              </a:rPr>
              <a:t>видатки на які здійснювались за рахунок коштів субвенції з державного бюджету місцевим бюджетам на  формування інфраструктури</a:t>
            </a:r>
            <a:endParaRPr kumimoji="0" lang="ru-RU" sz="2600" b="0" i="0" u="none" strike="noStrike" cap="none" normalizeH="0" baseline="0" dirty="0" smtClean="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uk-UA" sz="2600" b="1" i="0" u="none" strike="noStrike" cap="none" normalizeH="0" baseline="0" dirty="0" smtClean="0">
                <a:ln>
                  <a:noFill/>
                </a:ln>
                <a:solidFill>
                  <a:schemeClr val="tx1"/>
                </a:solidFill>
                <a:effectLst/>
                <a:ea typeface="Calibri" pitchFamily="34" charset="0"/>
                <a:cs typeface="Times New Roman" pitchFamily="18" charset="0"/>
              </a:rPr>
              <a:t>Бібрської  об’єднаної територіальної  громади</a:t>
            </a:r>
            <a:endParaRPr kumimoji="0" lang="ru-RU" sz="2600" b="0" i="0" u="none" strike="noStrike" cap="none" normalizeH="0" baseline="0" dirty="0" smtClean="0">
              <a:ln>
                <a:noFill/>
              </a:ln>
              <a:solidFill>
                <a:schemeClr val="tx1"/>
              </a:solidFill>
              <a:effectLst/>
            </a:endParaRPr>
          </a:p>
          <a:p>
            <a:pPr marL="0" marR="0" lvl="0" indent="0" defTabSz="914400" rtl="0" eaLnBrk="0" fontAlgn="base" latinLnBrk="0" hangingPunct="0">
              <a:lnSpc>
                <a:spcPct val="100000"/>
              </a:lnSpc>
              <a:spcBef>
                <a:spcPct val="0"/>
              </a:spcBef>
              <a:spcAft>
                <a:spcPct val="0"/>
              </a:spcAft>
              <a:buClrTx/>
              <a:buSzTx/>
              <a:buFontTx/>
              <a:buNone/>
              <a:tabLst/>
            </a:pPr>
            <a:r>
              <a:rPr kumimoji="0" lang="ru-RU" sz="2400" b="0" i="0" u="none" strike="noStrike" cap="none" normalizeH="0" baseline="0" dirty="0" smtClean="0">
                <a:ln>
                  <a:noFill/>
                </a:ln>
                <a:solidFill>
                  <a:schemeClr val="tx1"/>
                </a:solidFill>
                <a:effectLst/>
                <a:ea typeface="Calibri" pitchFamily="34" charset="0"/>
                <a:cs typeface="Times New Roman" pitchFamily="18" charset="0"/>
              </a:rPr>
              <a:t>	</a:t>
            </a:r>
          </a:p>
          <a:p>
            <a:pPr marL="0" marR="0" lvl="0" indent="0" algn="just" defTabSz="914400" rtl="0" eaLnBrk="0" fontAlgn="base" latinLnBrk="0" hangingPunct="0">
              <a:lnSpc>
                <a:spcPct val="100000"/>
              </a:lnSpc>
              <a:spcBef>
                <a:spcPct val="0"/>
              </a:spcBef>
              <a:spcAft>
                <a:spcPct val="0"/>
              </a:spcAft>
              <a:buClrTx/>
              <a:buSzTx/>
              <a:buFontTx/>
              <a:buNone/>
              <a:tabLst/>
            </a:pPr>
            <a:r>
              <a:rPr kumimoji="0" lang="ru-RU" sz="2400" b="1" i="0" u="none" strike="noStrike" cap="none" normalizeH="0" baseline="0" dirty="0" err="1" smtClean="0">
                <a:ln>
                  <a:noFill/>
                </a:ln>
                <a:solidFill>
                  <a:schemeClr val="tx1"/>
                </a:solidFill>
                <a:effectLst/>
                <a:ea typeface="Calibri" pitchFamily="34" charset="0"/>
                <a:cs typeface="Times New Roman" pitchFamily="18" charset="0"/>
              </a:rPr>
              <a:t>Відповідно</a:t>
            </a:r>
            <a:r>
              <a:rPr kumimoji="0" lang="ru-RU" sz="2400" b="1" i="0" u="none" strike="noStrike" cap="none" normalizeH="0" baseline="0" dirty="0" smtClean="0">
                <a:ln>
                  <a:noFill/>
                </a:ln>
                <a:solidFill>
                  <a:schemeClr val="tx1"/>
                </a:solidFill>
                <a:effectLst/>
                <a:ea typeface="Calibri" pitchFamily="34" charset="0"/>
                <a:cs typeface="Times New Roman" pitchFamily="18" charset="0"/>
              </a:rPr>
              <a:t> до </a:t>
            </a:r>
            <a:r>
              <a:rPr kumimoji="0" lang="ru-RU" sz="2400" b="1" i="0" u="none" strike="noStrike" cap="none" normalizeH="0" baseline="0" dirty="0" err="1" smtClean="0">
                <a:ln>
                  <a:noFill/>
                </a:ln>
                <a:solidFill>
                  <a:schemeClr val="tx1"/>
                </a:solidFill>
                <a:effectLst/>
                <a:ea typeface="Calibri" pitchFamily="34" charset="0"/>
                <a:cs typeface="Times New Roman" pitchFamily="18" charset="0"/>
              </a:rPr>
              <a:t>розпорядженням</a:t>
            </a:r>
            <a:r>
              <a:rPr kumimoji="0" lang="ru-RU" sz="2400" b="1" i="0" u="none" strike="noStrike" cap="none" normalizeH="0" baseline="0" dirty="0" smtClean="0">
                <a:ln>
                  <a:noFill/>
                </a:ln>
                <a:solidFill>
                  <a:schemeClr val="tx1"/>
                </a:solidFill>
                <a:effectLst/>
                <a:ea typeface="Calibri" pitchFamily="34" charset="0"/>
                <a:cs typeface="Times New Roman" pitchFamily="18" charset="0"/>
              </a:rPr>
              <a:t> </a:t>
            </a:r>
            <a:r>
              <a:rPr kumimoji="0" lang="ru-RU" sz="2400" b="1" i="0" u="none" strike="noStrike" cap="none" normalizeH="0" baseline="0" dirty="0" err="1" smtClean="0">
                <a:ln>
                  <a:noFill/>
                </a:ln>
                <a:solidFill>
                  <a:schemeClr val="tx1"/>
                </a:solidFill>
                <a:effectLst/>
                <a:ea typeface="Calibri" pitchFamily="34" charset="0"/>
                <a:cs typeface="Times New Roman" pitchFamily="18" charset="0"/>
              </a:rPr>
              <a:t>Кабінету</a:t>
            </a:r>
            <a:r>
              <a:rPr kumimoji="0" lang="ru-RU" sz="2400" b="1" i="0" u="none" strike="noStrike" cap="none" normalizeH="0" baseline="0" dirty="0" smtClean="0">
                <a:ln>
                  <a:noFill/>
                </a:ln>
                <a:solidFill>
                  <a:schemeClr val="tx1"/>
                </a:solidFill>
                <a:effectLst/>
                <a:ea typeface="Calibri" pitchFamily="34" charset="0"/>
                <a:cs typeface="Times New Roman" pitchFamily="18" charset="0"/>
              </a:rPr>
              <a:t> </a:t>
            </a:r>
            <a:r>
              <a:rPr kumimoji="0" lang="ru-RU" sz="2400" b="1" i="0" u="none" strike="noStrike" cap="none" normalizeH="0" baseline="0" dirty="0" err="1" smtClean="0">
                <a:ln>
                  <a:noFill/>
                </a:ln>
                <a:solidFill>
                  <a:schemeClr val="tx1"/>
                </a:solidFill>
                <a:effectLst/>
                <a:ea typeface="Calibri" pitchFamily="34" charset="0"/>
                <a:cs typeface="Times New Roman" pitchFamily="18" charset="0"/>
              </a:rPr>
              <a:t>Міністрів</a:t>
            </a:r>
            <a:r>
              <a:rPr kumimoji="0" lang="ru-RU" sz="2400" b="1" i="0" u="none" strike="noStrike" cap="none" normalizeH="0" baseline="0" dirty="0" smtClean="0">
                <a:ln>
                  <a:noFill/>
                </a:ln>
                <a:solidFill>
                  <a:schemeClr val="tx1"/>
                </a:solidFill>
                <a:effectLst/>
                <a:ea typeface="Calibri" pitchFamily="34" charset="0"/>
                <a:cs typeface="Times New Roman" pitchFamily="18" charset="0"/>
              </a:rPr>
              <a:t> </a:t>
            </a:r>
            <a:r>
              <a:rPr kumimoji="0" lang="ru-RU" sz="2400" b="1" i="0" u="none" strike="noStrike" cap="none" normalizeH="0" baseline="0" dirty="0" err="1" smtClean="0">
                <a:ln>
                  <a:noFill/>
                </a:ln>
                <a:solidFill>
                  <a:schemeClr val="tx1"/>
                </a:solidFill>
                <a:effectLst/>
                <a:ea typeface="Calibri" pitchFamily="34" charset="0"/>
                <a:cs typeface="Times New Roman" pitchFamily="18" charset="0"/>
              </a:rPr>
              <a:t>України</a:t>
            </a:r>
            <a:r>
              <a:rPr kumimoji="0" lang="ru-RU" sz="2400" b="1" i="0" u="none" strike="noStrike" cap="none" normalizeH="0" baseline="0" dirty="0" smtClean="0">
                <a:ln>
                  <a:noFill/>
                </a:ln>
                <a:solidFill>
                  <a:schemeClr val="tx1"/>
                </a:solidFill>
                <a:effectLst/>
                <a:ea typeface="Calibri" pitchFamily="34" charset="0"/>
                <a:cs typeface="Times New Roman" pitchFamily="18" charset="0"/>
              </a:rPr>
              <a:t> </a:t>
            </a:r>
            <a:r>
              <a:rPr kumimoji="0" lang="ru-RU" sz="2400" b="1" i="0" u="none" strike="noStrike" cap="none" normalizeH="0" baseline="0" dirty="0" err="1" smtClean="0">
                <a:ln>
                  <a:noFill/>
                </a:ln>
                <a:solidFill>
                  <a:schemeClr val="tx1"/>
                </a:solidFill>
                <a:effectLst/>
                <a:ea typeface="Calibri" pitchFamily="34" charset="0"/>
                <a:cs typeface="Times New Roman" pitchFamily="18" charset="0"/>
              </a:rPr>
              <a:t>від</a:t>
            </a:r>
            <a:r>
              <a:rPr kumimoji="0" lang="ru-RU" sz="2400" b="1" i="0" u="none" strike="noStrike" cap="none" normalizeH="0" baseline="0" dirty="0" smtClean="0">
                <a:ln>
                  <a:noFill/>
                </a:ln>
                <a:solidFill>
                  <a:schemeClr val="tx1"/>
                </a:solidFill>
                <a:effectLst/>
                <a:ea typeface="Calibri" pitchFamily="34" charset="0"/>
                <a:cs typeface="Times New Roman" pitchFamily="18" charset="0"/>
              </a:rPr>
              <a:t> 24 </a:t>
            </a:r>
            <a:r>
              <a:rPr kumimoji="0" lang="ru-RU" sz="2400" b="1" i="0" u="none" strike="noStrike" cap="none" normalizeH="0" baseline="0" dirty="0" err="1" smtClean="0">
                <a:ln>
                  <a:noFill/>
                </a:ln>
                <a:solidFill>
                  <a:schemeClr val="tx1"/>
                </a:solidFill>
                <a:effectLst/>
                <a:ea typeface="Calibri" pitchFamily="34" charset="0"/>
                <a:cs typeface="Times New Roman" pitchFamily="18" charset="0"/>
              </a:rPr>
              <a:t>квітня</a:t>
            </a:r>
            <a:r>
              <a:rPr kumimoji="0" lang="ru-RU" sz="2400" b="1" i="0" u="none" strike="noStrike" cap="none" normalizeH="0" baseline="0" dirty="0" smtClean="0">
                <a:ln>
                  <a:noFill/>
                </a:ln>
                <a:solidFill>
                  <a:schemeClr val="tx1"/>
                </a:solidFill>
                <a:effectLst/>
                <a:ea typeface="Calibri" pitchFamily="34" charset="0"/>
                <a:cs typeface="Times New Roman" pitchFamily="18" charset="0"/>
              </a:rPr>
              <a:t> 2019 р. № 280-р </a:t>
            </a:r>
            <a:r>
              <a:rPr kumimoji="0" lang="ru-RU" sz="2400" b="1" i="0" u="none" strike="noStrike" cap="none" normalizeH="0" baseline="0" dirty="0" err="1" smtClean="0">
                <a:ln>
                  <a:noFill/>
                </a:ln>
                <a:solidFill>
                  <a:schemeClr val="tx1"/>
                </a:solidFill>
                <a:effectLst/>
                <a:ea typeface="Calibri" pitchFamily="34" charset="0"/>
                <a:cs typeface="Times New Roman" pitchFamily="18" charset="0"/>
              </a:rPr>
              <a:t>щодо</a:t>
            </a:r>
            <a:r>
              <a:rPr kumimoji="0" lang="ru-RU" sz="2400" b="1" i="0" u="none" strike="noStrike" cap="none" normalizeH="0" baseline="0" dirty="0" smtClean="0">
                <a:ln>
                  <a:noFill/>
                </a:ln>
                <a:solidFill>
                  <a:schemeClr val="tx1"/>
                </a:solidFill>
                <a:effectLst/>
                <a:ea typeface="Calibri" pitchFamily="34" charset="0"/>
                <a:cs typeface="Times New Roman" pitchFamily="18" charset="0"/>
              </a:rPr>
              <a:t> «РОЗПОДІЛУ  </a:t>
            </a:r>
            <a:r>
              <a:rPr kumimoji="0" lang="ru-RU" sz="2400" b="1" i="0" u="none" strike="noStrike" cap="none" normalizeH="0" baseline="0" dirty="0" err="1" smtClean="0">
                <a:ln>
                  <a:noFill/>
                </a:ln>
                <a:solidFill>
                  <a:schemeClr val="tx1"/>
                </a:solidFill>
                <a:effectLst/>
                <a:ea typeface="Calibri" pitchFamily="34" charset="0"/>
                <a:cs typeface="Times New Roman" pitchFamily="18" charset="0"/>
              </a:rPr>
              <a:t>обсягу</a:t>
            </a:r>
            <a:r>
              <a:rPr kumimoji="0" lang="ru-RU" sz="2400" b="1" i="0" u="none" strike="noStrike" cap="none" normalizeH="0" baseline="0" dirty="0" smtClean="0">
                <a:ln>
                  <a:noFill/>
                </a:ln>
                <a:solidFill>
                  <a:schemeClr val="tx1"/>
                </a:solidFill>
                <a:effectLst/>
                <a:ea typeface="Calibri" pitchFamily="34" charset="0"/>
                <a:cs typeface="Times New Roman" pitchFamily="18" charset="0"/>
              </a:rPr>
              <a:t> </a:t>
            </a:r>
            <a:r>
              <a:rPr kumimoji="0" lang="ru-RU" sz="2400" b="1" i="0" u="none" strike="noStrike" cap="none" normalizeH="0" baseline="0" dirty="0" err="1" smtClean="0">
                <a:ln>
                  <a:noFill/>
                </a:ln>
                <a:solidFill>
                  <a:schemeClr val="tx1"/>
                </a:solidFill>
                <a:effectLst/>
                <a:ea typeface="Calibri" pitchFamily="34" charset="0"/>
                <a:cs typeface="Times New Roman" pitchFamily="18" charset="0"/>
              </a:rPr>
              <a:t>субвенції</a:t>
            </a:r>
            <a:r>
              <a:rPr kumimoji="0" lang="ru-RU" sz="2400" b="1" i="0" u="none" strike="noStrike" cap="none" normalizeH="0" baseline="0" dirty="0" smtClean="0">
                <a:ln>
                  <a:noFill/>
                </a:ln>
                <a:solidFill>
                  <a:schemeClr val="tx1"/>
                </a:solidFill>
                <a:effectLst/>
                <a:ea typeface="Calibri" pitchFamily="34" charset="0"/>
                <a:cs typeface="Times New Roman" pitchFamily="18" charset="0"/>
              </a:rPr>
              <a:t> </a:t>
            </a:r>
            <a:r>
              <a:rPr kumimoji="0" lang="ru-RU" sz="2400" b="1" i="0" u="none" strike="noStrike" cap="none" normalizeH="0" baseline="0" dirty="0" err="1" smtClean="0">
                <a:ln>
                  <a:noFill/>
                </a:ln>
                <a:solidFill>
                  <a:schemeClr val="tx1"/>
                </a:solidFill>
                <a:effectLst/>
                <a:ea typeface="Calibri" pitchFamily="34" charset="0"/>
                <a:cs typeface="Times New Roman" pitchFamily="18" charset="0"/>
              </a:rPr>
              <a:t>з</a:t>
            </a:r>
            <a:r>
              <a:rPr kumimoji="0" lang="ru-RU" sz="2400" b="1" i="0" u="none" strike="noStrike" cap="none" normalizeH="0" baseline="0" dirty="0" smtClean="0">
                <a:ln>
                  <a:noFill/>
                </a:ln>
                <a:solidFill>
                  <a:schemeClr val="tx1"/>
                </a:solidFill>
                <a:effectLst/>
                <a:ea typeface="Calibri" pitchFamily="34" charset="0"/>
                <a:cs typeface="Times New Roman" pitchFamily="18" charset="0"/>
              </a:rPr>
              <a:t> державного бюджету </a:t>
            </a:r>
            <a:r>
              <a:rPr kumimoji="0" lang="ru-RU" sz="2400" b="1" i="0" u="none" strike="noStrike" cap="none" normalizeH="0" baseline="0" dirty="0" err="1" smtClean="0">
                <a:ln>
                  <a:noFill/>
                </a:ln>
                <a:solidFill>
                  <a:schemeClr val="tx1"/>
                </a:solidFill>
                <a:effectLst/>
                <a:ea typeface="Calibri" pitchFamily="34" charset="0"/>
                <a:cs typeface="Times New Roman" pitchFamily="18" charset="0"/>
              </a:rPr>
              <a:t>місцевим</a:t>
            </a:r>
            <a:r>
              <a:rPr kumimoji="0" lang="ru-RU" sz="2400" b="1" i="0" u="none" strike="noStrike" cap="none" normalizeH="0" baseline="0" dirty="0" smtClean="0">
                <a:ln>
                  <a:noFill/>
                </a:ln>
                <a:solidFill>
                  <a:schemeClr val="tx1"/>
                </a:solidFill>
                <a:effectLst/>
                <a:ea typeface="Calibri" pitchFamily="34" charset="0"/>
                <a:cs typeface="Times New Roman" pitchFamily="18" charset="0"/>
              </a:rPr>
              <a:t> бюджетам на </a:t>
            </a:r>
            <a:r>
              <a:rPr kumimoji="0" lang="ru-RU" sz="2400" b="1" i="0" u="none" strike="noStrike" cap="none" normalizeH="0" baseline="0" dirty="0" err="1" smtClean="0">
                <a:ln>
                  <a:noFill/>
                </a:ln>
                <a:solidFill>
                  <a:schemeClr val="tx1"/>
                </a:solidFill>
                <a:effectLst/>
                <a:ea typeface="Calibri" pitchFamily="34" charset="0"/>
                <a:cs typeface="Times New Roman" pitchFamily="18" charset="0"/>
              </a:rPr>
              <a:t>формування</a:t>
            </a:r>
            <a:r>
              <a:rPr kumimoji="0" lang="ru-RU" sz="2400" b="1" i="0" u="none" strike="noStrike" cap="none" normalizeH="0" baseline="0" dirty="0" smtClean="0">
                <a:ln>
                  <a:noFill/>
                </a:ln>
                <a:solidFill>
                  <a:schemeClr val="tx1"/>
                </a:solidFill>
                <a:effectLst/>
                <a:ea typeface="Calibri" pitchFamily="34" charset="0"/>
                <a:cs typeface="Times New Roman" pitchFamily="18" charset="0"/>
              </a:rPr>
              <a:t> </a:t>
            </a:r>
            <a:br>
              <a:rPr kumimoji="0" lang="ru-RU" sz="2400" b="1" i="0" u="none" strike="noStrike" cap="none" normalizeH="0" baseline="0" dirty="0" smtClean="0">
                <a:ln>
                  <a:noFill/>
                </a:ln>
                <a:solidFill>
                  <a:schemeClr val="tx1"/>
                </a:solidFill>
                <a:effectLst/>
                <a:ea typeface="Calibri" pitchFamily="34" charset="0"/>
                <a:cs typeface="Times New Roman" pitchFamily="18" charset="0"/>
              </a:rPr>
            </a:br>
            <a:r>
              <a:rPr kumimoji="0" lang="ru-RU" sz="2400" b="1" i="0" u="none" strike="noStrike" cap="none" normalizeH="0" baseline="0" dirty="0" err="1" smtClean="0">
                <a:ln>
                  <a:noFill/>
                </a:ln>
                <a:solidFill>
                  <a:schemeClr val="tx1"/>
                </a:solidFill>
                <a:effectLst/>
                <a:ea typeface="Calibri" pitchFamily="34" charset="0"/>
                <a:cs typeface="Times New Roman" pitchFamily="18" charset="0"/>
              </a:rPr>
              <a:t>інфраструктури</a:t>
            </a:r>
            <a:r>
              <a:rPr kumimoji="0" lang="ru-RU" sz="2400" b="1" i="0" u="none" strike="noStrike" cap="none" normalizeH="0" baseline="0" dirty="0" smtClean="0">
                <a:ln>
                  <a:noFill/>
                </a:ln>
                <a:solidFill>
                  <a:schemeClr val="tx1"/>
                </a:solidFill>
                <a:effectLst/>
                <a:ea typeface="Calibri" pitchFamily="34" charset="0"/>
                <a:cs typeface="Times New Roman" pitchFamily="18" charset="0"/>
              </a:rPr>
              <a:t> </a:t>
            </a:r>
            <a:r>
              <a:rPr kumimoji="0" lang="ru-RU" sz="2400" b="1" i="0" u="none" strike="noStrike" cap="none" normalizeH="0" baseline="0" dirty="0" err="1" smtClean="0">
                <a:ln>
                  <a:noFill/>
                </a:ln>
                <a:solidFill>
                  <a:schemeClr val="tx1"/>
                </a:solidFill>
                <a:effectLst/>
                <a:ea typeface="Calibri" pitchFamily="34" charset="0"/>
                <a:cs typeface="Times New Roman" pitchFamily="18" charset="0"/>
              </a:rPr>
              <a:t>об’єднаних</a:t>
            </a:r>
            <a:r>
              <a:rPr kumimoji="0" lang="ru-RU" sz="2400" b="1" i="0" u="none" strike="noStrike" cap="none" normalizeH="0" baseline="0" dirty="0" smtClean="0">
                <a:ln>
                  <a:noFill/>
                </a:ln>
                <a:solidFill>
                  <a:schemeClr val="tx1"/>
                </a:solidFill>
                <a:effectLst/>
                <a:ea typeface="Calibri" pitchFamily="34" charset="0"/>
                <a:cs typeface="Times New Roman" pitchFamily="18" charset="0"/>
              </a:rPr>
              <a:t> </a:t>
            </a:r>
            <a:r>
              <a:rPr kumimoji="0" lang="ru-RU" sz="2400" b="1" i="0" u="none" strike="noStrike" cap="none" normalizeH="0" baseline="0" dirty="0" err="1" smtClean="0">
                <a:ln>
                  <a:noFill/>
                </a:ln>
                <a:solidFill>
                  <a:schemeClr val="tx1"/>
                </a:solidFill>
                <a:effectLst/>
                <a:ea typeface="Calibri" pitchFamily="34" charset="0"/>
                <a:cs typeface="Times New Roman" pitchFamily="18" charset="0"/>
              </a:rPr>
              <a:t>територіальних</a:t>
            </a:r>
            <a:r>
              <a:rPr kumimoji="0" lang="ru-RU" sz="2400" b="1" i="0" u="none" strike="noStrike" cap="none" normalizeH="0" baseline="0" dirty="0" smtClean="0">
                <a:ln>
                  <a:noFill/>
                </a:ln>
                <a:solidFill>
                  <a:schemeClr val="tx1"/>
                </a:solidFill>
                <a:effectLst/>
                <a:ea typeface="Calibri" pitchFamily="34" charset="0"/>
                <a:cs typeface="Times New Roman" pitchFamily="18" charset="0"/>
              </a:rPr>
              <a:t> громад у 2019 </a:t>
            </a:r>
            <a:r>
              <a:rPr kumimoji="0" lang="ru-RU" sz="2400" b="1" i="0" u="none" strike="noStrike" cap="none" normalizeH="0" baseline="0" dirty="0" err="1" smtClean="0">
                <a:ln>
                  <a:noFill/>
                </a:ln>
                <a:solidFill>
                  <a:schemeClr val="tx1"/>
                </a:solidFill>
                <a:effectLst/>
                <a:ea typeface="Calibri" pitchFamily="34" charset="0"/>
                <a:cs typeface="Times New Roman" pitchFamily="18" charset="0"/>
              </a:rPr>
              <a:t>році</a:t>
            </a:r>
            <a:r>
              <a:rPr kumimoji="0" lang="ru-RU" sz="2400" b="1" i="0" u="none" strike="noStrike" cap="none" normalizeH="0" baseline="0" dirty="0" smtClean="0">
                <a:ln>
                  <a:noFill/>
                </a:ln>
                <a:solidFill>
                  <a:schemeClr val="tx1"/>
                </a:solidFill>
                <a:effectLst/>
                <a:ea typeface="Calibri" pitchFamily="34" charset="0"/>
                <a:cs typeface="Times New Roman" pitchFamily="18" charset="0"/>
              </a:rPr>
              <a:t>» Бібрська </a:t>
            </a:r>
            <a:r>
              <a:rPr kumimoji="0" lang="ru-RU" sz="2400" b="1" i="0" u="none" strike="noStrike" cap="none" normalizeH="0" baseline="0" dirty="0" err="1" smtClean="0">
                <a:ln>
                  <a:noFill/>
                </a:ln>
                <a:solidFill>
                  <a:schemeClr val="tx1"/>
                </a:solidFill>
                <a:effectLst/>
                <a:ea typeface="Calibri" pitchFamily="34" charset="0"/>
                <a:cs typeface="Times New Roman" pitchFamily="18" charset="0"/>
              </a:rPr>
              <a:t>міська</a:t>
            </a:r>
            <a:r>
              <a:rPr kumimoji="0" lang="ru-RU" sz="2400" b="1" i="0" u="none" strike="noStrike" cap="none" normalizeH="0" baseline="0" dirty="0" smtClean="0">
                <a:ln>
                  <a:noFill/>
                </a:ln>
                <a:solidFill>
                  <a:schemeClr val="tx1"/>
                </a:solidFill>
                <a:effectLst/>
                <a:ea typeface="Calibri" pitchFamily="34" charset="0"/>
                <a:cs typeface="Times New Roman" pitchFamily="18" charset="0"/>
              </a:rPr>
              <a:t> рада </a:t>
            </a:r>
            <a:r>
              <a:rPr kumimoji="0" lang="ru-RU" sz="2400" b="1" i="0" u="none" strike="noStrike" cap="none" normalizeH="0" baseline="0" dirty="0" err="1" smtClean="0">
                <a:ln>
                  <a:noFill/>
                </a:ln>
                <a:solidFill>
                  <a:schemeClr val="tx1"/>
                </a:solidFill>
                <a:effectLst/>
                <a:ea typeface="Calibri" pitchFamily="34" charset="0"/>
                <a:cs typeface="Times New Roman" pitchFamily="18" charset="0"/>
              </a:rPr>
              <a:t>отримала</a:t>
            </a:r>
            <a:r>
              <a:rPr kumimoji="0" lang="ru-RU" sz="2400" b="1" i="0" u="none" strike="noStrike" cap="none" normalizeH="0" baseline="0" dirty="0" smtClean="0">
                <a:ln>
                  <a:noFill/>
                </a:ln>
                <a:solidFill>
                  <a:schemeClr val="tx1"/>
                </a:solidFill>
                <a:effectLst/>
                <a:ea typeface="Calibri" pitchFamily="34" charset="0"/>
                <a:cs typeface="Times New Roman" pitchFamily="18" charset="0"/>
              </a:rPr>
              <a:t> 3789,4 </a:t>
            </a:r>
            <a:r>
              <a:rPr kumimoji="0" lang="ru-RU" sz="2400" b="1" i="0" u="none" strike="noStrike" cap="none" normalizeH="0" baseline="0" dirty="0" err="1" smtClean="0">
                <a:ln>
                  <a:noFill/>
                </a:ln>
                <a:solidFill>
                  <a:schemeClr val="tx1"/>
                </a:solidFill>
                <a:effectLst/>
                <a:ea typeface="Calibri" pitchFamily="34" charset="0"/>
                <a:cs typeface="Times New Roman" pitchFamily="18" charset="0"/>
              </a:rPr>
              <a:t>тис.грн</a:t>
            </a:r>
            <a:r>
              <a:rPr kumimoji="0" lang="ru-RU" sz="2400" b="1" i="0" u="none" strike="noStrike" cap="none" normalizeH="0" baseline="0" dirty="0" smtClean="0">
                <a:ln>
                  <a:noFill/>
                </a:ln>
                <a:solidFill>
                  <a:schemeClr val="tx1"/>
                </a:solidFill>
                <a:effectLst/>
                <a:ea typeface="Calibri" pitchFamily="34" charset="0"/>
                <a:cs typeface="Times New Roman" pitchFamily="18" charset="0"/>
              </a:rPr>
              <a:t> на </a:t>
            </a:r>
            <a:r>
              <a:rPr kumimoji="0" lang="ru-RU" sz="2400" b="1" i="0" u="none" strike="noStrike" cap="none" normalizeH="0" baseline="0" dirty="0" err="1" smtClean="0">
                <a:ln>
                  <a:noFill/>
                </a:ln>
                <a:solidFill>
                  <a:schemeClr val="tx1"/>
                </a:solidFill>
                <a:effectLst/>
                <a:ea typeface="Calibri" pitchFamily="34" charset="0"/>
                <a:cs typeface="Times New Roman" pitchFamily="18" charset="0"/>
              </a:rPr>
              <a:t>формування</a:t>
            </a:r>
            <a:r>
              <a:rPr kumimoji="0" lang="ru-RU" sz="2400" b="1" i="0" u="none" strike="noStrike" cap="none" normalizeH="0" baseline="0" dirty="0" smtClean="0">
                <a:ln>
                  <a:noFill/>
                </a:ln>
                <a:solidFill>
                  <a:schemeClr val="tx1"/>
                </a:solidFill>
                <a:effectLst/>
                <a:ea typeface="Calibri" pitchFamily="34" charset="0"/>
                <a:cs typeface="Times New Roman" pitchFamily="18" charset="0"/>
              </a:rPr>
              <a:t> </a:t>
            </a:r>
            <a:r>
              <a:rPr kumimoji="0" lang="ru-RU" sz="2400" b="1" i="0" u="none" strike="noStrike" cap="none" normalizeH="0" baseline="0" dirty="0" err="1" smtClean="0">
                <a:ln>
                  <a:noFill/>
                </a:ln>
                <a:solidFill>
                  <a:schemeClr val="tx1"/>
                </a:solidFill>
                <a:effectLst/>
                <a:ea typeface="Calibri" pitchFamily="34" charset="0"/>
                <a:cs typeface="Times New Roman" pitchFamily="18" charset="0"/>
              </a:rPr>
              <a:t>інфраструктури</a:t>
            </a:r>
            <a:r>
              <a:rPr kumimoji="0" lang="ru-RU" sz="2400" b="1" i="0" u="none" strike="noStrike" cap="none" normalizeH="0" baseline="0" dirty="0" smtClean="0">
                <a:ln>
                  <a:noFill/>
                </a:ln>
                <a:solidFill>
                  <a:schemeClr val="tx1"/>
                </a:solidFill>
                <a:effectLst/>
                <a:ea typeface="Calibri" pitchFamily="34" charset="0"/>
                <a:cs typeface="Times New Roman" pitchFamily="18" charset="0"/>
              </a:rPr>
              <a:t> </a:t>
            </a:r>
            <a:r>
              <a:rPr kumimoji="0" lang="ru-RU" sz="2400" b="1" i="0" u="none" strike="noStrike" cap="none" normalizeH="0" baseline="0" dirty="0" err="1" smtClean="0">
                <a:ln>
                  <a:noFill/>
                </a:ln>
                <a:solidFill>
                  <a:schemeClr val="tx1"/>
                </a:solidFill>
                <a:effectLst/>
                <a:ea typeface="Calibri" pitchFamily="34" charset="0"/>
                <a:cs typeface="Times New Roman" pitchFamily="18" charset="0"/>
              </a:rPr>
              <a:t>об’єднаної</a:t>
            </a:r>
            <a:r>
              <a:rPr kumimoji="0" lang="ru-RU" sz="2400" b="1" i="0" u="none" strike="noStrike" cap="none" normalizeH="0" baseline="0" dirty="0" smtClean="0">
                <a:ln>
                  <a:noFill/>
                </a:ln>
                <a:solidFill>
                  <a:schemeClr val="tx1"/>
                </a:solidFill>
                <a:effectLst/>
                <a:ea typeface="Calibri" pitchFamily="34" charset="0"/>
                <a:cs typeface="Times New Roman" pitchFamily="18" charset="0"/>
              </a:rPr>
              <a:t> </a:t>
            </a:r>
            <a:r>
              <a:rPr kumimoji="0" lang="ru-RU" sz="2400" b="1" i="0" u="none" strike="noStrike" cap="none" normalizeH="0" baseline="0" dirty="0" err="1" smtClean="0">
                <a:ln>
                  <a:noFill/>
                </a:ln>
                <a:solidFill>
                  <a:schemeClr val="tx1"/>
                </a:solidFill>
                <a:effectLst/>
                <a:ea typeface="Calibri" pitchFamily="34" charset="0"/>
                <a:cs typeface="Times New Roman" pitchFamily="18" charset="0"/>
              </a:rPr>
              <a:t>громади</a:t>
            </a:r>
            <a:r>
              <a:rPr kumimoji="0" lang="ru-RU" sz="2400" b="0" i="0" u="none" strike="noStrike" cap="none" normalizeH="0" baseline="0" dirty="0" smtClean="0">
                <a:ln>
                  <a:noFill/>
                </a:ln>
                <a:solidFill>
                  <a:schemeClr val="tx1"/>
                </a:solidFill>
                <a:effectLst/>
                <a:ea typeface="Calibri" pitchFamily="34" charset="0"/>
                <a:cs typeface="Times New Roman" pitchFamily="18" charset="0"/>
              </a:rPr>
              <a:t>. </a:t>
            </a:r>
            <a:endParaRPr kumimoji="0" lang="ru-RU" sz="2400" b="0" i="0" u="none" strike="noStrike" cap="none" normalizeH="0" baseline="0" dirty="0" smtClean="0">
              <a:ln>
                <a:noFill/>
              </a:ln>
              <a:solidFill>
                <a:schemeClr val="tx1"/>
              </a:solidFill>
              <a:effectLst/>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D:\міська рада\герб і прапор Бібрки\H1BIBRK0.jpg"/>
          <p:cNvPicPr>
            <a:picLocks noChangeAspect="1" noChangeArrowheads="1"/>
          </p:cNvPicPr>
          <p:nvPr/>
        </p:nvPicPr>
        <p:blipFill>
          <a:blip r:embed="rId2" cstate="print"/>
          <a:srcRect/>
          <a:stretch>
            <a:fillRect/>
          </a:stretch>
        </p:blipFill>
        <p:spPr bwMode="auto">
          <a:xfrm>
            <a:off x="0" y="0"/>
            <a:ext cx="963718" cy="1214422"/>
          </a:xfrm>
          <a:prstGeom prst="rect">
            <a:avLst/>
          </a:prstGeom>
          <a:noFill/>
        </p:spPr>
      </p:pic>
      <p:sp>
        <p:nvSpPr>
          <p:cNvPr id="6" name="Прямоугольник 5"/>
          <p:cNvSpPr/>
          <p:nvPr/>
        </p:nvSpPr>
        <p:spPr>
          <a:xfrm>
            <a:off x="357158" y="0"/>
            <a:ext cx="9286940" cy="1569660"/>
          </a:xfrm>
          <a:prstGeom prst="rect">
            <a:avLst/>
          </a:prstGeom>
        </p:spPr>
        <p:txBody>
          <a:bodyPr wrap="square">
            <a:spAutoFit/>
          </a:bodyPr>
          <a:lstStyle/>
          <a:p>
            <a:pPr lvl="0" algn="ctr" fontAlgn="base">
              <a:spcBef>
                <a:spcPct val="0"/>
              </a:spcBef>
              <a:spcAft>
                <a:spcPct val="0"/>
              </a:spcAft>
            </a:pPr>
            <a:r>
              <a:rPr lang="uk-UA" sz="2400" b="1" dirty="0" err="1" smtClean="0">
                <a:ea typeface="Calibri" pitchFamily="34" charset="0"/>
                <a:cs typeface="Times New Roman" pitchFamily="18" charset="0"/>
              </a:rPr>
              <a:t>Проєкти</a:t>
            </a:r>
            <a:r>
              <a:rPr lang="uk-UA" sz="2400" b="1" dirty="0" smtClean="0">
                <a:ea typeface="Calibri" pitchFamily="34" charset="0"/>
                <a:cs typeface="Times New Roman" pitchFamily="18" charset="0"/>
              </a:rPr>
              <a:t>,  </a:t>
            </a:r>
          </a:p>
          <a:p>
            <a:pPr lvl="0" algn="ctr" fontAlgn="base">
              <a:spcBef>
                <a:spcPct val="0"/>
              </a:spcBef>
              <a:spcAft>
                <a:spcPct val="0"/>
              </a:spcAft>
            </a:pPr>
            <a:r>
              <a:rPr lang="uk-UA" sz="2400" b="1" dirty="0" smtClean="0">
                <a:ea typeface="Calibri" pitchFamily="34" charset="0"/>
                <a:cs typeface="Times New Roman" pitchFamily="18" charset="0"/>
              </a:rPr>
              <a:t>видатки на які здійснювались за рахунок коштів субвенції з державного бюджету місцевим бюджетам на  формування інфраструктури Бібрської  об’єднаної територіальної  громади</a:t>
            </a:r>
            <a:endParaRPr lang="ru-RU" sz="2400" dirty="0"/>
          </a:p>
        </p:txBody>
      </p:sp>
      <p:pic>
        <p:nvPicPr>
          <p:cNvPr id="1027" name="Picture 3" descr="C:\Documents and Settings\Admin\Рабочий стол\звіт мера\звіт-2019\фото первинка\IMG_20200110_121613.jpg"/>
          <p:cNvPicPr>
            <a:picLocks noChangeAspect="1" noChangeArrowheads="1"/>
          </p:cNvPicPr>
          <p:nvPr/>
        </p:nvPicPr>
        <p:blipFill>
          <a:blip r:embed="rId3" cstate="print"/>
          <a:srcRect/>
          <a:stretch>
            <a:fillRect/>
          </a:stretch>
        </p:blipFill>
        <p:spPr bwMode="auto">
          <a:xfrm>
            <a:off x="5857884" y="2000240"/>
            <a:ext cx="3125413" cy="4167217"/>
          </a:xfrm>
          <a:prstGeom prst="rect">
            <a:avLst/>
          </a:prstGeom>
          <a:noFill/>
        </p:spPr>
      </p:pic>
      <p:pic>
        <p:nvPicPr>
          <p:cNvPr id="7" name="Picture 2" descr="C:\Documents and Settings\Admin\Рабочий стол\звіт мера\звіт-2019\фото первинка\IMG_20200114_124040 (1).jpg"/>
          <p:cNvPicPr>
            <a:picLocks noChangeAspect="1" noChangeArrowheads="1"/>
          </p:cNvPicPr>
          <p:nvPr/>
        </p:nvPicPr>
        <p:blipFill>
          <a:blip r:embed="rId4" cstate="print"/>
          <a:srcRect/>
          <a:stretch>
            <a:fillRect/>
          </a:stretch>
        </p:blipFill>
        <p:spPr bwMode="auto">
          <a:xfrm>
            <a:off x="2786050" y="3071809"/>
            <a:ext cx="4691095" cy="3518321"/>
          </a:xfrm>
          <a:prstGeom prst="rect">
            <a:avLst/>
          </a:prstGeom>
          <a:noFill/>
        </p:spPr>
      </p:pic>
      <p:sp>
        <p:nvSpPr>
          <p:cNvPr id="8" name="Прямоугольник 7"/>
          <p:cNvSpPr/>
          <p:nvPr/>
        </p:nvSpPr>
        <p:spPr>
          <a:xfrm>
            <a:off x="285720" y="2000240"/>
            <a:ext cx="5572164" cy="2308324"/>
          </a:xfrm>
          <a:prstGeom prst="rect">
            <a:avLst/>
          </a:prstGeom>
        </p:spPr>
        <p:txBody>
          <a:bodyPr wrap="square">
            <a:spAutoFit/>
          </a:bodyPr>
          <a:lstStyle/>
          <a:p>
            <a:r>
              <a:rPr lang="uk-UA" sz="2400" b="1" dirty="0" smtClean="0"/>
              <a:t>Капітальний ремонт амбулаторії у м.Бібрка, Перемишлянського району Львівської області</a:t>
            </a:r>
          </a:p>
          <a:p>
            <a:endParaRPr lang="uk-UA" sz="2400" b="1" dirty="0" smtClean="0"/>
          </a:p>
          <a:p>
            <a:r>
              <a:rPr lang="uk-UA" sz="2400" b="1" dirty="0" smtClean="0"/>
              <a:t>Загальна вартість </a:t>
            </a:r>
            <a:r>
              <a:rPr lang="uk-UA" sz="2400" b="1" dirty="0" err="1" smtClean="0"/>
              <a:t>проєкту</a:t>
            </a:r>
            <a:r>
              <a:rPr lang="uk-UA" sz="2400" b="1" dirty="0" smtClean="0"/>
              <a:t> </a:t>
            </a:r>
          </a:p>
          <a:p>
            <a:r>
              <a:rPr lang="uk-UA" sz="2400" b="1" dirty="0" smtClean="0"/>
              <a:t>1498,000 тис. </a:t>
            </a:r>
            <a:r>
              <a:rPr lang="uk-UA" sz="2400" b="1" dirty="0" err="1" smtClean="0"/>
              <a:t>грн</a:t>
            </a:r>
            <a:endParaRPr lang="ru-RU" sz="2400" b="1" dirty="0"/>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D:\міська рада\герб і прапор Бібрки\H1BIBRK0.jpg"/>
          <p:cNvPicPr>
            <a:picLocks noChangeAspect="1" noChangeArrowheads="1"/>
          </p:cNvPicPr>
          <p:nvPr/>
        </p:nvPicPr>
        <p:blipFill>
          <a:blip r:embed="rId2" cstate="print"/>
          <a:srcRect/>
          <a:stretch>
            <a:fillRect/>
          </a:stretch>
        </p:blipFill>
        <p:spPr bwMode="auto">
          <a:xfrm>
            <a:off x="0" y="0"/>
            <a:ext cx="963718" cy="1214422"/>
          </a:xfrm>
          <a:prstGeom prst="rect">
            <a:avLst/>
          </a:prstGeom>
          <a:noFill/>
        </p:spPr>
      </p:pic>
      <p:sp>
        <p:nvSpPr>
          <p:cNvPr id="5" name="Прямоугольник 4"/>
          <p:cNvSpPr/>
          <p:nvPr/>
        </p:nvSpPr>
        <p:spPr>
          <a:xfrm>
            <a:off x="357158" y="0"/>
            <a:ext cx="9144000" cy="1569660"/>
          </a:xfrm>
          <a:prstGeom prst="rect">
            <a:avLst/>
          </a:prstGeom>
        </p:spPr>
        <p:txBody>
          <a:bodyPr wrap="square">
            <a:spAutoFit/>
          </a:bodyPr>
          <a:lstStyle/>
          <a:p>
            <a:pPr lvl="0" algn="ctr" fontAlgn="base">
              <a:spcBef>
                <a:spcPct val="0"/>
              </a:spcBef>
              <a:spcAft>
                <a:spcPct val="0"/>
              </a:spcAft>
            </a:pPr>
            <a:r>
              <a:rPr lang="uk-UA" sz="2400" b="1" dirty="0" err="1" smtClean="0">
                <a:ea typeface="Calibri" pitchFamily="34" charset="0"/>
                <a:cs typeface="Times New Roman" pitchFamily="18" charset="0"/>
              </a:rPr>
              <a:t>Проєкти</a:t>
            </a:r>
            <a:r>
              <a:rPr lang="uk-UA" sz="2400" b="1" dirty="0" smtClean="0">
                <a:ea typeface="Calibri" pitchFamily="34" charset="0"/>
                <a:cs typeface="Times New Roman" pitchFamily="18" charset="0"/>
              </a:rPr>
              <a:t>,  </a:t>
            </a:r>
          </a:p>
          <a:p>
            <a:pPr lvl="0" algn="ctr" fontAlgn="base">
              <a:spcBef>
                <a:spcPct val="0"/>
              </a:spcBef>
              <a:spcAft>
                <a:spcPct val="0"/>
              </a:spcAft>
            </a:pPr>
            <a:r>
              <a:rPr lang="uk-UA" sz="2400" b="1" dirty="0" smtClean="0">
                <a:ea typeface="Calibri" pitchFamily="34" charset="0"/>
                <a:cs typeface="Times New Roman" pitchFamily="18" charset="0"/>
              </a:rPr>
              <a:t>видатки на які здійснювались за рахунок коштів субвенції з державного бюджету місцевим бюджетам на  формування інфраструктури Бібрської  об’єднаної територіальної  громади</a:t>
            </a:r>
            <a:endParaRPr lang="ru-RU" sz="2400" dirty="0"/>
          </a:p>
        </p:txBody>
      </p:sp>
      <p:sp>
        <p:nvSpPr>
          <p:cNvPr id="7" name="Прямоугольник 6"/>
          <p:cNvSpPr/>
          <p:nvPr/>
        </p:nvSpPr>
        <p:spPr>
          <a:xfrm>
            <a:off x="285720" y="1785926"/>
            <a:ext cx="2714644" cy="3139321"/>
          </a:xfrm>
          <a:prstGeom prst="rect">
            <a:avLst/>
          </a:prstGeom>
        </p:spPr>
        <p:txBody>
          <a:bodyPr wrap="square">
            <a:spAutoFit/>
          </a:bodyPr>
          <a:lstStyle/>
          <a:p>
            <a:r>
              <a:rPr lang="uk-UA" sz="2200" b="1" dirty="0" smtClean="0"/>
              <a:t>Реконструкція вуличного освітлення на вулиці Шевченка </a:t>
            </a:r>
            <a:r>
              <a:rPr lang="uk-UA" sz="2200" b="1" dirty="0" err="1" smtClean="0"/>
              <a:t>с.Лани</a:t>
            </a:r>
            <a:r>
              <a:rPr lang="uk-UA" sz="2200" b="1" dirty="0" smtClean="0"/>
              <a:t>, Перемишлянського району Львівської області</a:t>
            </a:r>
          </a:p>
          <a:p>
            <a:r>
              <a:rPr lang="uk-UA" sz="2200" b="1" dirty="0" smtClean="0"/>
              <a:t>Вартість </a:t>
            </a:r>
            <a:r>
              <a:rPr lang="uk-UA" sz="2200" b="1" dirty="0" err="1" smtClean="0"/>
              <a:t>проєкту</a:t>
            </a:r>
            <a:endParaRPr lang="uk-UA" sz="2200" b="1" dirty="0" smtClean="0"/>
          </a:p>
          <a:p>
            <a:r>
              <a:rPr lang="en-US" sz="2200" b="1" dirty="0" smtClean="0"/>
              <a:t>153</a:t>
            </a:r>
            <a:r>
              <a:rPr lang="uk-UA" sz="2200" b="1" dirty="0" smtClean="0"/>
              <a:t>,400 </a:t>
            </a:r>
            <a:r>
              <a:rPr lang="uk-UA" sz="2200" b="1" dirty="0" err="1" smtClean="0"/>
              <a:t>тис.грн</a:t>
            </a:r>
            <a:endParaRPr lang="ru-RU" sz="2200" b="1" dirty="0"/>
          </a:p>
        </p:txBody>
      </p:sp>
      <p:pic>
        <p:nvPicPr>
          <p:cNvPr id="61441" name="Picture 1"/>
          <p:cNvPicPr>
            <a:picLocks noChangeAspect="1" noChangeArrowheads="1"/>
          </p:cNvPicPr>
          <p:nvPr/>
        </p:nvPicPr>
        <p:blipFill>
          <a:blip r:embed="rId3" cstate="print"/>
          <a:srcRect/>
          <a:stretch>
            <a:fillRect/>
          </a:stretch>
        </p:blipFill>
        <p:spPr bwMode="auto">
          <a:xfrm>
            <a:off x="3000364" y="1928802"/>
            <a:ext cx="5771047" cy="3857652"/>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D:\міська рада\герб і прапор Бібрки\H1BIBRK0.jpg"/>
          <p:cNvPicPr>
            <a:picLocks noChangeAspect="1" noChangeArrowheads="1"/>
          </p:cNvPicPr>
          <p:nvPr/>
        </p:nvPicPr>
        <p:blipFill>
          <a:blip r:embed="rId2" cstate="print"/>
          <a:srcRect/>
          <a:stretch>
            <a:fillRect/>
          </a:stretch>
        </p:blipFill>
        <p:spPr bwMode="auto">
          <a:xfrm>
            <a:off x="0" y="0"/>
            <a:ext cx="963718" cy="1214422"/>
          </a:xfrm>
          <a:prstGeom prst="rect">
            <a:avLst/>
          </a:prstGeom>
          <a:noFill/>
        </p:spPr>
      </p:pic>
      <p:sp>
        <p:nvSpPr>
          <p:cNvPr id="3" name="Прямоугольник 2"/>
          <p:cNvSpPr/>
          <p:nvPr/>
        </p:nvSpPr>
        <p:spPr>
          <a:xfrm>
            <a:off x="642910" y="1"/>
            <a:ext cx="8501090" cy="1569660"/>
          </a:xfrm>
          <a:prstGeom prst="rect">
            <a:avLst/>
          </a:prstGeom>
        </p:spPr>
        <p:txBody>
          <a:bodyPr wrap="square">
            <a:spAutoFit/>
          </a:bodyPr>
          <a:lstStyle/>
          <a:p>
            <a:pPr lvl="0" algn="ctr" fontAlgn="base">
              <a:spcBef>
                <a:spcPct val="0"/>
              </a:spcBef>
              <a:spcAft>
                <a:spcPct val="0"/>
              </a:spcAft>
            </a:pPr>
            <a:r>
              <a:rPr lang="uk-UA" sz="2400" b="1" dirty="0" err="1" smtClean="0">
                <a:ea typeface="Calibri" pitchFamily="34" charset="0"/>
                <a:cs typeface="Times New Roman" pitchFamily="18" charset="0"/>
              </a:rPr>
              <a:t>Проєкти</a:t>
            </a:r>
            <a:r>
              <a:rPr lang="uk-UA" sz="2400" b="1" dirty="0" smtClean="0">
                <a:ea typeface="Calibri" pitchFamily="34" charset="0"/>
                <a:cs typeface="Times New Roman" pitchFamily="18" charset="0"/>
              </a:rPr>
              <a:t>,  </a:t>
            </a:r>
          </a:p>
          <a:p>
            <a:pPr lvl="0" algn="ctr" fontAlgn="base">
              <a:spcBef>
                <a:spcPct val="0"/>
              </a:spcBef>
              <a:spcAft>
                <a:spcPct val="0"/>
              </a:spcAft>
            </a:pPr>
            <a:r>
              <a:rPr lang="uk-UA" sz="2400" b="1" dirty="0" smtClean="0">
                <a:ea typeface="Calibri" pitchFamily="34" charset="0"/>
                <a:cs typeface="Times New Roman" pitchFamily="18" charset="0"/>
              </a:rPr>
              <a:t>видатки на які здійснювались за рахунок коштів субвенції з державного бюджету місцевим бюджетам на  формування інфраструктури Бібрської  об’єднаної територіальної  громади</a:t>
            </a:r>
            <a:endParaRPr lang="ru-RU" sz="2400" dirty="0"/>
          </a:p>
        </p:txBody>
      </p:sp>
      <p:sp>
        <p:nvSpPr>
          <p:cNvPr id="4" name="Прямоугольник 3"/>
          <p:cNvSpPr/>
          <p:nvPr/>
        </p:nvSpPr>
        <p:spPr>
          <a:xfrm>
            <a:off x="0" y="2071678"/>
            <a:ext cx="3000364" cy="4071966"/>
          </a:xfrm>
          <a:prstGeom prst="rect">
            <a:avLst/>
          </a:prstGeom>
        </p:spPr>
        <p:txBody>
          <a:bodyPr wrap="square">
            <a:spAutoFit/>
          </a:bodyPr>
          <a:lstStyle/>
          <a:p>
            <a:r>
              <a:rPr lang="uk-UA" sz="2400" b="1" dirty="0" smtClean="0"/>
              <a:t>Реконструкція вуличного освітлення  </a:t>
            </a:r>
            <a:r>
              <a:rPr lang="uk-UA" sz="2400" b="1" dirty="0" err="1" smtClean="0"/>
              <a:t>с.Серники</a:t>
            </a:r>
            <a:r>
              <a:rPr lang="uk-UA" sz="2400" b="1" dirty="0" smtClean="0"/>
              <a:t> Перемишлянського району Львівської області</a:t>
            </a:r>
          </a:p>
          <a:p>
            <a:r>
              <a:rPr lang="uk-UA" sz="2400" b="1" dirty="0" smtClean="0"/>
              <a:t>Загальна вартість </a:t>
            </a:r>
            <a:r>
              <a:rPr lang="uk-UA" sz="2400" b="1" dirty="0" err="1" smtClean="0"/>
              <a:t>проєкту</a:t>
            </a:r>
            <a:endParaRPr lang="uk-UA" sz="2400" b="1" dirty="0" smtClean="0"/>
          </a:p>
          <a:p>
            <a:r>
              <a:rPr lang="uk-UA" sz="2400" b="1" dirty="0" smtClean="0"/>
              <a:t>295,000 </a:t>
            </a:r>
            <a:r>
              <a:rPr lang="uk-UA" sz="2400" b="1" dirty="0" err="1" smtClean="0"/>
              <a:t>тис.грн</a:t>
            </a:r>
            <a:r>
              <a:rPr lang="uk-UA" sz="2400" b="1" dirty="0" smtClean="0"/>
              <a:t>.</a:t>
            </a:r>
            <a:endParaRPr lang="ru-RU" sz="2400" b="1" dirty="0" smtClean="0"/>
          </a:p>
          <a:p>
            <a:endParaRPr lang="ru-RU" dirty="0"/>
          </a:p>
        </p:txBody>
      </p:sp>
      <p:pic>
        <p:nvPicPr>
          <p:cNvPr id="1026" name="Picture 2"/>
          <p:cNvPicPr>
            <a:picLocks noChangeAspect="1" noChangeArrowheads="1"/>
          </p:cNvPicPr>
          <p:nvPr/>
        </p:nvPicPr>
        <p:blipFill>
          <a:blip r:embed="rId3" cstate="print"/>
          <a:srcRect/>
          <a:stretch>
            <a:fillRect/>
          </a:stretch>
        </p:blipFill>
        <p:spPr bwMode="auto">
          <a:xfrm>
            <a:off x="2786051" y="2071677"/>
            <a:ext cx="6102700" cy="407934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D:\міська рада\герб і прапор Бібрки\H1BIBRK0.jpg"/>
          <p:cNvPicPr>
            <a:picLocks noChangeAspect="1" noChangeArrowheads="1"/>
          </p:cNvPicPr>
          <p:nvPr/>
        </p:nvPicPr>
        <p:blipFill>
          <a:blip r:embed="rId2" cstate="print"/>
          <a:srcRect/>
          <a:stretch>
            <a:fillRect/>
          </a:stretch>
        </p:blipFill>
        <p:spPr bwMode="auto">
          <a:xfrm>
            <a:off x="0" y="0"/>
            <a:ext cx="972956" cy="1226063"/>
          </a:xfrm>
          <a:prstGeom prst="rect">
            <a:avLst/>
          </a:prstGeom>
          <a:noFill/>
        </p:spPr>
      </p:pic>
      <p:sp>
        <p:nvSpPr>
          <p:cNvPr id="3" name="Заголовок 2"/>
          <p:cNvSpPr>
            <a:spLocks noGrp="1"/>
          </p:cNvSpPr>
          <p:nvPr>
            <p:ph type="title"/>
          </p:nvPr>
        </p:nvSpPr>
        <p:spPr>
          <a:xfrm>
            <a:off x="500034" y="0"/>
            <a:ext cx="8229600" cy="1143000"/>
          </a:xfrm>
        </p:spPr>
        <p:txBody>
          <a:bodyPr>
            <a:normAutofit/>
          </a:bodyPr>
          <a:lstStyle/>
          <a:p>
            <a:r>
              <a:rPr lang="uk-UA" sz="3000" b="1" dirty="0" smtClean="0"/>
              <a:t>Діяльність ради та її виконавчих органів</a:t>
            </a:r>
            <a:endParaRPr lang="ru-RU" sz="3000" dirty="0"/>
          </a:p>
        </p:txBody>
      </p:sp>
      <p:pic>
        <p:nvPicPr>
          <p:cNvPr id="96258" name="Picture 2" descr="Результат пошуку зображень за запитом місцеві ради народних депутатів"/>
          <p:cNvPicPr>
            <a:picLocks noChangeAspect="1" noChangeArrowheads="1"/>
          </p:cNvPicPr>
          <p:nvPr/>
        </p:nvPicPr>
        <p:blipFill>
          <a:blip r:embed="rId3" cstate="print">
            <a:lum bright="40000" contrast="-40000"/>
          </a:blip>
          <a:srcRect/>
          <a:stretch>
            <a:fillRect/>
          </a:stretch>
        </p:blipFill>
        <p:spPr bwMode="auto">
          <a:xfrm>
            <a:off x="1000100" y="1571612"/>
            <a:ext cx="7513757" cy="4786346"/>
          </a:xfrm>
          <a:prstGeom prst="rect">
            <a:avLst/>
          </a:prstGeom>
          <a:noFill/>
        </p:spPr>
      </p:pic>
      <p:sp>
        <p:nvSpPr>
          <p:cNvPr id="96259" name="Rectangle 3"/>
          <p:cNvSpPr>
            <a:spLocks noChangeArrowheads="1"/>
          </p:cNvSpPr>
          <p:nvPr/>
        </p:nvSpPr>
        <p:spPr bwMode="auto">
          <a:xfrm>
            <a:off x="428596" y="773652"/>
            <a:ext cx="8286808" cy="664797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uk-UA" sz="2400" b="1" i="0" u="none" strike="noStrike" cap="none" normalizeH="0" baseline="0" dirty="0" smtClean="0">
                <a:ln>
                  <a:noFill/>
                </a:ln>
                <a:solidFill>
                  <a:schemeClr val="tx1"/>
                </a:solidFill>
                <a:effectLst/>
                <a:latin typeface="Arial" pitchFamily="34" charset="0"/>
                <a:ea typeface="Times New Roman" pitchFamily="18" charset="0"/>
              </a:rPr>
              <a:t>	Основною формою та результатом діяльності міської ради є пленарні засідання, які скликались відповідно до Закону України «Про місцеве самоврядування в Україні» та затвердженого Регламенту роботи ради. </a:t>
            </a:r>
            <a:endParaRPr kumimoji="0" lang="ru-RU" sz="2400" b="1" i="0" u="none" strike="noStrike" cap="none" normalizeH="0" baseline="0" dirty="0" smtClean="0">
              <a:ln>
                <a:noFill/>
              </a:ln>
              <a:solidFill>
                <a:schemeClr val="tx1"/>
              </a:solidFill>
              <a:effectLst/>
              <a:latin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uk-UA" sz="2400" b="1" i="0" u="none" strike="noStrike" cap="none" normalizeH="0" baseline="0" dirty="0" smtClean="0">
                <a:ln>
                  <a:noFill/>
                </a:ln>
                <a:solidFill>
                  <a:schemeClr val="tx1"/>
                </a:solidFill>
                <a:effectLst/>
                <a:latin typeface="Arial" pitchFamily="34" charset="0"/>
                <a:ea typeface="Times New Roman" pitchFamily="18" charset="0"/>
              </a:rPr>
              <a:t>	За звітний період проведено 11 сесій Бібрської міської ради та 14 засідань виконавчого комітету. За результатами засідань ухвалено понад 1550  рішень ради та 268 рішень виконавчого комітету за заявами громадян, за зверненнями організацій, підприємств. Усі рішення оприлюднені на офіційному сайті Бібрської міської ради.</a:t>
            </a:r>
            <a:endParaRPr kumimoji="0" lang="ru-RU" sz="2400" b="1" i="0" u="none" strike="noStrike" cap="none" normalizeH="0" baseline="0" dirty="0" smtClean="0">
              <a:ln>
                <a:noFill/>
              </a:ln>
              <a:solidFill>
                <a:schemeClr val="tx1"/>
              </a:solidFill>
              <a:effectLst/>
              <a:latin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uk-UA" sz="2400" b="1" i="0" u="none" strike="noStrike" cap="none" normalizeH="0" baseline="0" dirty="0" smtClean="0">
                <a:ln>
                  <a:noFill/>
                </a:ln>
                <a:solidFill>
                  <a:schemeClr val="tx1"/>
                </a:solidFill>
                <a:effectLst/>
                <a:latin typeface="Arial" pitchFamily="34" charset="0"/>
                <a:ea typeface="Times New Roman" pitchFamily="18" charset="0"/>
              </a:rPr>
              <a:t>	Депутати працюють у п’яти  постійних комісіях міської ради. Усі питання, які розглядаються на сесіях, попередньо отримують висновки постійних комісій.</a:t>
            </a:r>
            <a:endParaRPr kumimoji="0" lang="ru-RU" sz="2400" b="1" i="0" u="none" strike="noStrike" cap="none" normalizeH="0" baseline="0" dirty="0" smtClean="0">
              <a:ln>
                <a:noFill/>
              </a:ln>
              <a:solidFill>
                <a:schemeClr val="tx1"/>
              </a:solidFill>
              <a:effectLst/>
              <a:latin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uk-UA" sz="2400" b="1" i="0" u="none" strike="noStrike" cap="none" normalizeH="0" baseline="0" dirty="0" smtClean="0">
                <a:ln>
                  <a:noFill/>
                </a:ln>
                <a:solidFill>
                  <a:schemeClr val="tx1"/>
                </a:solidFill>
                <a:effectLst/>
                <a:latin typeface="Arial" pitchFamily="34" charset="0"/>
                <a:ea typeface="Times New Roman" pitchFamily="18" charset="0"/>
              </a:rPr>
              <a:t> </a:t>
            </a:r>
            <a:endParaRPr kumimoji="0" lang="ru-RU" sz="2400" b="1"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sz="1800" b="0" i="0" u="none" strike="noStrike" cap="none" normalizeH="0" baseline="0" dirty="0" smtClean="0">
              <a:ln>
                <a:noFill/>
              </a:ln>
              <a:solidFill>
                <a:schemeClr val="tx1"/>
              </a:solidFill>
              <a:effectLst/>
              <a:latin typeface="Arial" pitchFamily="34" charset="0"/>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D:\міська рада\герб і прапор Бібрки\H1BIBRK0.jpg"/>
          <p:cNvPicPr>
            <a:picLocks noChangeAspect="1" noChangeArrowheads="1"/>
          </p:cNvPicPr>
          <p:nvPr/>
        </p:nvPicPr>
        <p:blipFill>
          <a:blip r:embed="rId2" cstate="print"/>
          <a:srcRect/>
          <a:stretch>
            <a:fillRect/>
          </a:stretch>
        </p:blipFill>
        <p:spPr bwMode="auto">
          <a:xfrm>
            <a:off x="0" y="0"/>
            <a:ext cx="963718" cy="1214422"/>
          </a:xfrm>
          <a:prstGeom prst="rect">
            <a:avLst/>
          </a:prstGeom>
          <a:noFill/>
        </p:spPr>
      </p:pic>
      <p:sp>
        <p:nvSpPr>
          <p:cNvPr id="3" name="Прямоугольник 2"/>
          <p:cNvSpPr/>
          <p:nvPr/>
        </p:nvSpPr>
        <p:spPr>
          <a:xfrm>
            <a:off x="714348" y="0"/>
            <a:ext cx="8643998" cy="1569660"/>
          </a:xfrm>
          <a:prstGeom prst="rect">
            <a:avLst/>
          </a:prstGeom>
        </p:spPr>
        <p:txBody>
          <a:bodyPr wrap="square">
            <a:spAutoFit/>
          </a:bodyPr>
          <a:lstStyle/>
          <a:p>
            <a:pPr lvl="0" algn="ctr" fontAlgn="base">
              <a:spcBef>
                <a:spcPct val="0"/>
              </a:spcBef>
              <a:spcAft>
                <a:spcPct val="0"/>
              </a:spcAft>
            </a:pPr>
            <a:r>
              <a:rPr lang="uk-UA" sz="2400" b="1" dirty="0" err="1" smtClean="0">
                <a:ea typeface="Calibri" pitchFamily="34" charset="0"/>
                <a:cs typeface="Times New Roman" pitchFamily="18" charset="0"/>
              </a:rPr>
              <a:t>Проєкти</a:t>
            </a:r>
            <a:r>
              <a:rPr lang="uk-UA" sz="2400" b="1" dirty="0" smtClean="0">
                <a:ea typeface="Calibri" pitchFamily="34" charset="0"/>
                <a:cs typeface="Times New Roman" pitchFamily="18" charset="0"/>
              </a:rPr>
              <a:t>,  </a:t>
            </a:r>
          </a:p>
          <a:p>
            <a:pPr lvl="0" algn="ctr" fontAlgn="base">
              <a:spcBef>
                <a:spcPct val="0"/>
              </a:spcBef>
              <a:spcAft>
                <a:spcPct val="0"/>
              </a:spcAft>
            </a:pPr>
            <a:r>
              <a:rPr lang="uk-UA" sz="2400" b="1" dirty="0" smtClean="0">
                <a:ea typeface="Calibri" pitchFamily="34" charset="0"/>
                <a:cs typeface="Times New Roman" pitchFamily="18" charset="0"/>
              </a:rPr>
              <a:t>видатки на які здійснювались за рахунок коштів субвенції з державного бюджету місцевим бюджетам на  формування інфраструктури Бібрської  об’єднаної територіальної  громади</a:t>
            </a:r>
            <a:endParaRPr lang="ru-RU" sz="2400" dirty="0"/>
          </a:p>
        </p:txBody>
      </p:sp>
      <p:pic>
        <p:nvPicPr>
          <p:cNvPr id="248833" name="Picture 1"/>
          <p:cNvPicPr>
            <a:picLocks noChangeAspect="1" noChangeArrowheads="1"/>
          </p:cNvPicPr>
          <p:nvPr/>
        </p:nvPicPr>
        <p:blipFill>
          <a:blip r:embed="rId3" cstate="print"/>
          <a:srcRect/>
          <a:stretch>
            <a:fillRect/>
          </a:stretch>
        </p:blipFill>
        <p:spPr bwMode="auto">
          <a:xfrm>
            <a:off x="2364119" y="2000240"/>
            <a:ext cx="6779881" cy="3443748"/>
          </a:xfrm>
          <a:prstGeom prst="rect">
            <a:avLst/>
          </a:prstGeom>
          <a:noFill/>
          <a:ln w="9525">
            <a:noFill/>
            <a:miter lim="800000"/>
            <a:headEnd/>
            <a:tailEnd/>
          </a:ln>
          <a:effectLst/>
        </p:spPr>
      </p:pic>
      <p:sp>
        <p:nvSpPr>
          <p:cNvPr id="6" name="Прямоугольник 5"/>
          <p:cNvSpPr/>
          <p:nvPr/>
        </p:nvSpPr>
        <p:spPr>
          <a:xfrm>
            <a:off x="0" y="1928802"/>
            <a:ext cx="3143272" cy="3416320"/>
          </a:xfrm>
          <a:prstGeom prst="rect">
            <a:avLst/>
          </a:prstGeom>
        </p:spPr>
        <p:txBody>
          <a:bodyPr wrap="square">
            <a:spAutoFit/>
          </a:bodyPr>
          <a:lstStyle/>
          <a:p>
            <a:r>
              <a:rPr lang="uk-UA" sz="2400" b="1" dirty="0" smtClean="0"/>
              <a:t>Реконструкція вуличного освітлення </a:t>
            </a:r>
            <a:r>
              <a:rPr lang="uk-UA" sz="2400" b="1" dirty="0" err="1" smtClean="0"/>
              <a:t>с.Селиська</a:t>
            </a:r>
            <a:r>
              <a:rPr lang="uk-UA" sz="2400" b="1" dirty="0" smtClean="0"/>
              <a:t> Перемишлянського району Львівської області</a:t>
            </a:r>
          </a:p>
          <a:p>
            <a:r>
              <a:rPr lang="uk-UA" sz="2400" b="1" dirty="0" smtClean="0"/>
              <a:t>Загальна вартість </a:t>
            </a:r>
            <a:r>
              <a:rPr lang="uk-UA" sz="2400" b="1" dirty="0" err="1" smtClean="0"/>
              <a:t>проєкту</a:t>
            </a:r>
            <a:endParaRPr lang="uk-UA" sz="2400" b="1" dirty="0" smtClean="0"/>
          </a:p>
          <a:p>
            <a:r>
              <a:rPr lang="uk-UA" sz="2400" b="1" dirty="0" smtClean="0"/>
              <a:t>298,000 </a:t>
            </a:r>
            <a:r>
              <a:rPr lang="uk-UA" sz="2400" b="1" dirty="0" err="1" smtClean="0"/>
              <a:t>тис.грн</a:t>
            </a:r>
            <a:endParaRPr lang="ru-RU" sz="2400" b="1" dirty="0"/>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D:\міська рада\герб і прапор Бібрки\H1BIBRK0.jpg"/>
          <p:cNvPicPr>
            <a:picLocks noChangeAspect="1" noChangeArrowheads="1"/>
          </p:cNvPicPr>
          <p:nvPr/>
        </p:nvPicPr>
        <p:blipFill>
          <a:blip r:embed="rId2" cstate="print"/>
          <a:srcRect/>
          <a:stretch>
            <a:fillRect/>
          </a:stretch>
        </p:blipFill>
        <p:spPr bwMode="auto">
          <a:xfrm>
            <a:off x="0" y="0"/>
            <a:ext cx="963718" cy="1214422"/>
          </a:xfrm>
          <a:prstGeom prst="rect">
            <a:avLst/>
          </a:prstGeom>
          <a:noFill/>
        </p:spPr>
      </p:pic>
      <p:sp>
        <p:nvSpPr>
          <p:cNvPr id="3" name="Прямоугольник 2"/>
          <p:cNvSpPr/>
          <p:nvPr/>
        </p:nvSpPr>
        <p:spPr>
          <a:xfrm>
            <a:off x="642910" y="0"/>
            <a:ext cx="8501090" cy="1569660"/>
          </a:xfrm>
          <a:prstGeom prst="rect">
            <a:avLst/>
          </a:prstGeom>
        </p:spPr>
        <p:txBody>
          <a:bodyPr wrap="square">
            <a:spAutoFit/>
          </a:bodyPr>
          <a:lstStyle/>
          <a:p>
            <a:pPr lvl="0" algn="ctr" fontAlgn="base">
              <a:spcBef>
                <a:spcPct val="0"/>
              </a:spcBef>
              <a:spcAft>
                <a:spcPct val="0"/>
              </a:spcAft>
            </a:pPr>
            <a:r>
              <a:rPr lang="uk-UA" sz="2400" b="1" dirty="0" err="1" smtClean="0">
                <a:ea typeface="Calibri" pitchFamily="34" charset="0"/>
                <a:cs typeface="Times New Roman" pitchFamily="18" charset="0"/>
              </a:rPr>
              <a:t>Проєкти</a:t>
            </a:r>
            <a:r>
              <a:rPr lang="uk-UA" sz="2400" b="1" dirty="0" smtClean="0">
                <a:ea typeface="Calibri" pitchFamily="34" charset="0"/>
                <a:cs typeface="Times New Roman" pitchFamily="18" charset="0"/>
              </a:rPr>
              <a:t>,  </a:t>
            </a:r>
          </a:p>
          <a:p>
            <a:pPr lvl="0" algn="ctr" fontAlgn="base">
              <a:spcBef>
                <a:spcPct val="0"/>
              </a:spcBef>
              <a:spcAft>
                <a:spcPct val="0"/>
              </a:spcAft>
            </a:pPr>
            <a:r>
              <a:rPr lang="uk-UA" sz="2400" b="1" dirty="0" smtClean="0">
                <a:ea typeface="Calibri" pitchFamily="34" charset="0"/>
                <a:cs typeface="Times New Roman" pitchFamily="18" charset="0"/>
              </a:rPr>
              <a:t>видатки на які здійснювались за рахунок коштів субвенції з державного бюджету місцевим бюджетам на  формування інфраструктури Бібрської  об’єднаної територіальної  громади</a:t>
            </a:r>
            <a:endParaRPr lang="ru-RU" sz="2400" dirty="0"/>
          </a:p>
        </p:txBody>
      </p:sp>
      <p:sp>
        <p:nvSpPr>
          <p:cNvPr id="4" name="Прямоугольник 3"/>
          <p:cNvSpPr/>
          <p:nvPr/>
        </p:nvSpPr>
        <p:spPr>
          <a:xfrm>
            <a:off x="571472" y="1785926"/>
            <a:ext cx="2857520" cy="3785652"/>
          </a:xfrm>
          <a:prstGeom prst="rect">
            <a:avLst/>
          </a:prstGeom>
        </p:spPr>
        <p:txBody>
          <a:bodyPr wrap="square">
            <a:spAutoFit/>
          </a:bodyPr>
          <a:lstStyle/>
          <a:p>
            <a:r>
              <a:rPr lang="uk-UA" sz="2400" b="1" dirty="0" smtClean="0"/>
              <a:t>Капітальний ремонт покрівлі школи корпусу №1 </a:t>
            </a:r>
            <a:r>
              <a:rPr lang="uk-UA" sz="2400" b="1" dirty="0" err="1" smtClean="0"/>
              <a:t>с.Стоки</a:t>
            </a:r>
            <a:r>
              <a:rPr lang="uk-UA" sz="2400" b="1" dirty="0" smtClean="0"/>
              <a:t> Перемишлянського району Львівської області</a:t>
            </a:r>
          </a:p>
          <a:p>
            <a:r>
              <a:rPr lang="uk-UA" sz="2400" b="1" dirty="0" smtClean="0"/>
              <a:t>Загальна вартість </a:t>
            </a:r>
            <a:r>
              <a:rPr lang="uk-UA" sz="2400" b="1" dirty="0" err="1" smtClean="0"/>
              <a:t>проєкту</a:t>
            </a:r>
            <a:endParaRPr lang="uk-UA" sz="2400" b="1" dirty="0" smtClean="0"/>
          </a:p>
          <a:p>
            <a:r>
              <a:rPr lang="uk-UA" sz="2400" b="1" dirty="0" smtClean="0"/>
              <a:t>365,000 тис. грн.</a:t>
            </a:r>
            <a:endParaRPr lang="ru-RU" sz="2400" b="1" dirty="0"/>
          </a:p>
        </p:txBody>
      </p:sp>
      <p:pic>
        <p:nvPicPr>
          <p:cNvPr id="1026" name="Picture 2"/>
          <p:cNvPicPr>
            <a:picLocks noChangeAspect="1" noChangeArrowheads="1"/>
          </p:cNvPicPr>
          <p:nvPr/>
        </p:nvPicPr>
        <p:blipFill>
          <a:blip r:embed="rId3" cstate="print"/>
          <a:srcRect/>
          <a:stretch>
            <a:fillRect/>
          </a:stretch>
        </p:blipFill>
        <p:spPr bwMode="auto">
          <a:xfrm>
            <a:off x="3643306" y="1785927"/>
            <a:ext cx="5108563" cy="338154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D:\міська рада\герб і прапор Бібрки\H1BIBRK0.jpg"/>
          <p:cNvPicPr>
            <a:picLocks noChangeAspect="1" noChangeArrowheads="1"/>
          </p:cNvPicPr>
          <p:nvPr/>
        </p:nvPicPr>
        <p:blipFill>
          <a:blip r:embed="rId2" cstate="print"/>
          <a:srcRect/>
          <a:stretch>
            <a:fillRect/>
          </a:stretch>
        </p:blipFill>
        <p:spPr bwMode="auto">
          <a:xfrm>
            <a:off x="0" y="0"/>
            <a:ext cx="963718" cy="1214422"/>
          </a:xfrm>
          <a:prstGeom prst="rect">
            <a:avLst/>
          </a:prstGeom>
          <a:noFill/>
        </p:spPr>
      </p:pic>
      <p:sp>
        <p:nvSpPr>
          <p:cNvPr id="5" name="Прямоугольник 4"/>
          <p:cNvSpPr/>
          <p:nvPr/>
        </p:nvSpPr>
        <p:spPr>
          <a:xfrm>
            <a:off x="357158" y="0"/>
            <a:ext cx="9501254" cy="1569660"/>
          </a:xfrm>
          <a:prstGeom prst="rect">
            <a:avLst/>
          </a:prstGeom>
        </p:spPr>
        <p:txBody>
          <a:bodyPr wrap="square">
            <a:spAutoFit/>
          </a:bodyPr>
          <a:lstStyle/>
          <a:p>
            <a:pPr lvl="0" algn="ctr" fontAlgn="base">
              <a:spcBef>
                <a:spcPct val="0"/>
              </a:spcBef>
              <a:spcAft>
                <a:spcPct val="0"/>
              </a:spcAft>
            </a:pPr>
            <a:r>
              <a:rPr lang="uk-UA" sz="2400" b="1" dirty="0" err="1" smtClean="0">
                <a:ea typeface="Calibri" pitchFamily="34" charset="0"/>
                <a:cs typeface="Times New Roman" pitchFamily="18" charset="0"/>
              </a:rPr>
              <a:t>Проєкти</a:t>
            </a:r>
            <a:r>
              <a:rPr lang="uk-UA" sz="2400" b="1" dirty="0" smtClean="0">
                <a:ea typeface="Calibri" pitchFamily="34" charset="0"/>
                <a:cs typeface="Times New Roman" pitchFamily="18" charset="0"/>
              </a:rPr>
              <a:t>,  </a:t>
            </a:r>
          </a:p>
          <a:p>
            <a:pPr lvl="0" algn="ctr" fontAlgn="base">
              <a:spcBef>
                <a:spcPct val="0"/>
              </a:spcBef>
              <a:spcAft>
                <a:spcPct val="0"/>
              </a:spcAft>
            </a:pPr>
            <a:r>
              <a:rPr lang="uk-UA" sz="2400" b="1" dirty="0" smtClean="0">
                <a:ea typeface="Calibri" pitchFamily="34" charset="0"/>
                <a:cs typeface="Times New Roman" pitchFamily="18" charset="0"/>
              </a:rPr>
              <a:t>видатки на які здійснювались за рахунок коштів субвенції з державного бюджету місцевим бюджетам на  формування інфраструктури Бібрської  об’єднаної територіальної  громади</a:t>
            </a:r>
            <a:endParaRPr lang="ru-RU" sz="2400" dirty="0"/>
          </a:p>
        </p:txBody>
      </p:sp>
      <p:sp>
        <p:nvSpPr>
          <p:cNvPr id="6" name="Прямоугольник 5"/>
          <p:cNvSpPr/>
          <p:nvPr/>
        </p:nvSpPr>
        <p:spPr>
          <a:xfrm>
            <a:off x="285720" y="2143116"/>
            <a:ext cx="3571900" cy="3416320"/>
          </a:xfrm>
          <a:prstGeom prst="rect">
            <a:avLst/>
          </a:prstGeom>
        </p:spPr>
        <p:txBody>
          <a:bodyPr wrap="square">
            <a:spAutoFit/>
          </a:bodyPr>
          <a:lstStyle/>
          <a:p>
            <a:r>
              <a:rPr lang="uk-UA" sz="2400" b="1" dirty="0" smtClean="0"/>
              <a:t>Капітальний ремонт тепломережі </a:t>
            </a:r>
            <a:r>
              <a:rPr lang="uk-UA" sz="2400" b="1" dirty="0" err="1" smtClean="0"/>
              <a:t>Свіржської</a:t>
            </a:r>
            <a:r>
              <a:rPr lang="uk-UA" sz="2400" b="1" dirty="0" smtClean="0"/>
              <a:t> ЗОШ І-ІІІ ст. </a:t>
            </a:r>
            <a:r>
              <a:rPr lang="uk-UA" sz="2400" b="1" dirty="0" err="1" smtClean="0"/>
              <a:t>с.Свірж</a:t>
            </a:r>
            <a:r>
              <a:rPr lang="uk-UA" sz="2400" b="1" dirty="0" smtClean="0"/>
              <a:t> Перемишлянського району Львівської області</a:t>
            </a:r>
          </a:p>
          <a:p>
            <a:r>
              <a:rPr lang="uk-UA" sz="2400" b="1" dirty="0" smtClean="0"/>
              <a:t>Загальна вартість </a:t>
            </a:r>
            <a:r>
              <a:rPr lang="uk-UA" sz="2400" b="1" dirty="0" err="1" smtClean="0"/>
              <a:t>проєкту</a:t>
            </a:r>
            <a:endParaRPr lang="uk-UA" sz="2400" b="1" dirty="0" smtClean="0"/>
          </a:p>
          <a:p>
            <a:r>
              <a:rPr lang="uk-UA" sz="2400" b="1" dirty="0" smtClean="0"/>
              <a:t>297,000 тис. грн. </a:t>
            </a:r>
            <a:endParaRPr lang="ru-RU" sz="2200" b="1" dirty="0"/>
          </a:p>
        </p:txBody>
      </p:sp>
      <p:pic>
        <p:nvPicPr>
          <p:cNvPr id="3074" name="Picture 2"/>
          <p:cNvPicPr>
            <a:picLocks noChangeAspect="1" noChangeArrowheads="1"/>
          </p:cNvPicPr>
          <p:nvPr/>
        </p:nvPicPr>
        <p:blipFill>
          <a:blip r:embed="rId3" cstate="print"/>
          <a:srcRect/>
          <a:stretch>
            <a:fillRect/>
          </a:stretch>
        </p:blipFill>
        <p:spPr bwMode="auto">
          <a:xfrm>
            <a:off x="4143372" y="1714488"/>
            <a:ext cx="3864926" cy="578193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D:\міська рада\герб і прапор Бібрки\H1BIBRK0.jpg"/>
          <p:cNvPicPr>
            <a:picLocks noChangeAspect="1" noChangeArrowheads="1"/>
          </p:cNvPicPr>
          <p:nvPr/>
        </p:nvPicPr>
        <p:blipFill>
          <a:blip r:embed="rId2" cstate="print"/>
          <a:srcRect/>
          <a:stretch>
            <a:fillRect/>
          </a:stretch>
        </p:blipFill>
        <p:spPr bwMode="auto">
          <a:xfrm>
            <a:off x="0" y="0"/>
            <a:ext cx="857224" cy="1080224"/>
          </a:xfrm>
          <a:prstGeom prst="rect">
            <a:avLst/>
          </a:prstGeom>
          <a:noFill/>
        </p:spPr>
      </p:pic>
      <p:sp>
        <p:nvSpPr>
          <p:cNvPr id="3" name="Прямоугольник 2"/>
          <p:cNvSpPr/>
          <p:nvPr/>
        </p:nvSpPr>
        <p:spPr>
          <a:xfrm>
            <a:off x="571440" y="0"/>
            <a:ext cx="8572560" cy="1569660"/>
          </a:xfrm>
          <a:prstGeom prst="rect">
            <a:avLst/>
          </a:prstGeom>
        </p:spPr>
        <p:txBody>
          <a:bodyPr wrap="square">
            <a:spAutoFit/>
          </a:bodyPr>
          <a:lstStyle/>
          <a:p>
            <a:pPr lvl="0" algn="ctr" fontAlgn="base">
              <a:spcBef>
                <a:spcPct val="0"/>
              </a:spcBef>
              <a:spcAft>
                <a:spcPct val="0"/>
              </a:spcAft>
            </a:pPr>
            <a:r>
              <a:rPr lang="uk-UA" sz="2400" b="1" dirty="0" err="1" smtClean="0">
                <a:ea typeface="Calibri" pitchFamily="34" charset="0"/>
                <a:cs typeface="Times New Roman" pitchFamily="18" charset="0"/>
              </a:rPr>
              <a:t>Проєкти</a:t>
            </a:r>
            <a:r>
              <a:rPr lang="uk-UA" sz="2400" b="1" dirty="0" smtClean="0">
                <a:ea typeface="Calibri" pitchFamily="34" charset="0"/>
                <a:cs typeface="Times New Roman" pitchFamily="18" charset="0"/>
              </a:rPr>
              <a:t>,  </a:t>
            </a:r>
          </a:p>
          <a:p>
            <a:pPr lvl="0" algn="ctr" fontAlgn="base">
              <a:spcBef>
                <a:spcPct val="0"/>
              </a:spcBef>
              <a:spcAft>
                <a:spcPct val="0"/>
              </a:spcAft>
            </a:pPr>
            <a:r>
              <a:rPr lang="uk-UA" sz="2400" b="1" dirty="0" smtClean="0">
                <a:ea typeface="Calibri" pitchFamily="34" charset="0"/>
                <a:cs typeface="Times New Roman" pitchFamily="18" charset="0"/>
              </a:rPr>
              <a:t>видатки на які здійснювались за рахунок коштів субвенції з державного бюджету місцевим бюджетам на  формування інфраструктури Бібрської  об’єднаної територіальної  громади</a:t>
            </a:r>
            <a:endParaRPr lang="ru-RU" sz="2400" dirty="0"/>
          </a:p>
        </p:txBody>
      </p:sp>
      <p:pic>
        <p:nvPicPr>
          <p:cNvPr id="4098" name="Picture 2"/>
          <p:cNvPicPr>
            <a:picLocks noChangeAspect="1" noChangeArrowheads="1"/>
          </p:cNvPicPr>
          <p:nvPr/>
        </p:nvPicPr>
        <p:blipFill>
          <a:blip r:embed="rId3" cstate="print"/>
          <a:srcRect/>
          <a:stretch>
            <a:fillRect/>
          </a:stretch>
        </p:blipFill>
        <p:spPr bwMode="auto">
          <a:xfrm>
            <a:off x="2985688" y="1928802"/>
            <a:ext cx="6158312" cy="4116261"/>
          </a:xfrm>
          <a:prstGeom prst="rect">
            <a:avLst/>
          </a:prstGeom>
          <a:noFill/>
          <a:ln w="9525">
            <a:noFill/>
            <a:miter lim="800000"/>
            <a:headEnd/>
            <a:tailEnd/>
          </a:ln>
          <a:effectLst/>
        </p:spPr>
      </p:pic>
      <p:sp>
        <p:nvSpPr>
          <p:cNvPr id="6" name="Прямоугольник 5"/>
          <p:cNvSpPr/>
          <p:nvPr/>
        </p:nvSpPr>
        <p:spPr>
          <a:xfrm>
            <a:off x="142844" y="1571612"/>
            <a:ext cx="2786082" cy="4862870"/>
          </a:xfrm>
          <a:prstGeom prst="rect">
            <a:avLst/>
          </a:prstGeom>
        </p:spPr>
        <p:txBody>
          <a:bodyPr wrap="square">
            <a:spAutoFit/>
          </a:bodyPr>
          <a:lstStyle/>
          <a:p>
            <a:r>
              <a:rPr lang="uk-UA" sz="2200" b="1" dirty="0" smtClean="0"/>
              <a:t>Капітальний ремонт </a:t>
            </a:r>
            <a:r>
              <a:rPr lang="uk-UA" sz="2200" b="1" dirty="0" err="1" smtClean="0"/>
              <a:t>теплогенеруючих</a:t>
            </a:r>
            <a:r>
              <a:rPr lang="uk-UA" sz="2200" b="1" dirty="0" smtClean="0"/>
              <a:t> вузлів </a:t>
            </a:r>
          </a:p>
          <a:p>
            <a:r>
              <a:rPr lang="uk-UA" sz="2200" b="1" dirty="0" smtClean="0"/>
              <a:t>(з застосуванням енергозберігаючих технологій) </a:t>
            </a:r>
            <a:r>
              <a:rPr lang="uk-UA" sz="2200" b="1" dirty="0" err="1" smtClean="0"/>
              <a:t>Свіржської</a:t>
            </a:r>
            <a:r>
              <a:rPr lang="uk-UA" sz="2200" b="1" dirty="0" smtClean="0"/>
              <a:t> ЗОШ І-ІІІ ст. </a:t>
            </a:r>
            <a:r>
              <a:rPr lang="uk-UA" sz="2200" b="1" dirty="0" err="1" smtClean="0"/>
              <a:t>с.Свірж</a:t>
            </a:r>
            <a:r>
              <a:rPr lang="uk-UA" sz="2200" b="1" dirty="0" smtClean="0"/>
              <a:t> Перемишлянського району Львівської області</a:t>
            </a:r>
          </a:p>
          <a:p>
            <a:r>
              <a:rPr lang="uk-UA" sz="2200" b="1" dirty="0" smtClean="0"/>
              <a:t>Загальна вартість </a:t>
            </a:r>
            <a:r>
              <a:rPr lang="uk-UA" sz="2200" b="1" dirty="0" err="1" smtClean="0"/>
              <a:t>проєкту</a:t>
            </a:r>
            <a:endParaRPr lang="uk-UA" sz="2200" b="1" dirty="0" smtClean="0"/>
          </a:p>
          <a:p>
            <a:r>
              <a:rPr lang="uk-UA" sz="2200" b="1" dirty="0" smtClean="0"/>
              <a:t>296 </a:t>
            </a:r>
            <a:r>
              <a:rPr lang="uk-UA" sz="2200" b="1" dirty="0" err="1" smtClean="0"/>
              <a:t>тис.грн</a:t>
            </a:r>
            <a:r>
              <a:rPr lang="uk-UA" sz="2400" b="1" dirty="0" smtClean="0"/>
              <a:t>.</a:t>
            </a:r>
            <a:endParaRPr lang="ru-RU" sz="2400" b="1" dirty="0"/>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D:\міська рада\герб і прапор Бібрки\H1BIBRK0.jpg"/>
          <p:cNvPicPr>
            <a:picLocks noChangeAspect="1" noChangeArrowheads="1"/>
          </p:cNvPicPr>
          <p:nvPr/>
        </p:nvPicPr>
        <p:blipFill>
          <a:blip r:embed="rId2" cstate="print"/>
          <a:srcRect/>
          <a:stretch>
            <a:fillRect/>
          </a:stretch>
        </p:blipFill>
        <p:spPr bwMode="auto">
          <a:xfrm>
            <a:off x="0" y="0"/>
            <a:ext cx="963718" cy="1214422"/>
          </a:xfrm>
          <a:prstGeom prst="rect">
            <a:avLst/>
          </a:prstGeom>
          <a:noFill/>
        </p:spPr>
      </p:pic>
      <p:sp>
        <p:nvSpPr>
          <p:cNvPr id="3" name="Прямоугольник 2"/>
          <p:cNvSpPr/>
          <p:nvPr/>
        </p:nvSpPr>
        <p:spPr>
          <a:xfrm>
            <a:off x="0" y="1"/>
            <a:ext cx="9858412" cy="1692771"/>
          </a:xfrm>
          <a:prstGeom prst="rect">
            <a:avLst/>
          </a:prstGeom>
        </p:spPr>
        <p:txBody>
          <a:bodyPr wrap="square">
            <a:spAutoFit/>
          </a:bodyPr>
          <a:lstStyle/>
          <a:p>
            <a:pPr lvl="0" algn="ctr" fontAlgn="base">
              <a:spcBef>
                <a:spcPct val="0"/>
              </a:spcBef>
              <a:spcAft>
                <a:spcPct val="0"/>
              </a:spcAft>
            </a:pPr>
            <a:r>
              <a:rPr lang="uk-UA" sz="2600" b="1" dirty="0" err="1" smtClean="0">
                <a:ea typeface="Calibri" pitchFamily="34" charset="0"/>
                <a:cs typeface="Times New Roman" pitchFamily="18" charset="0"/>
              </a:rPr>
              <a:t>Проєкти</a:t>
            </a:r>
            <a:r>
              <a:rPr lang="uk-UA" sz="2600" b="1" dirty="0" smtClean="0">
                <a:ea typeface="Calibri" pitchFamily="34" charset="0"/>
                <a:cs typeface="Times New Roman" pitchFamily="18" charset="0"/>
              </a:rPr>
              <a:t>,  </a:t>
            </a:r>
          </a:p>
          <a:p>
            <a:pPr lvl="0" algn="ctr" fontAlgn="base">
              <a:spcBef>
                <a:spcPct val="0"/>
              </a:spcBef>
              <a:spcAft>
                <a:spcPct val="0"/>
              </a:spcAft>
            </a:pPr>
            <a:r>
              <a:rPr lang="uk-UA" sz="2600" b="1" dirty="0" smtClean="0">
                <a:ea typeface="Calibri" pitchFamily="34" charset="0"/>
                <a:cs typeface="Times New Roman" pitchFamily="18" charset="0"/>
              </a:rPr>
              <a:t>видатки на які здійснювались за рахунок коштів субвенції з державного бюджету місцевим бюджетам на  формування інфраструктури Бібрської  об’єднаної територіальної  громади</a:t>
            </a:r>
            <a:endParaRPr lang="ru-RU" sz="2600" dirty="0"/>
          </a:p>
        </p:txBody>
      </p:sp>
      <p:sp>
        <p:nvSpPr>
          <p:cNvPr id="4" name="Прямоугольник 3"/>
          <p:cNvSpPr/>
          <p:nvPr/>
        </p:nvSpPr>
        <p:spPr>
          <a:xfrm>
            <a:off x="214282" y="2143116"/>
            <a:ext cx="4214842" cy="3785652"/>
          </a:xfrm>
          <a:prstGeom prst="rect">
            <a:avLst/>
          </a:prstGeom>
        </p:spPr>
        <p:txBody>
          <a:bodyPr wrap="square">
            <a:spAutoFit/>
          </a:bodyPr>
          <a:lstStyle/>
          <a:p>
            <a:r>
              <a:rPr lang="uk-UA" sz="2400" b="1" dirty="0" smtClean="0"/>
              <a:t>Капітальний ремонт системи опалення (з застосуванням енергозберігаючих технологій) в ОЗНЗ «Бібрська ЗОШ І-ІІІ ст. </a:t>
            </a:r>
          </a:p>
          <a:p>
            <a:r>
              <a:rPr lang="uk-UA" sz="2400" b="1" dirty="0" smtClean="0"/>
              <a:t>ім. Уляни Кравченко» м.Бібрка Перемишлянського району Львівської області</a:t>
            </a:r>
          </a:p>
          <a:p>
            <a:r>
              <a:rPr lang="uk-UA" sz="2400" b="1" dirty="0" smtClean="0"/>
              <a:t>Загальна вартість </a:t>
            </a:r>
            <a:r>
              <a:rPr lang="uk-UA" sz="2400" b="1" dirty="0" err="1" smtClean="0"/>
              <a:t>проєкту</a:t>
            </a:r>
            <a:endParaRPr lang="uk-UA" sz="2400" b="1" dirty="0" smtClean="0"/>
          </a:p>
          <a:p>
            <a:r>
              <a:rPr lang="uk-UA" sz="2400" b="1" dirty="0" smtClean="0"/>
              <a:t>294 </a:t>
            </a:r>
            <a:r>
              <a:rPr lang="uk-UA" sz="2400" b="1" dirty="0" err="1" smtClean="0"/>
              <a:t>тис.грн</a:t>
            </a:r>
            <a:r>
              <a:rPr lang="uk-UA" sz="2400" b="1" dirty="0" smtClean="0"/>
              <a:t>.</a:t>
            </a:r>
            <a:endParaRPr lang="ru-RU" sz="2400" b="1" dirty="0"/>
          </a:p>
        </p:txBody>
      </p:sp>
      <p:pic>
        <p:nvPicPr>
          <p:cNvPr id="5122" name="Picture 2"/>
          <p:cNvPicPr>
            <a:picLocks noChangeAspect="1" noChangeArrowheads="1"/>
          </p:cNvPicPr>
          <p:nvPr/>
        </p:nvPicPr>
        <p:blipFill>
          <a:blip r:embed="rId3" cstate="print"/>
          <a:srcRect/>
          <a:stretch>
            <a:fillRect/>
          </a:stretch>
        </p:blipFill>
        <p:spPr bwMode="auto">
          <a:xfrm>
            <a:off x="4786314" y="1643050"/>
            <a:ext cx="3714776" cy="4953034"/>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D:\міська рада\герб і прапор Бібрки\H1BIBRK0.jpg"/>
          <p:cNvPicPr>
            <a:picLocks noChangeAspect="1" noChangeArrowheads="1"/>
          </p:cNvPicPr>
          <p:nvPr/>
        </p:nvPicPr>
        <p:blipFill>
          <a:blip r:embed="rId2" cstate="print"/>
          <a:srcRect/>
          <a:stretch>
            <a:fillRect/>
          </a:stretch>
        </p:blipFill>
        <p:spPr bwMode="auto">
          <a:xfrm>
            <a:off x="0" y="0"/>
            <a:ext cx="963718" cy="1214422"/>
          </a:xfrm>
          <a:prstGeom prst="rect">
            <a:avLst/>
          </a:prstGeom>
          <a:noFill/>
        </p:spPr>
      </p:pic>
      <p:sp>
        <p:nvSpPr>
          <p:cNvPr id="4" name="Прямоугольник 3"/>
          <p:cNvSpPr/>
          <p:nvPr/>
        </p:nvSpPr>
        <p:spPr>
          <a:xfrm>
            <a:off x="214282" y="214291"/>
            <a:ext cx="9715568" cy="1692771"/>
          </a:xfrm>
          <a:prstGeom prst="rect">
            <a:avLst/>
          </a:prstGeom>
        </p:spPr>
        <p:txBody>
          <a:bodyPr wrap="square">
            <a:spAutoFit/>
          </a:bodyPr>
          <a:lstStyle/>
          <a:p>
            <a:pPr lvl="0" algn="ctr" fontAlgn="base">
              <a:spcBef>
                <a:spcPct val="0"/>
              </a:spcBef>
              <a:spcAft>
                <a:spcPct val="0"/>
              </a:spcAft>
            </a:pPr>
            <a:r>
              <a:rPr lang="uk-UA" sz="2600" b="1" dirty="0" err="1" smtClean="0">
                <a:ea typeface="Calibri" pitchFamily="34" charset="0"/>
                <a:cs typeface="Times New Roman" pitchFamily="18" charset="0"/>
              </a:rPr>
              <a:t>Проєкти</a:t>
            </a:r>
            <a:r>
              <a:rPr lang="uk-UA" sz="2600" b="1" dirty="0" smtClean="0">
                <a:ea typeface="Calibri" pitchFamily="34" charset="0"/>
                <a:cs typeface="Times New Roman" pitchFamily="18" charset="0"/>
              </a:rPr>
              <a:t>,  </a:t>
            </a:r>
          </a:p>
          <a:p>
            <a:pPr lvl="0" algn="ctr" fontAlgn="base">
              <a:spcBef>
                <a:spcPct val="0"/>
              </a:spcBef>
              <a:spcAft>
                <a:spcPct val="0"/>
              </a:spcAft>
            </a:pPr>
            <a:r>
              <a:rPr lang="uk-UA" sz="2600" b="1" dirty="0" smtClean="0">
                <a:ea typeface="Calibri" pitchFamily="34" charset="0"/>
                <a:cs typeface="Times New Roman" pitchFamily="18" charset="0"/>
              </a:rPr>
              <a:t>видатки на які здійснювались за рахунок коштів субвенції з державного бюджету місцевим бюджетам на  формування інфраструктури Бібрської  об’єднаної територіальної  громади</a:t>
            </a:r>
            <a:endParaRPr lang="ru-RU" sz="2600" dirty="0"/>
          </a:p>
        </p:txBody>
      </p:sp>
      <p:pic>
        <p:nvPicPr>
          <p:cNvPr id="6147" name="Picture 3"/>
          <p:cNvPicPr>
            <a:picLocks noChangeAspect="1" noChangeArrowheads="1"/>
          </p:cNvPicPr>
          <p:nvPr/>
        </p:nvPicPr>
        <p:blipFill>
          <a:blip r:embed="rId3" cstate="print"/>
          <a:srcRect/>
          <a:stretch>
            <a:fillRect/>
          </a:stretch>
        </p:blipFill>
        <p:spPr bwMode="auto">
          <a:xfrm>
            <a:off x="3786182" y="1956166"/>
            <a:ext cx="5357818" cy="4901833"/>
          </a:xfrm>
          <a:prstGeom prst="rect">
            <a:avLst/>
          </a:prstGeom>
          <a:noFill/>
          <a:ln w="9525">
            <a:noFill/>
            <a:miter lim="800000"/>
            <a:headEnd/>
            <a:tailEnd/>
          </a:ln>
          <a:effectLst/>
        </p:spPr>
      </p:pic>
      <p:sp>
        <p:nvSpPr>
          <p:cNvPr id="7" name="Прямоугольник 6"/>
          <p:cNvSpPr/>
          <p:nvPr/>
        </p:nvSpPr>
        <p:spPr>
          <a:xfrm>
            <a:off x="500034" y="2071678"/>
            <a:ext cx="4429156" cy="4154984"/>
          </a:xfrm>
          <a:prstGeom prst="rect">
            <a:avLst/>
          </a:prstGeom>
        </p:spPr>
        <p:txBody>
          <a:bodyPr wrap="square">
            <a:spAutoFit/>
          </a:bodyPr>
          <a:lstStyle/>
          <a:p>
            <a:r>
              <a:rPr lang="uk-UA" sz="2400" b="1" dirty="0" smtClean="0"/>
              <a:t>Капітальний ремонт частини системи опалення </a:t>
            </a:r>
          </a:p>
          <a:p>
            <a:r>
              <a:rPr lang="uk-UA" sz="2400" b="1" dirty="0" smtClean="0"/>
              <a:t>(з застосуванням енергозберігаючих технологій) </a:t>
            </a:r>
          </a:p>
          <a:p>
            <a:r>
              <a:rPr lang="uk-UA" sz="2400" b="1" dirty="0" smtClean="0"/>
              <a:t>у </a:t>
            </a:r>
            <a:r>
              <a:rPr lang="uk-UA" sz="2400" b="1" dirty="0" err="1" smtClean="0"/>
              <a:t>Великоглібовицькій</a:t>
            </a:r>
            <a:r>
              <a:rPr lang="uk-UA" sz="2400" b="1" dirty="0" smtClean="0"/>
              <a:t> ЗЗСО І-ІІІ ст. ім.. Ю.</a:t>
            </a:r>
            <a:r>
              <a:rPr lang="uk-UA" sz="2400" b="1" dirty="0" err="1" smtClean="0"/>
              <a:t>Головінського</a:t>
            </a:r>
            <a:r>
              <a:rPr lang="uk-UA" sz="2400" b="1" dirty="0" smtClean="0"/>
              <a:t> </a:t>
            </a:r>
            <a:r>
              <a:rPr lang="uk-UA" sz="2400" b="1" dirty="0" err="1" smtClean="0"/>
              <a:t>с.Великі</a:t>
            </a:r>
            <a:r>
              <a:rPr lang="uk-UA" sz="2400" b="1" dirty="0" smtClean="0"/>
              <a:t> Глібовичі Перемишлянського району Львівської області</a:t>
            </a:r>
          </a:p>
          <a:p>
            <a:r>
              <a:rPr lang="uk-UA" sz="2400" b="1" dirty="0" smtClean="0"/>
              <a:t>Загальна вартість </a:t>
            </a:r>
            <a:r>
              <a:rPr lang="uk-UA" sz="2400" b="1" dirty="0" err="1" smtClean="0"/>
              <a:t>проєкту</a:t>
            </a:r>
            <a:endParaRPr lang="uk-UA" sz="2400" b="1" dirty="0" smtClean="0"/>
          </a:p>
          <a:p>
            <a:r>
              <a:rPr lang="uk-UA" sz="2400" b="1" dirty="0" smtClean="0"/>
              <a:t>293 </a:t>
            </a:r>
            <a:r>
              <a:rPr lang="uk-UA" sz="2400" b="1" dirty="0" err="1" smtClean="0"/>
              <a:t>тис.грн</a:t>
            </a:r>
            <a:r>
              <a:rPr lang="uk-UA" sz="2400" b="1" dirty="0" smtClean="0"/>
              <a:t>.</a:t>
            </a:r>
            <a:endParaRPr lang="ru-RU" sz="2400" b="1" dirty="0"/>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D:\міська рада\герб і прапор Бібрки\H1BIBRK0.jpg"/>
          <p:cNvPicPr>
            <a:picLocks noChangeAspect="1" noChangeArrowheads="1"/>
          </p:cNvPicPr>
          <p:nvPr/>
        </p:nvPicPr>
        <p:blipFill>
          <a:blip r:embed="rId2" cstate="print"/>
          <a:srcRect/>
          <a:stretch>
            <a:fillRect/>
          </a:stretch>
        </p:blipFill>
        <p:spPr bwMode="auto">
          <a:xfrm>
            <a:off x="0" y="0"/>
            <a:ext cx="963718" cy="1214422"/>
          </a:xfrm>
          <a:prstGeom prst="rect">
            <a:avLst/>
          </a:prstGeom>
          <a:noFill/>
        </p:spPr>
      </p:pic>
      <p:sp>
        <p:nvSpPr>
          <p:cNvPr id="7169" name="Rectangle 1"/>
          <p:cNvSpPr>
            <a:spLocks noChangeArrowheads="1"/>
          </p:cNvSpPr>
          <p:nvPr/>
        </p:nvSpPr>
        <p:spPr bwMode="auto">
          <a:xfrm>
            <a:off x="857224" y="1953"/>
            <a:ext cx="7643866" cy="581697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sz="2800" b="1" i="0" u="none" strike="noStrike" cap="none" normalizeH="0" baseline="0" dirty="0" err="1" smtClean="0">
                <a:ln>
                  <a:noFill/>
                </a:ln>
                <a:solidFill>
                  <a:schemeClr val="tx1"/>
                </a:solidFill>
                <a:effectLst/>
                <a:ea typeface="Calibri" pitchFamily="34" charset="0"/>
                <a:cs typeface="Times New Roman" pitchFamily="18" charset="0"/>
              </a:rPr>
              <a:t>Проєкти</a:t>
            </a:r>
            <a:r>
              <a:rPr kumimoji="0" lang="uk-UA" sz="2800" b="1" i="0" u="none" strike="noStrike" cap="none" normalizeH="0" baseline="0" dirty="0" smtClean="0">
                <a:ln>
                  <a:noFill/>
                </a:ln>
                <a:solidFill>
                  <a:schemeClr val="tx1"/>
                </a:solidFill>
                <a:effectLst/>
                <a:ea typeface="Calibri" pitchFamily="34" charset="0"/>
                <a:cs typeface="Times New Roman" pitchFamily="18" charset="0"/>
              </a:rPr>
              <a:t>,  </a:t>
            </a:r>
          </a:p>
          <a:p>
            <a:pPr marL="0" marR="0" lvl="0" indent="0" algn="ctr" defTabSz="914400" rtl="0" eaLnBrk="1" fontAlgn="base" latinLnBrk="0" hangingPunct="1">
              <a:lnSpc>
                <a:spcPct val="100000"/>
              </a:lnSpc>
              <a:spcBef>
                <a:spcPct val="0"/>
              </a:spcBef>
              <a:spcAft>
                <a:spcPct val="0"/>
              </a:spcAft>
              <a:buClrTx/>
              <a:buSzTx/>
              <a:buFontTx/>
              <a:buNone/>
              <a:tabLst/>
            </a:pPr>
            <a:r>
              <a:rPr kumimoji="0" lang="uk-UA" sz="2800" b="1" i="0" u="none" strike="noStrike" cap="none" normalizeH="0" baseline="0" dirty="0" smtClean="0">
                <a:ln>
                  <a:noFill/>
                </a:ln>
                <a:solidFill>
                  <a:schemeClr val="tx1"/>
                </a:solidFill>
                <a:effectLst/>
                <a:ea typeface="Calibri" pitchFamily="34" charset="0"/>
                <a:cs typeface="Times New Roman" pitchFamily="18" charset="0"/>
              </a:rPr>
              <a:t>видатки на які здійснювались  за рахунок коштів з обласних програм</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uk-UA" sz="2800" b="1" i="0" u="none" strike="noStrike" cap="none" normalizeH="0" baseline="0" dirty="0" smtClean="0">
              <a:ln>
                <a:noFill/>
              </a:ln>
              <a:solidFill>
                <a:schemeClr val="tx1"/>
              </a:solidFill>
              <a:effectLst/>
              <a:ea typeface="Calibri" pitchFamily="34"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uk-UA" sz="2600" b="1" i="0" u="none" strike="noStrike" cap="none" normalizeH="0" baseline="0" dirty="0" smtClean="0">
                <a:ln>
                  <a:noFill/>
                </a:ln>
                <a:solidFill>
                  <a:schemeClr val="tx1"/>
                </a:solidFill>
                <a:effectLst/>
                <a:ea typeface="Calibri" pitchFamily="34" charset="0"/>
                <a:cs typeface="Times New Roman" pitchFamily="18" charset="0"/>
              </a:rPr>
              <a:t> 	</a:t>
            </a:r>
            <a:r>
              <a:rPr kumimoji="0" lang="uk-UA" sz="2600" b="1" i="0" u="none" strike="noStrike" cap="none" normalizeH="0" baseline="0" dirty="0" smtClean="0">
                <a:ln>
                  <a:noFill/>
                </a:ln>
                <a:effectLst/>
                <a:ea typeface="Calibri" pitchFamily="34" charset="0"/>
                <a:cs typeface="Times New Roman" pitchFamily="18" charset="0"/>
              </a:rPr>
              <a:t>У  2019 році за рахунок залучених коштів з обласних програм «Питна вода» на 2012-2020 роки», «Зовнішнє освітлення населених пунктів Львівської області на 2017-2020 роки», «</a:t>
            </a:r>
            <a:r>
              <a:rPr kumimoji="0" lang="ru-RU" sz="2600" b="1" i="0" u="none" strike="noStrike" cap="none" normalizeH="0" baseline="0" dirty="0" err="1" smtClean="0">
                <a:ln>
                  <a:noFill/>
                </a:ln>
                <a:effectLst/>
                <a:ea typeface="Calibri" pitchFamily="34" charset="0"/>
              </a:rPr>
              <a:t>Програми</a:t>
            </a:r>
            <a:r>
              <a:rPr kumimoji="0" lang="ru-RU" sz="2600" b="1" i="0" u="none" strike="noStrike" cap="none" normalizeH="0" baseline="0" dirty="0" smtClean="0">
                <a:ln>
                  <a:noFill/>
                </a:ln>
                <a:effectLst/>
                <a:ea typeface="Calibri" pitchFamily="34" charset="0"/>
              </a:rPr>
              <a:t> </a:t>
            </a:r>
            <a:r>
              <a:rPr kumimoji="0" lang="ru-RU" sz="2600" b="1" i="0" u="none" strike="noStrike" cap="none" normalizeH="0" baseline="0" dirty="0" err="1" smtClean="0">
                <a:ln>
                  <a:noFill/>
                </a:ln>
                <a:effectLst/>
                <a:ea typeface="Calibri" pitchFamily="34" charset="0"/>
              </a:rPr>
              <a:t>охорони</a:t>
            </a:r>
            <a:r>
              <a:rPr kumimoji="0" lang="ru-RU" sz="2600" b="1" i="0" u="none" strike="noStrike" cap="none" normalizeH="0" baseline="0" dirty="0" smtClean="0">
                <a:ln>
                  <a:noFill/>
                </a:ln>
                <a:effectLst/>
                <a:ea typeface="Calibri" pitchFamily="34" charset="0"/>
              </a:rPr>
              <a:t> </a:t>
            </a:r>
            <a:r>
              <a:rPr kumimoji="0" lang="ru-RU" sz="2600" b="1" i="0" u="none" strike="noStrike" cap="none" normalizeH="0" baseline="0" dirty="0" err="1" smtClean="0">
                <a:ln>
                  <a:noFill/>
                </a:ln>
                <a:effectLst/>
                <a:ea typeface="Calibri" pitchFamily="34" charset="0"/>
              </a:rPr>
              <a:t>навколишнього</a:t>
            </a:r>
            <a:r>
              <a:rPr kumimoji="0" lang="ru-RU" sz="2600" b="1" i="0" u="none" strike="noStrike" cap="none" normalizeH="0" baseline="0" dirty="0" smtClean="0">
                <a:ln>
                  <a:noFill/>
                </a:ln>
                <a:effectLst/>
                <a:ea typeface="Calibri" pitchFamily="34" charset="0"/>
              </a:rPr>
              <a:t> природного </a:t>
            </a:r>
            <a:r>
              <a:rPr kumimoji="0" lang="ru-RU" sz="2600" b="1" i="0" u="none" strike="noStrike" cap="none" normalizeH="0" baseline="0" dirty="0" err="1" smtClean="0">
                <a:ln>
                  <a:noFill/>
                </a:ln>
                <a:effectLst/>
                <a:ea typeface="Calibri" pitchFamily="34" charset="0"/>
              </a:rPr>
              <a:t>середовища</a:t>
            </a:r>
            <a:r>
              <a:rPr kumimoji="0" lang="ru-RU" sz="2600" b="1" i="0" u="none" strike="noStrike" cap="none" normalizeH="0" baseline="0" dirty="0" smtClean="0">
                <a:ln>
                  <a:noFill/>
                </a:ln>
                <a:effectLst/>
                <a:ea typeface="Calibri" pitchFamily="34" charset="0"/>
              </a:rPr>
              <a:t> </a:t>
            </a:r>
            <a:r>
              <a:rPr kumimoji="0" lang="ru-RU" sz="2600" b="1" i="0" u="none" strike="noStrike" cap="none" normalizeH="0" baseline="0" dirty="0" err="1" smtClean="0">
                <a:ln>
                  <a:noFill/>
                </a:ln>
                <a:effectLst/>
                <a:ea typeface="Calibri" pitchFamily="34" charset="0"/>
              </a:rPr>
              <a:t>Львівської</a:t>
            </a:r>
            <a:r>
              <a:rPr kumimoji="0" lang="ru-RU" sz="2600" b="1" i="0" u="none" strike="noStrike" cap="none" normalizeH="0" baseline="0" dirty="0" smtClean="0">
                <a:ln>
                  <a:noFill/>
                </a:ln>
                <a:effectLst/>
                <a:ea typeface="Calibri" pitchFamily="34" charset="0"/>
              </a:rPr>
              <a:t> </a:t>
            </a:r>
            <a:r>
              <a:rPr kumimoji="0" lang="ru-RU" sz="2600" b="1" i="0" u="none" strike="noStrike" cap="none" normalizeH="0" baseline="0" dirty="0" err="1" smtClean="0">
                <a:ln>
                  <a:noFill/>
                </a:ln>
                <a:effectLst/>
                <a:ea typeface="Calibri" pitchFamily="34" charset="0"/>
              </a:rPr>
              <a:t>області</a:t>
            </a:r>
            <a:r>
              <a:rPr kumimoji="0" lang="ru-RU" sz="2600" b="1" i="0" u="none" strike="noStrike" cap="none" normalizeH="0" baseline="0" dirty="0" smtClean="0">
                <a:ln>
                  <a:noFill/>
                </a:ln>
                <a:effectLst/>
                <a:ea typeface="Calibri" pitchFamily="34" charset="0"/>
                <a:cs typeface="Times New Roman" pitchFamily="18" charset="0"/>
              </a:rPr>
              <a:t> на 2016 – 2020 роки</a:t>
            </a:r>
            <a:r>
              <a:rPr kumimoji="0" lang="uk-UA" sz="2600" b="1" i="0" u="none" strike="noStrike" cap="none" normalizeH="0" baseline="0" dirty="0" smtClean="0">
                <a:ln>
                  <a:noFill/>
                </a:ln>
                <a:effectLst/>
                <a:ea typeface="Calibri" pitchFamily="34" charset="0"/>
                <a:cs typeface="Times New Roman" pitchFamily="18" charset="0"/>
              </a:rPr>
              <a:t>»,  «Спортивний майданчик» на 2017-2021 роки», «</a:t>
            </a:r>
            <a:r>
              <a:rPr kumimoji="0" lang="ru-RU" sz="2600" b="1" i="0" u="none" strike="noStrike" cap="none" normalizeH="0" baseline="0" dirty="0" err="1" smtClean="0">
                <a:ln>
                  <a:noFill/>
                </a:ln>
                <a:effectLst/>
                <a:ea typeface="Calibri" pitchFamily="34" charset="0"/>
                <a:cs typeface="Times New Roman" pitchFamily="18" charset="0"/>
              </a:rPr>
              <a:t>Програми</a:t>
            </a:r>
            <a:r>
              <a:rPr kumimoji="0" lang="ru-RU" sz="2600" b="1" i="0" u="none" strike="noStrike" cap="none" normalizeH="0" baseline="0" dirty="0" smtClean="0">
                <a:ln>
                  <a:noFill/>
                </a:ln>
                <a:effectLst/>
                <a:ea typeface="Calibri" pitchFamily="34" charset="0"/>
                <a:cs typeface="Times New Roman" pitchFamily="18" charset="0"/>
              </a:rPr>
              <a:t>  </a:t>
            </a:r>
            <a:r>
              <a:rPr kumimoji="0" lang="ru-RU" sz="2600" b="1" i="0" u="none" strike="noStrike" cap="none" normalizeH="0" baseline="0" dirty="0" err="1" smtClean="0">
                <a:ln>
                  <a:noFill/>
                </a:ln>
                <a:effectLst/>
                <a:ea typeface="Calibri" pitchFamily="34" charset="0"/>
                <a:cs typeface="Times New Roman" pitchFamily="18" charset="0"/>
              </a:rPr>
              <a:t>розвитку</a:t>
            </a:r>
            <a:r>
              <a:rPr kumimoji="0" lang="ru-RU" sz="2600" b="1" i="0" u="none" strike="noStrike" cap="none" normalizeH="0" baseline="0" dirty="0" smtClean="0">
                <a:ln>
                  <a:noFill/>
                </a:ln>
                <a:effectLst/>
                <a:ea typeface="Calibri" pitchFamily="34" charset="0"/>
                <a:cs typeface="Times New Roman" pitchFamily="18" charset="0"/>
              </a:rPr>
              <a:t> </a:t>
            </a:r>
            <a:r>
              <a:rPr kumimoji="0" lang="ru-RU" sz="2600" b="1" i="0" u="none" strike="noStrike" cap="none" normalizeH="0" baseline="0" dirty="0" err="1" smtClean="0">
                <a:ln>
                  <a:noFill/>
                </a:ln>
                <a:effectLst/>
                <a:ea typeface="Calibri" pitchFamily="34" charset="0"/>
                <a:cs typeface="Times New Roman" pitchFamily="18" charset="0"/>
              </a:rPr>
              <a:t>освіти</a:t>
            </a:r>
            <a:r>
              <a:rPr kumimoji="0" lang="ru-RU" sz="2600" b="1" i="0" u="none" strike="noStrike" cap="none" normalizeH="0" baseline="0" dirty="0" smtClean="0">
                <a:ln>
                  <a:noFill/>
                </a:ln>
                <a:effectLst/>
                <a:ea typeface="Calibri" pitchFamily="34" charset="0"/>
                <a:cs typeface="Times New Roman" pitchFamily="18" charset="0"/>
              </a:rPr>
              <a:t> </a:t>
            </a:r>
            <a:r>
              <a:rPr kumimoji="0" lang="ru-RU" sz="2600" b="1" i="0" u="none" strike="noStrike" cap="none" normalizeH="0" baseline="0" dirty="0" err="1" smtClean="0">
                <a:ln>
                  <a:noFill/>
                </a:ln>
                <a:effectLst/>
                <a:ea typeface="Calibri" pitchFamily="34" charset="0"/>
                <a:cs typeface="Times New Roman" pitchFamily="18" charset="0"/>
              </a:rPr>
              <a:t>Львівщини</a:t>
            </a:r>
            <a:r>
              <a:rPr kumimoji="0" lang="ru-RU" sz="2600" b="1" i="0" u="none" strike="noStrike" cap="none" normalizeH="0" baseline="0" dirty="0" smtClean="0">
                <a:ln>
                  <a:noFill/>
                </a:ln>
                <a:effectLst/>
                <a:ea typeface="Calibri" pitchFamily="34" charset="0"/>
                <a:cs typeface="Times New Roman" pitchFamily="18" charset="0"/>
              </a:rPr>
              <a:t> на 2017-2020 роки</a:t>
            </a:r>
            <a:r>
              <a:rPr kumimoji="0" lang="uk-UA" sz="2600" b="1" i="0" u="none" strike="noStrike" cap="none" normalizeH="0" baseline="0" dirty="0" smtClean="0">
                <a:ln>
                  <a:noFill/>
                </a:ln>
                <a:effectLst/>
                <a:ea typeface="Calibri" pitchFamily="34" charset="0"/>
                <a:cs typeface="Times New Roman" pitchFamily="18" charset="0"/>
              </a:rPr>
              <a:t>»  на території Бібрської ОТГ реалізовано 5 </a:t>
            </a:r>
            <a:r>
              <a:rPr kumimoji="0" lang="uk-UA" sz="2600" b="1" i="0" u="none" strike="noStrike" cap="none" normalizeH="0" baseline="0" dirty="0" err="1" smtClean="0">
                <a:ln>
                  <a:noFill/>
                </a:ln>
                <a:effectLst/>
                <a:ea typeface="Calibri" pitchFamily="34" charset="0"/>
                <a:cs typeface="Times New Roman" pitchFamily="18" charset="0"/>
              </a:rPr>
              <a:t>проєктів</a:t>
            </a:r>
            <a:r>
              <a:rPr kumimoji="0" lang="ru-RU" sz="2600" b="1" i="0" u="none" strike="noStrike" cap="none" normalizeH="0" baseline="0" dirty="0" smtClean="0">
                <a:ln>
                  <a:noFill/>
                </a:ln>
                <a:effectLst/>
              </a:rPr>
              <a:t> </a:t>
            </a: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міська рада\герб і прапор Бібрки\H1BIBRK0.jpg"/>
          <p:cNvPicPr>
            <a:picLocks noChangeAspect="1" noChangeArrowheads="1"/>
          </p:cNvPicPr>
          <p:nvPr/>
        </p:nvPicPr>
        <p:blipFill>
          <a:blip r:embed="rId2" cstate="print"/>
          <a:srcRect/>
          <a:stretch>
            <a:fillRect/>
          </a:stretch>
        </p:blipFill>
        <p:spPr bwMode="auto">
          <a:xfrm>
            <a:off x="0" y="0"/>
            <a:ext cx="963718" cy="1214422"/>
          </a:xfrm>
          <a:prstGeom prst="rect">
            <a:avLst/>
          </a:prstGeom>
          <a:noFill/>
        </p:spPr>
      </p:pic>
      <p:sp>
        <p:nvSpPr>
          <p:cNvPr id="5" name="Прямоугольник 4"/>
          <p:cNvSpPr/>
          <p:nvPr/>
        </p:nvSpPr>
        <p:spPr>
          <a:xfrm>
            <a:off x="214282" y="0"/>
            <a:ext cx="9358378" cy="1292662"/>
          </a:xfrm>
          <a:prstGeom prst="rect">
            <a:avLst/>
          </a:prstGeom>
        </p:spPr>
        <p:txBody>
          <a:bodyPr wrap="square">
            <a:spAutoFit/>
          </a:bodyPr>
          <a:lstStyle/>
          <a:p>
            <a:pPr lvl="0" algn="ctr" fontAlgn="base">
              <a:spcBef>
                <a:spcPct val="0"/>
              </a:spcBef>
              <a:spcAft>
                <a:spcPct val="0"/>
              </a:spcAft>
            </a:pPr>
            <a:r>
              <a:rPr lang="uk-UA" sz="2600" b="1" dirty="0" err="1" smtClean="0">
                <a:ea typeface="Calibri" pitchFamily="34" charset="0"/>
                <a:cs typeface="Times New Roman" pitchFamily="18" charset="0"/>
              </a:rPr>
              <a:t>Проєкти</a:t>
            </a:r>
            <a:r>
              <a:rPr lang="uk-UA" sz="2600" b="1" dirty="0" smtClean="0">
                <a:ea typeface="Calibri" pitchFamily="34" charset="0"/>
                <a:cs typeface="Times New Roman" pitchFamily="18" charset="0"/>
              </a:rPr>
              <a:t>,  </a:t>
            </a:r>
          </a:p>
          <a:p>
            <a:pPr lvl="0" algn="ctr" fontAlgn="base">
              <a:spcBef>
                <a:spcPct val="0"/>
              </a:spcBef>
              <a:spcAft>
                <a:spcPct val="0"/>
              </a:spcAft>
            </a:pPr>
            <a:r>
              <a:rPr lang="uk-UA" sz="2600" b="1" dirty="0" smtClean="0">
                <a:ea typeface="Calibri" pitchFamily="34" charset="0"/>
                <a:cs typeface="Times New Roman" pitchFamily="18" charset="0"/>
              </a:rPr>
              <a:t>видатки на які здійснювались  за кошти обласних програм</a:t>
            </a:r>
          </a:p>
          <a:p>
            <a:pPr lvl="0" algn="ctr" fontAlgn="base">
              <a:spcBef>
                <a:spcPct val="0"/>
              </a:spcBef>
              <a:spcAft>
                <a:spcPct val="0"/>
              </a:spcAft>
            </a:pPr>
            <a:r>
              <a:rPr lang="uk-UA" sz="2600" b="1" dirty="0" smtClean="0"/>
              <a:t>Програма «Питна вода» на 2012-2020 роки»</a:t>
            </a:r>
            <a:endParaRPr lang="uk-UA" sz="2600" b="1" dirty="0" smtClean="0">
              <a:ea typeface="Calibri" pitchFamily="34" charset="0"/>
              <a:cs typeface="Times New Roman" pitchFamily="18" charset="0"/>
            </a:endParaRPr>
          </a:p>
        </p:txBody>
      </p:sp>
      <p:pic>
        <p:nvPicPr>
          <p:cNvPr id="130050" name="Picture 2"/>
          <p:cNvPicPr>
            <a:picLocks noChangeAspect="1" noChangeArrowheads="1"/>
          </p:cNvPicPr>
          <p:nvPr/>
        </p:nvPicPr>
        <p:blipFill>
          <a:blip r:embed="rId3" cstate="print"/>
          <a:srcRect/>
          <a:stretch>
            <a:fillRect/>
          </a:stretch>
        </p:blipFill>
        <p:spPr bwMode="auto">
          <a:xfrm>
            <a:off x="2928926" y="1619214"/>
            <a:ext cx="3929090" cy="5238786"/>
          </a:xfrm>
          <a:prstGeom prst="rect">
            <a:avLst/>
          </a:prstGeom>
          <a:noFill/>
          <a:ln w="9525">
            <a:noFill/>
            <a:miter lim="800000"/>
            <a:headEnd/>
            <a:tailEnd/>
          </a:ln>
          <a:effectLst/>
        </p:spPr>
      </p:pic>
      <p:pic>
        <p:nvPicPr>
          <p:cNvPr id="1026" name="Picture 2"/>
          <p:cNvPicPr>
            <a:picLocks noChangeAspect="1" noChangeArrowheads="1"/>
          </p:cNvPicPr>
          <p:nvPr/>
        </p:nvPicPr>
        <p:blipFill>
          <a:blip r:embed="rId4" cstate="print"/>
          <a:srcRect/>
          <a:stretch>
            <a:fillRect/>
          </a:stretch>
        </p:blipFill>
        <p:spPr bwMode="auto">
          <a:xfrm>
            <a:off x="5643571" y="1785926"/>
            <a:ext cx="3607548" cy="4810064"/>
          </a:xfrm>
          <a:prstGeom prst="rect">
            <a:avLst/>
          </a:prstGeom>
          <a:noFill/>
          <a:ln w="9525">
            <a:noFill/>
            <a:miter lim="800000"/>
            <a:headEnd/>
            <a:tailEnd/>
          </a:ln>
          <a:effectLst/>
        </p:spPr>
      </p:pic>
      <p:sp>
        <p:nvSpPr>
          <p:cNvPr id="7" name="Прямоугольник 6"/>
          <p:cNvSpPr/>
          <p:nvPr/>
        </p:nvSpPr>
        <p:spPr>
          <a:xfrm>
            <a:off x="285720" y="1357298"/>
            <a:ext cx="3071834" cy="5447645"/>
          </a:xfrm>
          <a:prstGeom prst="rect">
            <a:avLst/>
          </a:prstGeom>
        </p:spPr>
        <p:txBody>
          <a:bodyPr wrap="square">
            <a:spAutoFit/>
          </a:bodyPr>
          <a:lstStyle/>
          <a:p>
            <a:r>
              <a:rPr lang="ru-RU" sz="2200" b="1" dirty="0" err="1" smtClean="0"/>
              <a:t>Реконструкція</a:t>
            </a:r>
            <a:r>
              <a:rPr lang="ru-RU" sz="2200" b="1" dirty="0" smtClean="0"/>
              <a:t> </a:t>
            </a:r>
            <a:r>
              <a:rPr lang="ru-RU" sz="2200" b="1" dirty="0" err="1" smtClean="0"/>
              <a:t>господарсько-питного-протипожежного</a:t>
            </a:r>
            <a:r>
              <a:rPr lang="ru-RU" sz="2200" b="1" dirty="0" smtClean="0"/>
              <a:t> трубопроводу по </a:t>
            </a:r>
            <a:r>
              <a:rPr lang="ru-RU" sz="2200" b="1" dirty="0" err="1" smtClean="0"/>
              <a:t>вул</a:t>
            </a:r>
            <a:r>
              <a:rPr lang="ru-RU" sz="2200" b="1" dirty="0" smtClean="0"/>
              <a:t>. </a:t>
            </a:r>
            <a:r>
              <a:rPr lang="ru-RU" sz="2200" b="1" dirty="0" err="1" smtClean="0"/>
              <a:t>Бічна</a:t>
            </a:r>
            <a:r>
              <a:rPr lang="ru-RU" sz="2200" b="1" dirty="0" smtClean="0"/>
              <a:t> </a:t>
            </a:r>
            <a:r>
              <a:rPr lang="ru-RU" sz="2200" b="1" dirty="0" err="1" smtClean="0"/>
              <a:t>Львівська</a:t>
            </a:r>
            <a:r>
              <a:rPr lang="ru-RU" sz="2200" b="1" dirty="0" smtClean="0"/>
              <a:t>, </a:t>
            </a:r>
            <a:r>
              <a:rPr lang="ru-RU" sz="2200" b="1" dirty="0" err="1" smtClean="0"/>
              <a:t>Львівська</a:t>
            </a:r>
            <a:r>
              <a:rPr lang="ru-RU" sz="2200" b="1" dirty="0" smtClean="0"/>
              <a:t>, 22 </a:t>
            </a:r>
            <a:r>
              <a:rPr lang="ru-RU" sz="2200" b="1" dirty="0" err="1" smtClean="0"/>
              <a:t>Січня</a:t>
            </a:r>
            <a:r>
              <a:rPr lang="ru-RU" sz="2200" b="1" dirty="0" smtClean="0"/>
              <a:t>, Леся </a:t>
            </a:r>
            <a:r>
              <a:rPr lang="ru-RU" sz="2200" b="1" dirty="0" err="1" smtClean="0"/>
              <a:t>Курбаса</a:t>
            </a:r>
            <a:r>
              <a:rPr lang="ru-RU" sz="2200" b="1" dirty="0" smtClean="0"/>
              <a:t> та У.Кравченко  у </a:t>
            </a:r>
          </a:p>
          <a:p>
            <a:r>
              <a:rPr lang="ru-RU" sz="2200" b="1" dirty="0" smtClean="0"/>
              <a:t>м. Бібрка </a:t>
            </a:r>
            <a:r>
              <a:rPr lang="ru-RU" sz="2200" b="1" dirty="0" err="1" smtClean="0"/>
              <a:t>Перемишлянського</a:t>
            </a:r>
            <a:r>
              <a:rPr lang="ru-RU" sz="2200" b="1" dirty="0" smtClean="0"/>
              <a:t> району </a:t>
            </a:r>
            <a:r>
              <a:rPr lang="ru-RU" sz="2200" b="1" dirty="0" err="1" smtClean="0"/>
              <a:t>Львівської</a:t>
            </a:r>
            <a:r>
              <a:rPr lang="ru-RU" sz="2200" b="1" dirty="0" smtClean="0"/>
              <a:t> </a:t>
            </a:r>
            <a:r>
              <a:rPr lang="ru-RU" sz="2200" b="1" dirty="0" err="1" smtClean="0"/>
              <a:t>області</a:t>
            </a:r>
            <a:r>
              <a:rPr lang="ru-RU" sz="2200" b="1" dirty="0" smtClean="0"/>
              <a:t> </a:t>
            </a:r>
          </a:p>
          <a:p>
            <a:r>
              <a:rPr lang="uk-UA" sz="2200" b="1" dirty="0" smtClean="0"/>
              <a:t>Загальна вартість </a:t>
            </a:r>
            <a:r>
              <a:rPr lang="uk-UA" sz="2200" b="1" dirty="0" err="1" smtClean="0"/>
              <a:t>проєкту</a:t>
            </a:r>
            <a:endParaRPr lang="uk-UA" sz="2200" b="1" dirty="0" smtClean="0"/>
          </a:p>
          <a:p>
            <a:r>
              <a:rPr lang="en-US" sz="2200" b="1" dirty="0" smtClean="0"/>
              <a:t>1195</a:t>
            </a:r>
            <a:r>
              <a:rPr lang="uk-UA" sz="2200" b="1" dirty="0" smtClean="0"/>
              <a:t> </a:t>
            </a:r>
            <a:r>
              <a:rPr lang="uk-UA" sz="2200" b="1" dirty="0" err="1" smtClean="0"/>
              <a:t>тис.грн</a:t>
            </a:r>
            <a:r>
              <a:rPr lang="uk-UA" sz="2200" b="1" dirty="0" smtClean="0"/>
              <a:t> </a:t>
            </a:r>
          </a:p>
          <a:p>
            <a:endParaRPr lang="ru-RU" dirty="0"/>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D:\міська рада\герб і прапор Бібрки\H1BIBRK0.jpg"/>
          <p:cNvPicPr>
            <a:picLocks noChangeAspect="1" noChangeArrowheads="1"/>
          </p:cNvPicPr>
          <p:nvPr/>
        </p:nvPicPr>
        <p:blipFill>
          <a:blip r:embed="rId2" cstate="print"/>
          <a:srcRect/>
          <a:stretch>
            <a:fillRect/>
          </a:stretch>
        </p:blipFill>
        <p:spPr bwMode="auto">
          <a:xfrm>
            <a:off x="0" y="0"/>
            <a:ext cx="963718" cy="1214422"/>
          </a:xfrm>
          <a:prstGeom prst="rect">
            <a:avLst/>
          </a:prstGeom>
          <a:noFill/>
        </p:spPr>
      </p:pic>
      <p:sp>
        <p:nvSpPr>
          <p:cNvPr id="3" name="Прямоугольник 2"/>
          <p:cNvSpPr/>
          <p:nvPr/>
        </p:nvSpPr>
        <p:spPr>
          <a:xfrm>
            <a:off x="357158" y="0"/>
            <a:ext cx="9001156" cy="1692771"/>
          </a:xfrm>
          <a:prstGeom prst="rect">
            <a:avLst/>
          </a:prstGeom>
        </p:spPr>
        <p:txBody>
          <a:bodyPr wrap="square">
            <a:spAutoFit/>
          </a:bodyPr>
          <a:lstStyle/>
          <a:p>
            <a:pPr lvl="0" algn="ctr" fontAlgn="base">
              <a:spcBef>
                <a:spcPct val="0"/>
              </a:spcBef>
              <a:spcAft>
                <a:spcPct val="0"/>
              </a:spcAft>
            </a:pPr>
            <a:r>
              <a:rPr lang="uk-UA" sz="2600" b="1" dirty="0" err="1" smtClean="0">
                <a:ea typeface="Calibri" pitchFamily="34" charset="0"/>
                <a:cs typeface="Times New Roman" pitchFamily="18" charset="0"/>
              </a:rPr>
              <a:t>Проєкти</a:t>
            </a:r>
            <a:r>
              <a:rPr lang="uk-UA" sz="2600" b="1" dirty="0" smtClean="0">
                <a:ea typeface="Calibri" pitchFamily="34" charset="0"/>
                <a:cs typeface="Times New Roman" pitchFamily="18" charset="0"/>
              </a:rPr>
              <a:t>,  </a:t>
            </a:r>
          </a:p>
          <a:p>
            <a:pPr lvl="0" algn="ctr" fontAlgn="base">
              <a:spcBef>
                <a:spcPct val="0"/>
              </a:spcBef>
              <a:spcAft>
                <a:spcPct val="0"/>
              </a:spcAft>
            </a:pPr>
            <a:r>
              <a:rPr lang="uk-UA" sz="2600" b="1" dirty="0" smtClean="0">
                <a:ea typeface="Calibri" pitchFamily="34" charset="0"/>
                <a:cs typeface="Times New Roman" pitchFamily="18" charset="0"/>
              </a:rPr>
              <a:t>видатки на які здійснювались  за кошти обласних програм</a:t>
            </a:r>
          </a:p>
          <a:p>
            <a:pPr lvl="0" algn="ctr" fontAlgn="base">
              <a:spcBef>
                <a:spcPct val="0"/>
              </a:spcBef>
              <a:spcAft>
                <a:spcPct val="0"/>
              </a:spcAft>
            </a:pPr>
            <a:r>
              <a:rPr lang="ru-RU" sz="2600" b="1" dirty="0" err="1" smtClean="0"/>
              <a:t>Програма</a:t>
            </a:r>
            <a:r>
              <a:rPr lang="ru-RU" sz="2600" b="1" dirty="0" smtClean="0"/>
              <a:t> </a:t>
            </a:r>
            <a:r>
              <a:rPr lang="ru-RU" sz="2600" b="1" dirty="0" err="1" smtClean="0"/>
              <a:t>охорони</a:t>
            </a:r>
            <a:r>
              <a:rPr lang="ru-RU" sz="2600" b="1" dirty="0" smtClean="0"/>
              <a:t> </a:t>
            </a:r>
            <a:r>
              <a:rPr lang="ru-RU" sz="2600" b="1" dirty="0" err="1" smtClean="0"/>
              <a:t>навколишнього</a:t>
            </a:r>
            <a:r>
              <a:rPr lang="ru-RU" sz="2600" b="1" dirty="0" smtClean="0"/>
              <a:t> природного </a:t>
            </a:r>
            <a:r>
              <a:rPr lang="ru-RU" sz="2600" b="1" dirty="0" err="1" smtClean="0"/>
              <a:t>середовища</a:t>
            </a:r>
            <a:r>
              <a:rPr lang="ru-RU" sz="2600" b="1" dirty="0" smtClean="0"/>
              <a:t> </a:t>
            </a:r>
            <a:r>
              <a:rPr lang="ru-RU" sz="2600" b="1" dirty="0" err="1" smtClean="0"/>
              <a:t>Львівської</a:t>
            </a:r>
            <a:r>
              <a:rPr lang="ru-RU" sz="2600" b="1" dirty="0" smtClean="0"/>
              <a:t> </a:t>
            </a:r>
            <a:r>
              <a:rPr lang="ru-RU" sz="2600" b="1" dirty="0" err="1" smtClean="0"/>
              <a:t>області</a:t>
            </a:r>
            <a:r>
              <a:rPr lang="ru-RU" sz="2600" b="1" dirty="0" smtClean="0"/>
              <a:t> на 2016 – 2020 роки</a:t>
            </a:r>
            <a:endParaRPr lang="uk-UA" sz="2600" b="1" dirty="0" smtClean="0">
              <a:ea typeface="Calibri" pitchFamily="34" charset="0"/>
              <a:cs typeface="Times New Roman" pitchFamily="18" charset="0"/>
            </a:endParaRPr>
          </a:p>
        </p:txBody>
      </p:sp>
      <p:sp>
        <p:nvSpPr>
          <p:cNvPr id="4" name="Прямоугольник 3"/>
          <p:cNvSpPr/>
          <p:nvPr/>
        </p:nvSpPr>
        <p:spPr>
          <a:xfrm>
            <a:off x="285720" y="1857364"/>
            <a:ext cx="2928958" cy="4893647"/>
          </a:xfrm>
          <a:prstGeom prst="rect">
            <a:avLst/>
          </a:prstGeom>
        </p:spPr>
        <p:txBody>
          <a:bodyPr wrap="square">
            <a:spAutoFit/>
          </a:bodyPr>
          <a:lstStyle/>
          <a:p>
            <a:r>
              <a:rPr lang="ru-RU" sz="2400" b="1" dirty="0" err="1" smtClean="0"/>
              <a:t>Реконструкція</a:t>
            </a:r>
            <a:r>
              <a:rPr lang="ru-RU" sz="2400" b="1" dirty="0" smtClean="0"/>
              <a:t> </a:t>
            </a:r>
            <a:r>
              <a:rPr lang="ru-RU" sz="2400" b="1" dirty="0" err="1" smtClean="0"/>
              <a:t>каналізаційної</a:t>
            </a:r>
            <a:r>
              <a:rPr lang="ru-RU" sz="2400" b="1" dirty="0" smtClean="0"/>
              <a:t> </a:t>
            </a:r>
            <a:r>
              <a:rPr lang="ru-RU" sz="2400" b="1" dirty="0" err="1" smtClean="0"/>
              <a:t>мережі</a:t>
            </a:r>
            <a:r>
              <a:rPr lang="ru-RU" sz="2400" b="1" dirty="0" smtClean="0"/>
              <a:t> </a:t>
            </a:r>
            <a:r>
              <a:rPr lang="ru-RU" sz="2400" b="1" dirty="0" err="1" smtClean="0"/>
              <a:t>адмінбудинку</a:t>
            </a:r>
            <a:r>
              <a:rPr lang="ru-RU" sz="2400" b="1" dirty="0" smtClean="0"/>
              <a:t> по </a:t>
            </a:r>
            <a:r>
              <a:rPr lang="ru-RU" sz="2400" b="1" dirty="0" err="1" smtClean="0"/>
              <a:t>вул</a:t>
            </a:r>
            <a:r>
              <a:rPr lang="ru-RU" sz="2400" b="1" dirty="0" smtClean="0"/>
              <a:t>. </a:t>
            </a:r>
            <a:r>
              <a:rPr lang="ru-RU" sz="2400" b="1" dirty="0" err="1" smtClean="0"/>
              <a:t>Шкільній</a:t>
            </a:r>
            <a:r>
              <a:rPr lang="ru-RU" sz="2400" b="1" dirty="0" smtClean="0"/>
              <a:t>, </a:t>
            </a:r>
          </a:p>
          <a:p>
            <a:r>
              <a:rPr lang="ru-RU" sz="2400" b="1" dirty="0" smtClean="0"/>
              <a:t>с. </a:t>
            </a:r>
            <a:r>
              <a:rPr lang="ru-RU" sz="2400" b="1" dirty="0" err="1" smtClean="0"/>
              <a:t>Великі</a:t>
            </a:r>
            <a:r>
              <a:rPr lang="ru-RU" sz="2400" b="1" dirty="0" smtClean="0"/>
              <a:t> </a:t>
            </a:r>
            <a:r>
              <a:rPr lang="ru-RU" sz="2400" b="1" dirty="0" err="1" smtClean="0"/>
              <a:t>Глібовичі</a:t>
            </a:r>
            <a:r>
              <a:rPr lang="ru-RU" sz="2400" b="1" dirty="0" smtClean="0"/>
              <a:t> </a:t>
            </a:r>
            <a:r>
              <a:rPr lang="ru-RU" sz="2400" b="1" dirty="0" err="1" smtClean="0"/>
              <a:t>Переми</a:t>
            </a:r>
            <a:r>
              <a:rPr lang="uk-UA" sz="2400" b="1" dirty="0" smtClean="0"/>
              <a:t>ш</a:t>
            </a:r>
            <a:r>
              <a:rPr lang="ru-RU" sz="2400" b="1" dirty="0" err="1" smtClean="0"/>
              <a:t>лянського</a:t>
            </a:r>
            <a:r>
              <a:rPr lang="ru-RU" sz="2400" b="1" dirty="0" smtClean="0"/>
              <a:t> району </a:t>
            </a:r>
            <a:r>
              <a:rPr lang="ru-RU" sz="2400" b="1" dirty="0" err="1" smtClean="0"/>
              <a:t>Львівської</a:t>
            </a:r>
            <a:r>
              <a:rPr lang="ru-RU" sz="2400" b="1" dirty="0" smtClean="0"/>
              <a:t> </a:t>
            </a:r>
            <a:r>
              <a:rPr lang="ru-RU" sz="2400" b="1" dirty="0" err="1" smtClean="0"/>
              <a:t>області</a:t>
            </a:r>
            <a:r>
              <a:rPr lang="ru-RU" sz="2400" b="1" dirty="0" smtClean="0"/>
              <a:t> (</a:t>
            </a:r>
            <a:r>
              <a:rPr lang="ru-RU" sz="2400" b="1" dirty="0" err="1" smtClean="0"/>
              <a:t>коригування</a:t>
            </a:r>
            <a:r>
              <a:rPr lang="ru-RU" sz="2400" b="1" dirty="0" smtClean="0"/>
              <a:t>) </a:t>
            </a:r>
          </a:p>
          <a:p>
            <a:r>
              <a:rPr lang="uk-UA" sz="2400" b="1" dirty="0" smtClean="0"/>
              <a:t>Загальна вартість </a:t>
            </a:r>
            <a:r>
              <a:rPr lang="uk-UA" sz="2400" b="1" dirty="0" err="1" smtClean="0"/>
              <a:t>проєкту</a:t>
            </a:r>
            <a:endParaRPr lang="uk-UA" sz="2400" b="1" dirty="0" smtClean="0"/>
          </a:p>
          <a:p>
            <a:r>
              <a:rPr lang="en-US" sz="2400" b="1" dirty="0" smtClean="0"/>
              <a:t>9</a:t>
            </a:r>
            <a:r>
              <a:rPr lang="uk-UA" sz="2400" b="1" dirty="0" smtClean="0"/>
              <a:t>2</a:t>
            </a:r>
            <a:r>
              <a:rPr lang="en-US" sz="2400" b="1" dirty="0" smtClean="0"/>
              <a:t>7 </a:t>
            </a:r>
            <a:r>
              <a:rPr lang="uk-UA" sz="2400" b="1" dirty="0" err="1" smtClean="0"/>
              <a:t>тис.грн</a:t>
            </a:r>
            <a:r>
              <a:rPr lang="uk-UA" sz="2400" b="1" dirty="0" smtClean="0"/>
              <a:t>.</a:t>
            </a:r>
            <a:endParaRPr lang="ru-RU" sz="2400" b="1" dirty="0"/>
          </a:p>
        </p:txBody>
      </p:sp>
      <p:pic>
        <p:nvPicPr>
          <p:cNvPr id="3075" name="Picture 3"/>
          <p:cNvPicPr>
            <a:picLocks noChangeAspect="1" noChangeArrowheads="1"/>
          </p:cNvPicPr>
          <p:nvPr/>
        </p:nvPicPr>
        <p:blipFill>
          <a:blip r:embed="rId3" cstate="print"/>
          <a:srcRect/>
          <a:stretch>
            <a:fillRect/>
          </a:stretch>
        </p:blipFill>
        <p:spPr bwMode="auto">
          <a:xfrm>
            <a:off x="5572132" y="1643050"/>
            <a:ext cx="3247182" cy="4857784"/>
          </a:xfrm>
          <a:prstGeom prst="rect">
            <a:avLst/>
          </a:prstGeom>
          <a:noFill/>
          <a:ln w="9525">
            <a:noFill/>
            <a:miter lim="800000"/>
            <a:headEnd/>
            <a:tailEnd/>
          </a:ln>
          <a:effectLst/>
        </p:spPr>
      </p:pic>
      <p:pic>
        <p:nvPicPr>
          <p:cNvPr id="7" name="Picture 2"/>
          <p:cNvPicPr>
            <a:picLocks noChangeAspect="1" noChangeArrowheads="1"/>
          </p:cNvPicPr>
          <p:nvPr/>
        </p:nvPicPr>
        <p:blipFill>
          <a:blip r:embed="rId4" cstate="print"/>
          <a:srcRect/>
          <a:stretch>
            <a:fillRect/>
          </a:stretch>
        </p:blipFill>
        <p:spPr bwMode="auto">
          <a:xfrm>
            <a:off x="2857488" y="1728181"/>
            <a:ext cx="3429024" cy="5129819"/>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D:\міська рада\герб і прапор Бібрки\H1BIBRK0.jpg"/>
          <p:cNvPicPr>
            <a:picLocks noChangeAspect="1" noChangeArrowheads="1"/>
          </p:cNvPicPr>
          <p:nvPr/>
        </p:nvPicPr>
        <p:blipFill>
          <a:blip r:embed="rId2" cstate="print"/>
          <a:srcRect/>
          <a:stretch>
            <a:fillRect/>
          </a:stretch>
        </p:blipFill>
        <p:spPr bwMode="auto">
          <a:xfrm>
            <a:off x="0" y="0"/>
            <a:ext cx="963718" cy="1214422"/>
          </a:xfrm>
          <a:prstGeom prst="rect">
            <a:avLst/>
          </a:prstGeom>
          <a:noFill/>
        </p:spPr>
      </p:pic>
      <p:sp>
        <p:nvSpPr>
          <p:cNvPr id="3" name="Прямоугольник 2"/>
          <p:cNvSpPr/>
          <p:nvPr/>
        </p:nvSpPr>
        <p:spPr>
          <a:xfrm>
            <a:off x="428596" y="0"/>
            <a:ext cx="9215502" cy="1292662"/>
          </a:xfrm>
          <a:prstGeom prst="rect">
            <a:avLst/>
          </a:prstGeom>
        </p:spPr>
        <p:txBody>
          <a:bodyPr wrap="square">
            <a:spAutoFit/>
          </a:bodyPr>
          <a:lstStyle/>
          <a:p>
            <a:pPr lvl="0" algn="ctr" fontAlgn="base">
              <a:spcBef>
                <a:spcPct val="0"/>
              </a:spcBef>
              <a:spcAft>
                <a:spcPct val="0"/>
              </a:spcAft>
            </a:pPr>
            <a:r>
              <a:rPr lang="uk-UA" sz="2600" b="1" dirty="0" err="1" smtClean="0">
                <a:ea typeface="Calibri" pitchFamily="34" charset="0"/>
                <a:cs typeface="Times New Roman" pitchFamily="18" charset="0"/>
              </a:rPr>
              <a:t>Проєкти</a:t>
            </a:r>
            <a:r>
              <a:rPr lang="uk-UA" sz="2600" b="1" dirty="0" smtClean="0">
                <a:ea typeface="Calibri" pitchFamily="34" charset="0"/>
                <a:cs typeface="Times New Roman" pitchFamily="18" charset="0"/>
              </a:rPr>
              <a:t>,  </a:t>
            </a:r>
          </a:p>
          <a:p>
            <a:pPr lvl="0" algn="ctr" fontAlgn="base">
              <a:spcBef>
                <a:spcPct val="0"/>
              </a:spcBef>
              <a:spcAft>
                <a:spcPct val="0"/>
              </a:spcAft>
            </a:pPr>
            <a:r>
              <a:rPr lang="uk-UA" sz="2600" b="1" dirty="0" smtClean="0">
                <a:ea typeface="Calibri" pitchFamily="34" charset="0"/>
                <a:cs typeface="Times New Roman" pitchFamily="18" charset="0"/>
              </a:rPr>
              <a:t>видатки на які здійснювались  за кошти обласних програм</a:t>
            </a:r>
          </a:p>
          <a:p>
            <a:pPr lvl="0" algn="ctr" fontAlgn="base">
              <a:spcBef>
                <a:spcPct val="0"/>
              </a:spcBef>
              <a:spcAft>
                <a:spcPct val="0"/>
              </a:spcAft>
            </a:pPr>
            <a:r>
              <a:rPr lang="uk-UA" sz="2600" b="1" dirty="0" smtClean="0"/>
              <a:t>Програма «Спортивний майданчик» на 2017-2021 роки</a:t>
            </a:r>
            <a:endParaRPr lang="uk-UA" sz="2600" b="1" dirty="0" smtClean="0">
              <a:ea typeface="Calibri" pitchFamily="34" charset="0"/>
              <a:cs typeface="Times New Roman" pitchFamily="18" charset="0"/>
            </a:endParaRPr>
          </a:p>
        </p:txBody>
      </p:sp>
      <p:sp>
        <p:nvSpPr>
          <p:cNvPr id="4" name="Прямоугольник 3"/>
          <p:cNvSpPr/>
          <p:nvPr/>
        </p:nvSpPr>
        <p:spPr>
          <a:xfrm>
            <a:off x="0" y="1357299"/>
            <a:ext cx="3714744" cy="4524315"/>
          </a:xfrm>
          <a:prstGeom prst="rect">
            <a:avLst/>
          </a:prstGeom>
        </p:spPr>
        <p:txBody>
          <a:bodyPr wrap="square">
            <a:spAutoFit/>
          </a:bodyPr>
          <a:lstStyle/>
          <a:p>
            <a:r>
              <a:rPr lang="uk-UA" sz="2400" b="1" dirty="0" smtClean="0"/>
              <a:t>Будівництво спортивного майданчика з наливним покриттям   на території  Бібрської ЗОШ І-ІІІ  ст.      ім. Уляни Кравченко , що знаходиться за адресою : вул. Уляни Кравченко, 2      у м.Бібрка Перемишлянського району </a:t>
            </a:r>
          </a:p>
          <a:p>
            <a:r>
              <a:rPr lang="uk-UA" sz="2400" b="1" dirty="0" smtClean="0"/>
              <a:t>Загальна вартість </a:t>
            </a:r>
            <a:r>
              <a:rPr lang="uk-UA" sz="2400" b="1" dirty="0" err="1" smtClean="0"/>
              <a:t>проєкту</a:t>
            </a:r>
            <a:r>
              <a:rPr lang="uk-UA" sz="2400" b="1" dirty="0" smtClean="0"/>
              <a:t> </a:t>
            </a:r>
          </a:p>
          <a:p>
            <a:r>
              <a:rPr lang="uk-UA" sz="2400" b="1" dirty="0" smtClean="0"/>
              <a:t>1465тис.грн.</a:t>
            </a:r>
            <a:endParaRPr lang="ru-RU" sz="2400" b="1" dirty="0"/>
          </a:p>
        </p:txBody>
      </p:sp>
      <p:pic>
        <p:nvPicPr>
          <p:cNvPr id="2050" name="Picture 2"/>
          <p:cNvPicPr>
            <a:picLocks noChangeAspect="1" noChangeArrowheads="1"/>
          </p:cNvPicPr>
          <p:nvPr/>
        </p:nvPicPr>
        <p:blipFill>
          <a:blip r:embed="rId3" cstate="print"/>
          <a:srcRect/>
          <a:stretch>
            <a:fillRect/>
          </a:stretch>
        </p:blipFill>
        <p:spPr bwMode="auto">
          <a:xfrm>
            <a:off x="3571867" y="1571612"/>
            <a:ext cx="5715993" cy="428628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42910" y="285728"/>
            <a:ext cx="8229600" cy="1143000"/>
          </a:xfrm>
        </p:spPr>
        <p:txBody>
          <a:bodyPr>
            <a:normAutofit fontScale="90000"/>
          </a:bodyPr>
          <a:lstStyle/>
          <a:p>
            <a:r>
              <a:rPr lang="uk-UA" b="1" dirty="0" smtClean="0"/>
              <a:t>Робота зі зверненнями громадян</a:t>
            </a:r>
            <a:r>
              <a:rPr lang="ru-RU" dirty="0" smtClean="0"/>
              <a:t/>
            </a:r>
            <a:br>
              <a:rPr lang="ru-RU" dirty="0" smtClean="0"/>
            </a:br>
            <a:endParaRPr lang="ru-RU" dirty="0"/>
          </a:p>
        </p:txBody>
      </p:sp>
      <p:pic>
        <p:nvPicPr>
          <p:cNvPr id="3" name="Picture 2" descr="D:\міська рада\герб і прапор Бібрки\H1BIBRK0.jpg"/>
          <p:cNvPicPr>
            <a:picLocks noChangeAspect="1" noChangeArrowheads="1"/>
          </p:cNvPicPr>
          <p:nvPr/>
        </p:nvPicPr>
        <p:blipFill>
          <a:blip r:embed="rId2" cstate="print"/>
          <a:srcRect/>
          <a:stretch>
            <a:fillRect/>
          </a:stretch>
        </p:blipFill>
        <p:spPr bwMode="auto">
          <a:xfrm>
            <a:off x="0" y="0"/>
            <a:ext cx="963718" cy="1214422"/>
          </a:xfrm>
          <a:prstGeom prst="rect">
            <a:avLst/>
          </a:prstGeom>
          <a:noFill/>
        </p:spPr>
      </p:pic>
      <p:pic>
        <p:nvPicPr>
          <p:cNvPr id="98306" name="Picture 2" descr="Результат пошуку зображень за запитом робота зі зверненнями громадян в органах місцевого самоврядування&quot;"/>
          <p:cNvPicPr>
            <a:picLocks noChangeAspect="1" noChangeArrowheads="1"/>
          </p:cNvPicPr>
          <p:nvPr/>
        </p:nvPicPr>
        <p:blipFill>
          <a:blip r:embed="rId3" cstate="print">
            <a:lum bright="20000" contrast="10000"/>
          </a:blip>
          <a:srcRect/>
          <a:stretch>
            <a:fillRect/>
          </a:stretch>
        </p:blipFill>
        <p:spPr bwMode="auto">
          <a:xfrm>
            <a:off x="410397" y="1266505"/>
            <a:ext cx="8547463" cy="5091453"/>
          </a:xfrm>
          <a:prstGeom prst="rect">
            <a:avLst/>
          </a:prstGeom>
          <a:noFill/>
        </p:spPr>
      </p:pic>
      <p:sp>
        <p:nvSpPr>
          <p:cNvPr id="98307" name="Rectangle 3"/>
          <p:cNvSpPr>
            <a:spLocks noChangeArrowheads="1"/>
          </p:cNvSpPr>
          <p:nvPr/>
        </p:nvSpPr>
        <p:spPr bwMode="auto">
          <a:xfrm>
            <a:off x="857224" y="916528"/>
            <a:ext cx="7715304" cy="563231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uk-UA" sz="2400" b="0" i="0" u="none" strike="noStrike" cap="none" normalizeH="0" baseline="0" dirty="0" smtClean="0">
                <a:ln>
                  <a:noFill/>
                </a:ln>
                <a:solidFill>
                  <a:schemeClr val="tx1"/>
                </a:solidFill>
                <a:effectLst/>
                <a:latin typeface="Arial" pitchFamily="34" charset="0"/>
                <a:ea typeface="Times New Roman" pitchFamily="18" charset="0"/>
              </a:rPr>
              <a:t>	</a:t>
            </a:r>
            <a:r>
              <a:rPr kumimoji="0" lang="uk-UA" sz="2400" b="1" i="0" u="none" strike="noStrike" cap="none" normalizeH="0" baseline="0" dirty="0" smtClean="0">
                <a:ln>
                  <a:noFill/>
                </a:ln>
                <a:solidFill>
                  <a:schemeClr val="tx1"/>
                </a:solidFill>
                <a:effectLst/>
                <a:latin typeface="Arial" pitchFamily="34" charset="0"/>
                <a:ea typeface="Times New Roman" pitchFamily="18" charset="0"/>
              </a:rPr>
              <a:t>Одним із пріоритетних напрямків діяльності міського голови та апарату міської ради є робота зі зверненнями громадян та надання якісних адміністративних послуг. Із цією метою створено належні умови прийому громадян, забезпечено своєчасний розгляд пропозицій, заяв і скарг, оперативного вирішення порушених у них питань.</a:t>
            </a:r>
            <a:endParaRPr kumimoji="0" lang="ru-RU" sz="2400" b="1" i="0" u="none" strike="noStrike" cap="none" normalizeH="0" baseline="0" dirty="0" smtClean="0">
              <a:ln>
                <a:noFill/>
              </a:ln>
              <a:solidFill>
                <a:schemeClr val="tx1"/>
              </a:solidFill>
              <a:effectLst/>
              <a:latin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uk-UA" sz="2400" b="1" i="0" u="none" strike="noStrike" cap="none" normalizeH="0" baseline="0" dirty="0" smtClean="0">
                <a:ln>
                  <a:noFill/>
                </a:ln>
                <a:solidFill>
                  <a:schemeClr val="tx1"/>
                </a:solidFill>
                <a:effectLst/>
                <a:latin typeface="Arial" pitchFamily="34" charset="0"/>
                <a:ea typeface="Times New Roman" pitchFamily="18" charset="0"/>
              </a:rPr>
              <a:t>	Із метою забезпечення конституційних прав і свобод громадян, підвищення ефективності роботи міської ради, виявлення проблем, які турбують жителів територіальної громади, розглянуто 1990  письмових звернень громадян, а також 875 звернень установ і організацій,  на які дано відповіді. </a:t>
            </a:r>
            <a:endParaRPr kumimoji="0" lang="uk-UA" sz="2400" b="1" i="0" u="none" strike="noStrike" cap="none" normalizeH="0" baseline="0" dirty="0" smtClean="0">
              <a:ln>
                <a:noFill/>
              </a:ln>
              <a:solidFill>
                <a:schemeClr val="tx1"/>
              </a:solidFill>
              <a:effectLst/>
              <a:latin typeface="Arial" pitchFamily="34" charset="0"/>
            </a:endParaRP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D:\міська рада\герб і прапор Бібрки\H1BIBRK0.jpg"/>
          <p:cNvPicPr>
            <a:picLocks noChangeAspect="1" noChangeArrowheads="1"/>
          </p:cNvPicPr>
          <p:nvPr/>
        </p:nvPicPr>
        <p:blipFill>
          <a:blip r:embed="rId2" cstate="print"/>
          <a:srcRect/>
          <a:stretch>
            <a:fillRect/>
          </a:stretch>
        </p:blipFill>
        <p:spPr bwMode="auto">
          <a:xfrm>
            <a:off x="0" y="0"/>
            <a:ext cx="963718" cy="1214422"/>
          </a:xfrm>
          <a:prstGeom prst="rect">
            <a:avLst/>
          </a:prstGeom>
          <a:noFill/>
        </p:spPr>
      </p:pic>
      <p:sp>
        <p:nvSpPr>
          <p:cNvPr id="3" name="Прямоугольник 2"/>
          <p:cNvSpPr/>
          <p:nvPr/>
        </p:nvSpPr>
        <p:spPr>
          <a:xfrm>
            <a:off x="642910" y="142853"/>
            <a:ext cx="8715436" cy="1292662"/>
          </a:xfrm>
          <a:prstGeom prst="rect">
            <a:avLst/>
          </a:prstGeom>
        </p:spPr>
        <p:txBody>
          <a:bodyPr wrap="square">
            <a:spAutoFit/>
          </a:bodyPr>
          <a:lstStyle/>
          <a:p>
            <a:pPr lvl="0" algn="ctr" fontAlgn="base">
              <a:spcBef>
                <a:spcPct val="0"/>
              </a:spcBef>
              <a:spcAft>
                <a:spcPct val="0"/>
              </a:spcAft>
            </a:pPr>
            <a:r>
              <a:rPr lang="uk-UA" sz="2600" b="1" dirty="0" err="1" smtClean="0">
                <a:ea typeface="Calibri" pitchFamily="34" charset="0"/>
                <a:cs typeface="Times New Roman" pitchFamily="18" charset="0"/>
              </a:rPr>
              <a:t>Проєкти</a:t>
            </a:r>
            <a:r>
              <a:rPr lang="uk-UA" sz="2600" b="1" dirty="0" smtClean="0">
                <a:ea typeface="Calibri" pitchFamily="34" charset="0"/>
                <a:cs typeface="Times New Roman" pitchFamily="18" charset="0"/>
              </a:rPr>
              <a:t>,  </a:t>
            </a:r>
          </a:p>
          <a:p>
            <a:pPr lvl="0" algn="ctr" fontAlgn="base">
              <a:spcBef>
                <a:spcPct val="0"/>
              </a:spcBef>
              <a:spcAft>
                <a:spcPct val="0"/>
              </a:spcAft>
            </a:pPr>
            <a:r>
              <a:rPr lang="uk-UA" sz="2600" b="1" dirty="0" smtClean="0">
                <a:ea typeface="Calibri" pitchFamily="34" charset="0"/>
                <a:cs typeface="Times New Roman" pitchFamily="18" charset="0"/>
              </a:rPr>
              <a:t>видатки на які здійснювались  за кошти обласних програм</a:t>
            </a:r>
          </a:p>
          <a:p>
            <a:pPr lvl="0" algn="ctr" fontAlgn="base">
              <a:spcBef>
                <a:spcPct val="0"/>
              </a:spcBef>
              <a:spcAft>
                <a:spcPct val="0"/>
              </a:spcAft>
            </a:pPr>
            <a:r>
              <a:rPr lang="ru-RU" sz="2600" b="1" dirty="0" err="1" smtClean="0"/>
              <a:t>Програма</a:t>
            </a:r>
            <a:r>
              <a:rPr lang="ru-RU" sz="2600" b="1" dirty="0" smtClean="0"/>
              <a:t>  </a:t>
            </a:r>
            <a:r>
              <a:rPr lang="ru-RU" sz="2600" b="1" dirty="0" err="1" smtClean="0"/>
              <a:t>розвитку</a:t>
            </a:r>
            <a:r>
              <a:rPr lang="ru-RU" sz="2600" b="1" dirty="0" smtClean="0"/>
              <a:t> </a:t>
            </a:r>
            <a:r>
              <a:rPr lang="ru-RU" sz="2600" b="1" dirty="0" err="1" smtClean="0"/>
              <a:t>освіти</a:t>
            </a:r>
            <a:r>
              <a:rPr lang="ru-RU" sz="2600" b="1" dirty="0" smtClean="0"/>
              <a:t> </a:t>
            </a:r>
            <a:r>
              <a:rPr lang="ru-RU" sz="2600" b="1" dirty="0" err="1" smtClean="0"/>
              <a:t>Львівщини</a:t>
            </a:r>
            <a:r>
              <a:rPr lang="ru-RU" sz="2600" b="1" dirty="0" smtClean="0"/>
              <a:t> на 2017-2020 роки</a:t>
            </a:r>
            <a:endParaRPr lang="ru-RU" sz="2600" b="1" dirty="0"/>
          </a:p>
        </p:txBody>
      </p:sp>
      <p:sp>
        <p:nvSpPr>
          <p:cNvPr id="4" name="Прямоугольник 3"/>
          <p:cNvSpPr/>
          <p:nvPr/>
        </p:nvSpPr>
        <p:spPr>
          <a:xfrm>
            <a:off x="642942" y="1620742"/>
            <a:ext cx="4572000" cy="2308324"/>
          </a:xfrm>
          <a:prstGeom prst="rect">
            <a:avLst/>
          </a:prstGeom>
        </p:spPr>
        <p:txBody>
          <a:bodyPr wrap="square">
            <a:spAutoFit/>
          </a:bodyPr>
          <a:lstStyle/>
          <a:p>
            <a:r>
              <a:rPr lang="ru-RU" sz="2400" b="1" dirty="0" err="1" smtClean="0"/>
              <a:t>Капітальний</a:t>
            </a:r>
            <a:r>
              <a:rPr lang="ru-RU" sz="2400" b="1" dirty="0" smtClean="0"/>
              <a:t> ремонт </a:t>
            </a:r>
            <a:r>
              <a:rPr lang="ru-RU" sz="2400" b="1" dirty="0" err="1" smtClean="0"/>
              <a:t>внутрішніх</a:t>
            </a:r>
            <a:r>
              <a:rPr lang="ru-RU" sz="2400" b="1" dirty="0" smtClean="0"/>
              <a:t> </a:t>
            </a:r>
            <a:r>
              <a:rPr lang="ru-RU" sz="2400" b="1" dirty="0" err="1" smtClean="0"/>
              <a:t>вбиралень</a:t>
            </a:r>
            <a:r>
              <a:rPr lang="ru-RU" sz="2400" b="1" dirty="0" smtClean="0"/>
              <a:t> </a:t>
            </a:r>
            <a:r>
              <a:rPr lang="ru-RU" sz="2400" b="1" dirty="0" err="1" smtClean="0"/>
              <a:t>Великоглібовицього</a:t>
            </a:r>
            <a:r>
              <a:rPr lang="ru-RU" sz="2400" b="1" dirty="0" smtClean="0"/>
              <a:t> ЗЗСО І-ІІІ ст. </a:t>
            </a:r>
            <a:r>
              <a:rPr lang="ru-RU" sz="2400" b="1" dirty="0" err="1" smtClean="0"/>
              <a:t>ім</a:t>
            </a:r>
            <a:r>
              <a:rPr lang="ru-RU" sz="2400" b="1" dirty="0" smtClean="0"/>
              <a:t>. </a:t>
            </a:r>
            <a:r>
              <a:rPr lang="ru-RU" sz="2400" b="1" dirty="0" err="1" smtClean="0"/>
              <a:t>Юліана</a:t>
            </a:r>
            <a:r>
              <a:rPr lang="ru-RU" sz="2400" b="1" dirty="0" smtClean="0"/>
              <a:t> </a:t>
            </a:r>
            <a:r>
              <a:rPr lang="ru-RU" sz="2400" b="1" dirty="0" err="1" smtClean="0"/>
              <a:t>Головінського</a:t>
            </a:r>
            <a:r>
              <a:rPr lang="ru-RU" sz="2400" b="1" dirty="0" smtClean="0"/>
              <a:t> </a:t>
            </a:r>
          </a:p>
          <a:p>
            <a:r>
              <a:rPr lang="uk-UA" sz="2400" b="1" dirty="0" smtClean="0"/>
              <a:t>Загальна вартість </a:t>
            </a:r>
            <a:r>
              <a:rPr lang="uk-UA" sz="2400" b="1" dirty="0" err="1" smtClean="0"/>
              <a:t>проєкту</a:t>
            </a:r>
            <a:endParaRPr lang="uk-UA" sz="2400" b="1" dirty="0" smtClean="0"/>
          </a:p>
          <a:p>
            <a:r>
              <a:rPr lang="ru-RU" sz="2400" dirty="0" smtClean="0"/>
              <a:t>487,459 </a:t>
            </a:r>
            <a:r>
              <a:rPr lang="uk-UA" sz="2400" b="1" dirty="0" smtClean="0"/>
              <a:t> </a:t>
            </a:r>
            <a:r>
              <a:rPr lang="uk-UA" sz="2400" b="1" dirty="0" err="1" smtClean="0"/>
              <a:t>тис.грн</a:t>
            </a:r>
            <a:r>
              <a:rPr lang="uk-UA" sz="2400" b="1" dirty="0" smtClean="0">
                <a:solidFill>
                  <a:srgbClr val="FF0000"/>
                </a:solidFill>
              </a:rPr>
              <a:t>.</a:t>
            </a:r>
            <a:endParaRPr lang="ru-RU" sz="2400" b="1" dirty="0">
              <a:solidFill>
                <a:srgbClr val="FF0000"/>
              </a:solidFill>
            </a:endParaRPr>
          </a:p>
        </p:txBody>
      </p:sp>
      <p:pic>
        <p:nvPicPr>
          <p:cNvPr id="2050" name="Picture 2"/>
          <p:cNvPicPr>
            <a:picLocks noChangeAspect="1" noChangeArrowheads="1"/>
          </p:cNvPicPr>
          <p:nvPr/>
        </p:nvPicPr>
        <p:blipFill>
          <a:blip r:embed="rId3" cstate="print"/>
          <a:srcRect/>
          <a:stretch>
            <a:fillRect/>
          </a:stretch>
        </p:blipFill>
        <p:spPr bwMode="auto">
          <a:xfrm>
            <a:off x="785818" y="3857628"/>
            <a:ext cx="3643306" cy="2732480"/>
          </a:xfrm>
          <a:prstGeom prst="rect">
            <a:avLst/>
          </a:prstGeom>
          <a:noFill/>
          <a:ln w="9525">
            <a:noFill/>
            <a:miter lim="800000"/>
            <a:headEnd/>
            <a:tailEnd/>
          </a:ln>
          <a:effectLst/>
        </p:spPr>
      </p:pic>
      <p:pic>
        <p:nvPicPr>
          <p:cNvPr id="6" name="Рисунок 5"/>
          <p:cNvPicPr/>
          <p:nvPr/>
        </p:nvPicPr>
        <p:blipFill>
          <a:blip r:embed="rId4" cstate="print">
            <a:extLst>
              <a:ext uri="{28A0092B-C50C-407E-A947-70E740481C1C}">
                <a14:useLocalDpi xmlns:lc="http://schemas.openxmlformats.org/drawingml/2006/lockedCanvas" xmlns:pic="http://schemas.openxmlformats.org/drawingml/2006/picture" xmlns:a14="http://schemas.microsoft.com/office/drawing/2010/main" xmlns:wps="http://schemas.microsoft.com/office/word/2010/wordprocessingShape" xmlns:wne="http://schemas.microsoft.com/office/word/2006/wordml" xmlns:wpi="http://schemas.microsoft.com/office/word/2010/wordprocessingInk" xmlns:wpg="http://schemas.microsoft.com/office/word/2010/wordprocessingGroup" xmlns:w15="http://schemas.microsoft.com/office/word/2012/wordml" xmlns:w14="http://schemas.microsoft.com/office/word/2010/wordml" xmlns:w="http://schemas.openxmlformats.org/wordprocessingml/2006/main" xmlns:w10="urn:schemas-microsoft-com:office:word" xmlns:wp="http://schemas.openxmlformats.org/drawingml/2006/wordprocessingDrawing" xmlns:wp14="http://schemas.microsoft.com/office/word/2010/wordprocessingDrawing" xmlns:v="urn:schemas-microsoft-com:vml" xmlns:m="http://schemas.openxmlformats.org/officeDocument/2006/math" xmlns:o="urn:schemas-microsoft-com:office:office" xmlns:mc="http://schemas.openxmlformats.org/markup-compatibility/2006" xmlns:wpc="http://schemas.microsoft.com/office/word/2010/wordprocessingCanvas" xmlns="" val="0"/>
              </a:ext>
            </a:extLst>
          </a:blip>
          <a:srcRect/>
          <a:stretch>
            <a:fillRect/>
          </a:stretch>
        </p:blipFill>
        <p:spPr bwMode="auto">
          <a:xfrm>
            <a:off x="5429256" y="1428736"/>
            <a:ext cx="2928958" cy="2286016"/>
          </a:xfrm>
          <a:prstGeom prst="rect">
            <a:avLst/>
          </a:prstGeom>
          <a:noFill/>
          <a:ln>
            <a:noFill/>
          </a:ln>
        </p:spPr>
      </p:pic>
      <p:pic>
        <p:nvPicPr>
          <p:cNvPr id="7" name="Рисунок 6"/>
          <p:cNvPicPr/>
          <p:nvPr/>
        </p:nvPicPr>
        <p:blipFill>
          <a:blip r:embed="rId5" cstate="print">
            <a:extLst>
              <a:ext uri="{28A0092B-C50C-407E-A947-70E740481C1C}">
                <a14:useLocalDpi xmlns:lc="http://schemas.openxmlformats.org/drawingml/2006/lockedCanvas" xmlns:pic="http://schemas.openxmlformats.org/drawingml/2006/picture" xmlns:a14="http://schemas.microsoft.com/office/drawing/2010/main" xmlns:wps="http://schemas.microsoft.com/office/word/2010/wordprocessingShape" xmlns:wne="http://schemas.microsoft.com/office/word/2006/wordml" xmlns:wpi="http://schemas.microsoft.com/office/word/2010/wordprocessingInk" xmlns:wpg="http://schemas.microsoft.com/office/word/2010/wordprocessingGroup" xmlns:w15="http://schemas.microsoft.com/office/word/2012/wordml" xmlns:w14="http://schemas.microsoft.com/office/word/2010/wordml" xmlns:w="http://schemas.openxmlformats.org/wordprocessingml/2006/main" xmlns:w10="urn:schemas-microsoft-com:office:word" xmlns:wp="http://schemas.openxmlformats.org/drawingml/2006/wordprocessingDrawing" xmlns:wp14="http://schemas.microsoft.com/office/word/2010/wordprocessingDrawing" xmlns:v="urn:schemas-microsoft-com:vml" xmlns:m="http://schemas.openxmlformats.org/officeDocument/2006/math" xmlns:o="urn:schemas-microsoft-com:office:office" xmlns:mc="http://schemas.openxmlformats.org/markup-compatibility/2006" xmlns:wpc="http://schemas.microsoft.com/office/word/2010/wordprocessingCanvas" xmlns="" val="0"/>
              </a:ext>
            </a:extLst>
          </a:blip>
          <a:srcRect/>
          <a:stretch>
            <a:fillRect/>
          </a:stretch>
        </p:blipFill>
        <p:spPr bwMode="auto">
          <a:xfrm>
            <a:off x="5143504" y="3857628"/>
            <a:ext cx="3429024" cy="2762250"/>
          </a:xfrm>
          <a:prstGeom prst="rect">
            <a:avLst/>
          </a:prstGeom>
          <a:noFill/>
          <a:ln>
            <a:noFill/>
          </a:ln>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D:\міська рада\герб і прапор Бібрки\H1BIBRK0.jpg"/>
          <p:cNvPicPr>
            <a:picLocks noChangeAspect="1" noChangeArrowheads="1"/>
          </p:cNvPicPr>
          <p:nvPr/>
        </p:nvPicPr>
        <p:blipFill>
          <a:blip r:embed="rId2" cstate="print"/>
          <a:srcRect/>
          <a:stretch>
            <a:fillRect/>
          </a:stretch>
        </p:blipFill>
        <p:spPr bwMode="auto">
          <a:xfrm>
            <a:off x="0" y="0"/>
            <a:ext cx="963718" cy="1214422"/>
          </a:xfrm>
          <a:prstGeom prst="rect">
            <a:avLst/>
          </a:prstGeom>
          <a:noFill/>
        </p:spPr>
      </p:pic>
      <p:sp>
        <p:nvSpPr>
          <p:cNvPr id="3" name="Прямоугольник 2"/>
          <p:cNvSpPr/>
          <p:nvPr/>
        </p:nvSpPr>
        <p:spPr>
          <a:xfrm>
            <a:off x="357158" y="1"/>
            <a:ext cx="8786842" cy="1569660"/>
          </a:xfrm>
          <a:prstGeom prst="rect">
            <a:avLst/>
          </a:prstGeom>
        </p:spPr>
        <p:txBody>
          <a:bodyPr wrap="square">
            <a:spAutoFit/>
          </a:bodyPr>
          <a:lstStyle/>
          <a:p>
            <a:pPr lvl="0" algn="ctr" fontAlgn="base">
              <a:spcBef>
                <a:spcPct val="0"/>
              </a:spcBef>
              <a:spcAft>
                <a:spcPct val="0"/>
              </a:spcAft>
            </a:pPr>
            <a:r>
              <a:rPr lang="uk-UA" sz="2400" b="1" dirty="0" err="1" smtClean="0">
                <a:ea typeface="Calibri" pitchFamily="34" charset="0"/>
                <a:cs typeface="Times New Roman" pitchFamily="18" charset="0"/>
              </a:rPr>
              <a:t>Проєкти</a:t>
            </a:r>
            <a:r>
              <a:rPr lang="uk-UA" sz="2400" b="1" dirty="0" smtClean="0">
                <a:ea typeface="Calibri" pitchFamily="34" charset="0"/>
                <a:cs typeface="Times New Roman" pitchFamily="18" charset="0"/>
              </a:rPr>
              <a:t>,  </a:t>
            </a:r>
          </a:p>
          <a:p>
            <a:pPr lvl="0" algn="ctr" fontAlgn="base">
              <a:spcBef>
                <a:spcPct val="0"/>
              </a:spcBef>
              <a:spcAft>
                <a:spcPct val="0"/>
              </a:spcAft>
            </a:pPr>
            <a:r>
              <a:rPr lang="uk-UA" sz="2400" b="1" dirty="0" smtClean="0">
                <a:ea typeface="Calibri" pitchFamily="34" charset="0"/>
                <a:cs typeface="Times New Roman" pitchFamily="18" charset="0"/>
              </a:rPr>
              <a:t>видатки на які здійснювались  за кошти обласних програм</a:t>
            </a:r>
          </a:p>
          <a:p>
            <a:pPr lvl="0" algn="ctr" fontAlgn="base">
              <a:spcBef>
                <a:spcPct val="0"/>
              </a:spcBef>
              <a:spcAft>
                <a:spcPct val="0"/>
              </a:spcAft>
            </a:pPr>
            <a:r>
              <a:rPr lang="uk-UA" sz="2400" b="1" dirty="0" smtClean="0"/>
              <a:t>Програма </a:t>
            </a:r>
            <a:r>
              <a:rPr lang="uk-UA" sz="2400" b="1" dirty="0" err="1" smtClean="0"/>
              <a:t>“Зовнішнє</a:t>
            </a:r>
            <a:r>
              <a:rPr lang="uk-UA" sz="2400" b="1" dirty="0" smtClean="0"/>
              <a:t> освітлення населених пунктів Львівської області на 2017-2020 </a:t>
            </a:r>
            <a:r>
              <a:rPr lang="uk-UA" sz="2400" b="1" dirty="0" err="1" smtClean="0"/>
              <a:t>роки”</a:t>
            </a:r>
            <a:endParaRPr lang="ru-RU" sz="2400" b="1" dirty="0"/>
          </a:p>
        </p:txBody>
      </p:sp>
      <p:sp>
        <p:nvSpPr>
          <p:cNvPr id="4" name="Прямоугольник 3"/>
          <p:cNvSpPr/>
          <p:nvPr/>
        </p:nvSpPr>
        <p:spPr>
          <a:xfrm>
            <a:off x="285720" y="1714488"/>
            <a:ext cx="2857520" cy="3786214"/>
          </a:xfrm>
          <a:prstGeom prst="rect">
            <a:avLst/>
          </a:prstGeom>
        </p:spPr>
        <p:txBody>
          <a:bodyPr wrap="square">
            <a:spAutoFit/>
          </a:bodyPr>
          <a:lstStyle/>
          <a:p>
            <a:r>
              <a:rPr lang="ru-RU" sz="2400" b="1" dirty="0" err="1" smtClean="0"/>
              <a:t>Реконструкція</a:t>
            </a:r>
            <a:r>
              <a:rPr lang="ru-RU" sz="2400" b="1" dirty="0" smtClean="0"/>
              <a:t> </a:t>
            </a:r>
            <a:r>
              <a:rPr lang="ru-RU" sz="2400" b="1" dirty="0" err="1" smtClean="0"/>
              <a:t>вуличного</a:t>
            </a:r>
            <a:r>
              <a:rPr lang="ru-RU" sz="2400" b="1" dirty="0" smtClean="0"/>
              <a:t> </a:t>
            </a:r>
            <a:r>
              <a:rPr lang="ru-RU" sz="2400" b="1" dirty="0" err="1" smtClean="0"/>
              <a:t>освітлення</a:t>
            </a:r>
            <a:r>
              <a:rPr lang="ru-RU" sz="2400" b="1" dirty="0" smtClean="0"/>
              <a:t> </a:t>
            </a:r>
            <a:r>
              <a:rPr lang="ru-RU" sz="2400" b="1" dirty="0" err="1" smtClean="0"/>
              <a:t>с.Любешка</a:t>
            </a:r>
            <a:r>
              <a:rPr lang="ru-RU" sz="2400" b="1" dirty="0" smtClean="0"/>
              <a:t> </a:t>
            </a:r>
            <a:r>
              <a:rPr lang="ru-RU" sz="2400" b="1" dirty="0" err="1" smtClean="0"/>
              <a:t>Перемишлянського</a:t>
            </a:r>
            <a:r>
              <a:rPr lang="ru-RU" sz="2400" b="1" dirty="0" smtClean="0"/>
              <a:t> району </a:t>
            </a:r>
            <a:r>
              <a:rPr lang="ru-RU" sz="2400" b="1" dirty="0" err="1" smtClean="0"/>
              <a:t>Львівської</a:t>
            </a:r>
            <a:r>
              <a:rPr lang="ru-RU" sz="2400" b="1" dirty="0" smtClean="0"/>
              <a:t> </a:t>
            </a:r>
            <a:r>
              <a:rPr lang="ru-RU" sz="2400" b="1" dirty="0" err="1" smtClean="0"/>
              <a:t>області</a:t>
            </a:r>
            <a:r>
              <a:rPr lang="ru-RU" sz="2400" b="1" dirty="0" smtClean="0"/>
              <a:t> </a:t>
            </a:r>
          </a:p>
          <a:p>
            <a:r>
              <a:rPr lang="uk-UA" sz="2400" b="1" dirty="0" smtClean="0"/>
              <a:t>Загальна вартість </a:t>
            </a:r>
            <a:r>
              <a:rPr lang="uk-UA" sz="2400" b="1" dirty="0" err="1" smtClean="0"/>
              <a:t>проєкту</a:t>
            </a:r>
            <a:endParaRPr lang="uk-UA" sz="2400" b="1" dirty="0" smtClean="0"/>
          </a:p>
          <a:p>
            <a:r>
              <a:rPr lang="ru-RU" sz="2400" b="1" dirty="0" smtClean="0"/>
              <a:t>913,185 </a:t>
            </a:r>
            <a:r>
              <a:rPr lang="uk-UA" sz="2400" b="1" dirty="0" err="1" smtClean="0"/>
              <a:t>тис.грн</a:t>
            </a:r>
            <a:r>
              <a:rPr lang="uk-UA" sz="2400" b="1" dirty="0" smtClean="0">
                <a:solidFill>
                  <a:srgbClr val="FF0000"/>
                </a:solidFill>
              </a:rPr>
              <a:t>.</a:t>
            </a:r>
            <a:endParaRPr lang="ru-RU" sz="2400" b="1" dirty="0">
              <a:solidFill>
                <a:srgbClr val="FF0000"/>
              </a:solidFill>
            </a:endParaRPr>
          </a:p>
        </p:txBody>
      </p:sp>
      <p:pic>
        <p:nvPicPr>
          <p:cNvPr id="237569" name="Picture 1"/>
          <p:cNvPicPr>
            <a:picLocks noChangeAspect="1" noChangeArrowheads="1"/>
          </p:cNvPicPr>
          <p:nvPr/>
        </p:nvPicPr>
        <p:blipFill>
          <a:blip r:embed="rId3" cstate="print"/>
          <a:srcRect/>
          <a:stretch>
            <a:fillRect/>
          </a:stretch>
        </p:blipFill>
        <p:spPr bwMode="auto">
          <a:xfrm>
            <a:off x="3185382" y="1928802"/>
            <a:ext cx="5689665" cy="3786214"/>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D:\міська рада\герб і прапор Бібрки\H1BIBRK0.jpg"/>
          <p:cNvPicPr>
            <a:picLocks noChangeAspect="1" noChangeArrowheads="1"/>
          </p:cNvPicPr>
          <p:nvPr/>
        </p:nvPicPr>
        <p:blipFill>
          <a:blip r:embed="rId2" cstate="print"/>
          <a:srcRect/>
          <a:stretch>
            <a:fillRect/>
          </a:stretch>
        </p:blipFill>
        <p:spPr bwMode="auto">
          <a:xfrm>
            <a:off x="0" y="0"/>
            <a:ext cx="963718" cy="1214422"/>
          </a:xfrm>
          <a:prstGeom prst="rect">
            <a:avLst/>
          </a:prstGeom>
          <a:noFill/>
        </p:spPr>
      </p:pic>
      <p:sp>
        <p:nvSpPr>
          <p:cNvPr id="307201" name="Rectangle 1"/>
          <p:cNvSpPr>
            <a:spLocks noChangeArrowheads="1"/>
          </p:cNvSpPr>
          <p:nvPr/>
        </p:nvSpPr>
        <p:spPr bwMode="auto">
          <a:xfrm>
            <a:off x="2597613" y="-17622"/>
            <a:ext cx="3948774" cy="492443"/>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2600" b="1" i="0" u="none" strike="noStrike" cap="none" normalizeH="0" baseline="0" dirty="0" err="1" smtClean="0">
                <a:ln>
                  <a:noFill/>
                </a:ln>
                <a:solidFill>
                  <a:schemeClr val="tx1"/>
                </a:solidFill>
                <a:effectLst/>
                <a:latin typeface="Calibri" pitchFamily="34" charset="0"/>
                <a:ea typeface="Times New Roman" pitchFamily="18" charset="0"/>
                <a:cs typeface="Times New Roman" pitchFamily="18" charset="0"/>
              </a:rPr>
              <a:t>Реалізація</a:t>
            </a:r>
            <a:r>
              <a:rPr kumimoji="0" lang="ru-RU" sz="2600" b="1"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t> </a:t>
            </a:r>
            <a:r>
              <a:rPr kumimoji="0" lang="ru-RU" sz="2600" b="1" i="0" u="none" strike="noStrike" cap="none" normalizeH="0" baseline="0" dirty="0" err="1" smtClean="0">
                <a:ln>
                  <a:noFill/>
                </a:ln>
                <a:solidFill>
                  <a:schemeClr val="tx1"/>
                </a:solidFill>
                <a:effectLst/>
                <a:latin typeface="Calibri" pitchFamily="34" charset="0"/>
                <a:ea typeface="Times New Roman" pitchFamily="18" charset="0"/>
                <a:cs typeface="Times New Roman" pitchFamily="18" charset="0"/>
              </a:rPr>
              <a:t>інших</a:t>
            </a:r>
            <a:r>
              <a:rPr kumimoji="0" lang="ru-RU" sz="2600" b="1"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t> </a:t>
            </a:r>
            <a:r>
              <a:rPr kumimoji="0" lang="ru-RU" sz="2600" b="1" i="0" u="none" strike="noStrike" cap="none" normalizeH="0" baseline="0" dirty="0" err="1" smtClean="0">
                <a:ln>
                  <a:noFill/>
                </a:ln>
                <a:solidFill>
                  <a:schemeClr val="tx1"/>
                </a:solidFill>
                <a:effectLst/>
                <a:latin typeface="Calibri" pitchFamily="34" charset="0"/>
                <a:ea typeface="Times New Roman" pitchFamily="18" charset="0"/>
                <a:cs typeface="Times New Roman" pitchFamily="18" charset="0"/>
              </a:rPr>
              <a:t>проектів</a:t>
            </a:r>
            <a:endParaRPr kumimoji="0" lang="ru-RU" sz="2600" b="0" i="0" u="none" strike="noStrike" cap="none" normalizeH="0" baseline="0" dirty="0" smtClean="0">
              <a:ln>
                <a:noFill/>
              </a:ln>
              <a:solidFill>
                <a:schemeClr val="tx1"/>
              </a:solidFill>
              <a:effectLst/>
              <a:latin typeface="Arial" pitchFamily="34" charset="0"/>
            </a:endParaRPr>
          </a:p>
        </p:txBody>
      </p:sp>
      <p:pic>
        <p:nvPicPr>
          <p:cNvPr id="225282" name="Picture 2"/>
          <p:cNvPicPr>
            <a:picLocks noChangeAspect="1" noChangeArrowheads="1"/>
          </p:cNvPicPr>
          <p:nvPr/>
        </p:nvPicPr>
        <p:blipFill>
          <a:blip r:embed="rId3" cstate="print"/>
          <a:srcRect/>
          <a:stretch>
            <a:fillRect/>
          </a:stretch>
        </p:blipFill>
        <p:spPr bwMode="auto">
          <a:xfrm>
            <a:off x="3071802" y="2714620"/>
            <a:ext cx="4762533" cy="3571900"/>
          </a:xfrm>
          <a:prstGeom prst="rect">
            <a:avLst/>
          </a:prstGeom>
          <a:noFill/>
          <a:ln w="9525">
            <a:noFill/>
            <a:miter lim="800000"/>
            <a:headEnd/>
            <a:tailEnd/>
          </a:ln>
          <a:effectLst/>
        </p:spPr>
      </p:pic>
      <p:pic>
        <p:nvPicPr>
          <p:cNvPr id="7" name="Picture 1"/>
          <p:cNvPicPr>
            <a:picLocks noChangeAspect="1" noChangeArrowheads="1"/>
          </p:cNvPicPr>
          <p:nvPr/>
        </p:nvPicPr>
        <p:blipFill>
          <a:blip r:embed="rId4" cstate="print"/>
          <a:srcRect/>
          <a:stretch>
            <a:fillRect/>
          </a:stretch>
        </p:blipFill>
        <p:spPr bwMode="auto">
          <a:xfrm>
            <a:off x="4929190" y="1714488"/>
            <a:ext cx="4286280" cy="3214710"/>
          </a:xfrm>
          <a:prstGeom prst="rect">
            <a:avLst/>
          </a:prstGeom>
          <a:noFill/>
          <a:ln w="9525">
            <a:noFill/>
            <a:miter lim="800000"/>
            <a:headEnd/>
            <a:tailEnd/>
          </a:ln>
          <a:effectLst/>
        </p:spPr>
      </p:pic>
      <p:sp>
        <p:nvSpPr>
          <p:cNvPr id="8" name="Rectangle 2"/>
          <p:cNvSpPr>
            <a:spLocks noChangeArrowheads="1"/>
          </p:cNvSpPr>
          <p:nvPr/>
        </p:nvSpPr>
        <p:spPr bwMode="auto">
          <a:xfrm>
            <a:off x="0" y="1214422"/>
            <a:ext cx="4929190" cy="378565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uk-UA" sz="2000" b="0" i="0" u="none" strike="noStrike" cap="none" normalizeH="0" baseline="0" dirty="0" smtClean="0">
                <a:ln>
                  <a:noFill/>
                </a:ln>
                <a:solidFill>
                  <a:schemeClr val="tx1"/>
                </a:solidFill>
                <a:effectLst/>
                <a:ea typeface="Calibri" pitchFamily="34" charset="0"/>
                <a:cs typeface="Times New Roman" pitchFamily="18" charset="0"/>
              </a:rPr>
              <a:t> </a:t>
            </a:r>
            <a:r>
              <a:rPr kumimoji="0" lang="uk-UA" sz="2400" b="1" i="0" u="none" strike="noStrike" cap="none" normalizeH="0" baseline="0" dirty="0" smtClean="0">
                <a:ln>
                  <a:noFill/>
                </a:ln>
                <a:solidFill>
                  <a:schemeClr val="tx1"/>
                </a:solidFill>
                <a:effectLst/>
                <a:ea typeface="Calibri" pitchFamily="34" charset="0"/>
                <a:cs typeface="Times New Roman" pitchFamily="18" charset="0"/>
              </a:rPr>
              <a:t>У 2019 році також реалізовано проект:</a:t>
            </a:r>
            <a:endParaRPr kumimoji="0" lang="ru-RU" sz="2400" b="1" i="0" u="none" strike="noStrike" cap="none" normalizeH="0" baseline="0" dirty="0" smtClean="0">
              <a:ln>
                <a:noFill/>
              </a:ln>
              <a:solidFill>
                <a:schemeClr val="tx1"/>
              </a:solidFill>
              <a:effectLst/>
              <a:ea typeface="Calibri" pitchFamily="34"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2400" b="1" i="0" u="none" strike="noStrike" cap="none" normalizeH="0" baseline="0" dirty="0" err="1" smtClean="0">
                <a:ln>
                  <a:noFill/>
                </a:ln>
                <a:solidFill>
                  <a:schemeClr val="tx1"/>
                </a:solidFill>
                <a:effectLst/>
                <a:ea typeface="Calibri" pitchFamily="34" charset="0"/>
                <a:cs typeface="Times New Roman" pitchFamily="18" charset="0"/>
              </a:rPr>
              <a:t>Капітальний</a:t>
            </a:r>
            <a:r>
              <a:rPr kumimoji="0" lang="ru-RU" sz="2400" b="1" i="0" u="none" strike="noStrike" cap="none" normalizeH="0" baseline="0" dirty="0" smtClean="0">
                <a:ln>
                  <a:noFill/>
                </a:ln>
                <a:solidFill>
                  <a:schemeClr val="tx1"/>
                </a:solidFill>
                <a:effectLst/>
                <a:ea typeface="Calibri" pitchFamily="34" charset="0"/>
                <a:cs typeface="Times New Roman" pitchFamily="18" charset="0"/>
              </a:rPr>
              <a:t> ремонт </a:t>
            </a:r>
            <a:r>
              <a:rPr kumimoji="0" lang="ru-RU" sz="2400" b="1" i="0" u="none" strike="noStrike" cap="none" normalizeH="0" baseline="0" dirty="0" err="1" smtClean="0">
                <a:ln>
                  <a:noFill/>
                </a:ln>
                <a:solidFill>
                  <a:schemeClr val="tx1"/>
                </a:solidFill>
                <a:effectLst/>
                <a:ea typeface="Calibri" pitchFamily="34" charset="0"/>
                <a:cs typeface="Times New Roman" pitchFamily="18" charset="0"/>
              </a:rPr>
              <a:t>вул.С.Крушельницької</a:t>
            </a:r>
            <a:r>
              <a:rPr kumimoji="0" lang="ru-RU" sz="2400" b="1" i="0" u="none" strike="noStrike" cap="none" normalizeH="0" baseline="0" dirty="0" smtClean="0">
                <a:ln>
                  <a:noFill/>
                </a:ln>
                <a:solidFill>
                  <a:schemeClr val="tx1"/>
                </a:solidFill>
                <a:effectLst/>
                <a:ea typeface="Calibri" pitchFamily="34" charset="0"/>
                <a:cs typeface="Times New Roman" pitchFamily="18" charset="0"/>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ru-RU" sz="2400" b="1" i="0" u="none" strike="noStrike" cap="none" normalizeH="0" baseline="0" dirty="0" smtClean="0">
                <a:ln>
                  <a:noFill/>
                </a:ln>
                <a:solidFill>
                  <a:schemeClr val="tx1"/>
                </a:solidFill>
                <a:effectLst/>
                <a:ea typeface="Calibri" pitchFamily="34" charset="0"/>
                <a:cs typeface="Times New Roman" pitchFamily="18" charset="0"/>
              </a:rPr>
              <a:t>в м.Бібрка </a:t>
            </a:r>
            <a:r>
              <a:rPr kumimoji="0" lang="ru-RU" sz="2400" b="1" i="0" u="none" strike="noStrike" cap="none" normalizeH="0" baseline="0" dirty="0" err="1" smtClean="0">
                <a:ln>
                  <a:noFill/>
                </a:ln>
                <a:solidFill>
                  <a:schemeClr val="tx1"/>
                </a:solidFill>
                <a:effectLst/>
                <a:ea typeface="Calibri" pitchFamily="34" charset="0"/>
                <a:cs typeface="Times New Roman" pitchFamily="18" charset="0"/>
              </a:rPr>
              <a:t>Перемишлянського</a:t>
            </a:r>
            <a:r>
              <a:rPr kumimoji="0" lang="ru-RU" sz="2400" b="1" i="0" u="none" strike="noStrike" cap="none" normalizeH="0" baseline="0" dirty="0" smtClean="0">
                <a:ln>
                  <a:noFill/>
                </a:ln>
                <a:solidFill>
                  <a:schemeClr val="tx1"/>
                </a:solidFill>
                <a:effectLst/>
                <a:ea typeface="Calibri" pitchFamily="34" charset="0"/>
                <a:cs typeface="Times New Roman" pitchFamily="18" charset="0"/>
              </a:rPr>
              <a:t> району </a:t>
            </a:r>
            <a:r>
              <a:rPr kumimoji="0" lang="ru-RU" sz="2400" b="1" i="0" u="none" strike="noStrike" cap="none" normalizeH="0" baseline="0" dirty="0" err="1" smtClean="0">
                <a:ln>
                  <a:noFill/>
                </a:ln>
                <a:solidFill>
                  <a:schemeClr val="tx1"/>
                </a:solidFill>
                <a:effectLst/>
                <a:ea typeface="Calibri" pitchFamily="34" charset="0"/>
                <a:cs typeface="Times New Roman" pitchFamily="18" charset="0"/>
              </a:rPr>
              <a:t>Львівської</a:t>
            </a:r>
            <a:r>
              <a:rPr kumimoji="0" lang="ru-RU" sz="2400" b="1" i="0" u="none" strike="noStrike" cap="none" normalizeH="0" baseline="0" dirty="0" smtClean="0">
                <a:ln>
                  <a:noFill/>
                </a:ln>
                <a:solidFill>
                  <a:schemeClr val="tx1"/>
                </a:solidFill>
                <a:effectLst/>
                <a:ea typeface="Calibri" pitchFamily="34" charset="0"/>
                <a:cs typeface="Times New Roman" pitchFamily="18" charset="0"/>
              </a:rPr>
              <a:t> </a:t>
            </a:r>
            <a:r>
              <a:rPr kumimoji="0" lang="ru-RU" sz="2400" b="1" i="0" u="none" strike="noStrike" cap="none" normalizeH="0" baseline="0" dirty="0" err="1" smtClean="0">
                <a:ln>
                  <a:noFill/>
                </a:ln>
                <a:solidFill>
                  <a:schemeClr val="tx1"/>
                </a:solidFill>
                <a:effectLst/>
                <a:ea typeface="Calibri" pitchFamily="34" charset="0"/>
                <a:cs typeface="Times New Roman" pitchFamily="18" charset="0"/>
              </a:rPr>
              <a:t>області</a:t>
            </a:r>
            <a:r>
              <a:rPr kumimoji="0" lang="ru-RU" sz="2400" b="1" i="0" u="none" strike="noStrike" cap="none" normalizeH="0" baseline="0" dirty="0" smtClean="0">
                <a:ln>
                  <a:noFill/>
                </a:ln>
                <a:solidFill>
                  <a:schemeClr val="tx1"/>
                </a:solidFill>
                <a:effectLst/>
                <a:ea typeface="Calibri" pitchFamily="34" charset="0"/>
                <a:cs typeface="Times New Roman" pitchFamily="18" charset="0"/>
              </a:rPr>
              <a:t>. </a:t>
            </a:r>
            <a:r>
              <a:rPr kumimoji="0" lang="ru-RU" sz="2400" b="1" i="0" u="none" strike="noStrike" cap="none" normalizeH="0" baseline="0" dirty="0" err="1" smtClean="0">
                <a:ln>
                  <a:noFill/>
                </a:ln>
                <a:solidFill>
                  <a:schemeClr val="tx1"/>
                </a:solidFill>
                <a:effectLst/>
                <a:ea typeface="Calibri" pitchFamily="34" charset="0"/>
                <a:cs typeface="Times New Roman" pitchFamily="18" charset="0"/>
              </a:rPr>
              <a:t>Коригування</a:t>
            </a:r>
            <a:r>
              <a:rPr kumimoji="0" lang="ru-RU" sz="2400" b="1" i="0" u="none" strike="noStrike" cap="none" normalizeH="0" baseline="0" dirty="0" smtClean="0">
                <a:ln>
                  <a:noFill/>
                </a:ln>
                <a:solidFill>
                  <a:schemeClr val="tx1"/>
                </a:solidFill>
                <a:effectLst/>
                <a:ea typeface="Calibri" pitchFamily="34" charset="0"/>
                <a:cs typeface="Times New Roman" pitchFamily="18" charset="0"/>
              </a:rPr>
              <a:t>. </a:t>
            </a:r>
          </a:p>
          <a:p>
            <a:pPr marL="0" marR="0" lvl="0" indent="0" algn="l" defTabSz="914400" rtl="0" eaLnBrk="0" fontAlgn="base" latinLnBrk="0" hangingPunct="0">
              <a:lnSpc>
                <a:spcPct val="100000"/>
              </a:lnSpc>
              <a:spcBef>
                <a:spcPct val="0"/>
              </a:spcBef>
              <a:spcAft>
                <a:spcPct val="0"/>
              </a:spcAft>
              <a:buClrTx/>
              <a:buSzTx/>
              <a:buFontTx/>
              <a:buNone/>
              <a:tabLst/>
            </a:pPr>
            <a:endParaRPr lang="ru-RU" sz="2400" b="1" dirty="0" smtClean="0">
              <a:ea typeface="Calibri" pitchFamily="34"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2400" b="1" i="0" u="none" strike="noStrike" cap="none" normalizeH="0" baseline="0" dirty="0" err="1" smtClean="0">
                <a:ln>
                  <a:noFill/>
                </a:ln>
                <a:solidFill>
                  <a:schemeClr val="tx1"/>
                </a:solidFill>
                <a:effectLst/>
                <a:ea typeface="Calibri" pitchFamily="34" charset="0"/>
                <a:cs typeface="Times New Roman" pitchFamily="18" charset="0"/>
              </a:rPr>
              <a:t>Загальна</a:t>
            </a:r>
            <a:r>
              <a:rPr kumimoji="0" lang="ru-RU" sz="2400" b="1" i="0" u="none" strike="noStrike" cap="none" normalizeH="0" baseline="0" dirty="0" smtClean="0">
                <a:ln>
                  <a:noFill/>
                </a:ln>
                <a:solidFill>
                  <a:schemeClr val="tx1"/>
                </a:solidFill>
                <a:effectLst/>
                <a:ea typeface="Calibri" pitchFamily="34" charset="0"/>
                <a:cs typeface="Times New Roman" pitchFamily="18" charset="0"/>
              </a:rPr>
              <a:t> </a:t>
            </a:r>
            <a:r>
              <a:rPr kumimoji="0" lang="ru-RU" sz="2400" b="1" i="0" u="none" strike="noStrike" cap="none" normalizeH="0" baseline="0" dirty="0" err="1" smtClean="0">
                <a:ln>
                  <a:noFill/>
                </a:ln>
                <a:solidFill>
                  <a:schemeClr val="tx1"/>
                </a:solidFill>
                <a:effectLst/>
                <a:ea typeface="Calibri" pitchFamily="34" charset="0"/>
                <a:cs typeface="Times New Roman" pitchFamily="18" charset="0"/>
              </a:rPr>
              <a:t>вартість</a:t>
            </a:r>
            <a:r>
              <a:rPr kumimoji="0" lang="ru-RU" sz="2400" b="1" i="0" u="none" strike="noStrike" cap="none" normalizeH="0" baseline="0" dirty="0" smtClean="0">
                <a:ln>
                  <a:noFill/>
                </a:ln>
                <a:solidFill>
                  <a:schemeClr val="tx1"/>
                </a:solidFill>
                <a:effectLst/>
                <a:ea typeface="Calibri" pitchFamily="34" charset="0"/>
                <a:cs typeface="Times New Roman" pitchFamily="18" charset="0"/>
              </a:rPr>
              <a:t> проекту – 1510,090 </a:t>
            </a:r>
            <a:r>
              <a:rPr kumimoji="0" lang="ru-RU" sz="2400" b="1" i="0" u="none" strike="noStrike" cap="none" normalizeH="0" baseline="0" dirty="0" err="1" smtClean="0">
                <a:ln>
                  <a:noFill/>
                </a:ln>
                <a:solidFill>
                  <a:schemeClr val="tx1"/>
                </a:solidFill>
                <a:effectLst/>
                <a:ea typeface="Calibri" pitchFamily="34" charset="0"/>
                <a:cs typeface="Times New Roman" pitchFamily="18" charset="0"/>
              </a:rPr>
              <a:t>тис.грн</a:t>
            </a:r>
            <a:r>
              <a:rPr kumimoji="0" lang="ru-RU" sz="2400" b="1" i="0" u="none" strike="noStrike" cap="none" normalizeH="0" baseline="0" dirty="0" smtClean="0">
                <a:ln>
                  <a:noFill/>
                </a:ln>
                <a:solidFill>
                  <a:schemeClr val="tx1"/>
                </a:solidFill>
                <a:effectLst/>
              </a:rPr>
              <a:t> </a:t>
            </a: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D:\міська рада\герб і прапор Бібрки\H1BIBRK0.jpg"/>
          <p:cNvPicPr>
            <a:picLocks noChangeAspect="1" noChangeArrowheads="1"/>
          </p:cNvPicPr>
          <p:nvPr/>
        </p:nvPicPr>
        <p:blipFill>
          <a:blip r:embed="rId2" cstate="print"/>
          <a:srcRect/>
          <a:stretch>
            <a:fillRect/>
          </a:stretch>
        </p:blipFill>
        <p:spPr bwMode="auto">
          <a:xfrm>
            <a:off x="0" y="0"/>
            <a:ext cx="963718" cy="1214422"/>
          </a:xfrm>
          <a:prstGeom prst="rect">
            <a:avLst/>
          </a:prstGeom>
          <a:noFill/>
        </p:spPr>
      </p:pic>
      <p:sp>
        <p:nvSpPr>
          <p:cNvPr id="3" name="Прямоугольник 2"/>
          <p:cNvSpPr/>
          <p:nvPr/>
        </p:nvSpPr>
        <p:spPr>
          <a:xfrm>
            <a:off x="571472" y="0"/>
            <a:ext cx="8572528" cy="830997"/>
          </a:xfrm>
          <a:prstGeom prst="rect">
            <a:avLst/>
          </a:prstGeom>
        </p:spPr>
        <p:txBody>
          <a:bodyPr wrap="square">
            <a:spAutoFit/>
          </a:bodyPr>
          <a:lstStyle/>
          <a:p>
            <a:pPr algn="ctr"/>
            <a:r>
              <a:rPr lang="uk-UA" sz="2400" b="1" dirty="0" smtClean="0"/>
              <a:t>Про  утворення структури (відділів, служб та комунальних підприємств) Бібрської міської ради </a:t>
            </a:r>
            <a:endParaRPr lang="ru-RU" sz="2400" dirty="0" smtClean="0"/>
          </a:p>
        </p:txBody>
      </p:sp>
      <p:pic>
        <p:nvPicPr>
          <p:cNvPr id="41986" name="Picture 2"/>
          <p:cNvPicPr>
            <a:picLocks noChangeAspect="1" noChangeArrowheads="1"/>
          </p:cNvPicPr>
          <p:nvPr/>
        </p:nvPicPr>
        <p:blipFill>
          <a:blip r:embed="rId3" cstate="print"/>
          <a:srcRect/>
          <a:stretch>
            <a:fillRect/>
          </a:stretch>
        </p:blipFill>
        <p:spPr bwMode="auto">
          <a:xfrm>
            <a:off x="1785918" y="1360652"/>
            <a:ext cx="6215106" cy="4655330"/>
          </a:xfrm>
          <a:prstGeom prst="rect">
            <a:avLst/>
          </a:prstGeom>
          <a:noFill/>
          <a:ln w="9525">
            <a:noFill/>
            <a:miter lim="800000"/>
            <a:headEnd/>
            <a:tailEnd/>
          </a:ln>
          <a:effectLst/>
        </p:spPr>
      </p:pic>
      <p:sp>
        <p:nvSpPr>
          <p:cNvPr id="7" name="Rectangle 1"/>
          <p:cNvSpPr>
            <a:spLocks noChangeArrowheads="1"/>
          </p:cNvSpPr>
          <p:nvPr/>
        </p:nvSpPr>
        <p:spPr bwMode="auto">
          <a:xfrm>
            <a:off x="357158" y="1006594"/>
            <a:ext cx="8786842" cy="504753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uk-UA" sz="2000" b="1" i="0" u="none" strike="noStrike" cap="none" normalizeH="0" baseline="0" dirty="0" smtClean="0">
                <a:ln>
                  <a:noFill/>
                </a:ln>
                <a:solidFill>
                  <a:schemeClr val="tx1"/>
                </a:solidFill>
                <a:effectLst/>
                <a:latin typeface="+mj-lt"/>
                <a:ea typeface="Times New Roman" pitchFamily="18" charset="0"/>
                <a:cs typeface="Times New Roman" pitchFamily="18" charset="0"/>
              </a:rPr>
              <a:t>У зв’язку з утворенням об’єднаної територіальної громади </a:t>
            </a:r>
            <a:r>
              <a:rPr kumimoji="0" lang="uk-UA" sz="2000" b="1" i="0" u="none" strike="noStrike" cap="none" normalizeH="0" baseline="0" dirty="0" err="1" smtClean="0">
                <a:ln>
                  <a:noFill/>
                </a:ln>
                <a:solidFill>
                  <a:schemeClr val="tx1"/>
                </a:solidFill>
                <a:effectLst/>
                <a:latin typeface="+mj-lt"/>
                <a:ea typeface="Times New Roman" pitchFamily="18" charset="0"/>
                <a:cs typeface="Times New Roman" pitchFamily="18" charset="0"/>
              </a:rPr>
              <a:t>Бібрською</a:t>
            </a:r>
            <a:r>
              <a:rPr kumimoji="0" lang="uk-UA" sz="2000" b="1" i="0" u="none" strike="noStrike" cap="none" normalizeH="0" baseline="0" dirty="0" smtClean="0">
                <a:ln>
                  <a:noFill/>
                </a:ln>
                <a:solidFill>
                  <a:schemeClr val="tx1"/>
                </a:solidFill>
                <a:effectLst/>
                <a:latin typeface="+mj-lt"/>
                <a:ea typeface="Times New Roman" pitchFamily="18" charset="0"/>
                <a:cs typeface="Times New Roman" pitchFamily="18" charset="0"/>
              </a:rPr>
              <a:t> міською радою у 2019 році  було створено:</a:t>
            </a:r>
          </a:p>
          <a:p>
            <a:pPr marL="0" marR="0" lvl="0" indent="0" algn="l" defTabSz="914400" rtl="0" eaLnBrk="1" fontAlgn="base" latinLnBrk="0" hangingPunct="1">
              <a:lnSpc>
                <a:spcPct val="100000"/>
              </a:lnSpc>
              <a:spcBef>
                <a:spcPct val="0"/>
              </a:spcBef>
              <a:spcAft>
                <a:spcPct val="0"/>
              </a:spcAft>
              <a:buClrTx/>
              <a:buSzTx/>
              <a:buFont typeface="Arial" pitchFamily="34" charset="0"/>
              <a:buChar char="•"/>
              <a:tabLst/>
            </a:pPr>
            <a:r>
              <a:rPr kumimoji="0" lang="uk-UA" sz="2000" b="1" i="0" u="none" strike="noStrike" cap="none" normalizeH="0" baseline="0" dirty="0" smtClean="0">
                <a:ln>
                  <a:noFill/>
                </a:ln>
                <a:solidFill>
                  <a:schemeClr val="tx1"/>
                </a:solidFill>
                <a:effectLst/>
                <a:latin typeface="+mj-lt"/>
                <a:ea typeface="Times New Roman" pitchFamily="18" charset="0"/>
                <a:cs typeface="Times New Roman" pitchFamily="18" charset="0"/>
              </a:rPr>
              <a:t> </a:t>
            </a:r>
            <a:r>
              <a:rPr kumimoji="0" lang="uk-UA" sz="2000" b="1" i="0" u="none" strike="noStrike" cap="none" normalizeH="0" baseline="0" dirty="0" smtClean="0">
                <a:ln>
                  <a:noFill/>
                </a:ln>
                <a:solidFill>
                  <a:schemeClr val="tx1"/>
                </a:solidFill>
                <a:effectLst/>
                <a:ea typeface="Times New Roman" pitchFamily="18" charset="0"/>
                <a:cs typeface="Times New Roman" pitchFamily="18" charset="0"/>
              </a:rPr>
              <a:t>відділ освіти, </a:t>
            </a:r>
          </a:p>
          <a:p>
            <a:pPr marL="0" marR="0" lvl="0" indent="0" algn="l" defTabSz="914400" rtl="0" eaLnBrk="1" fontAlgn="base" latinLnBrk="0" hangingPunct="1">
              <a:lnSpc>
                <a:spcPct val="100000"/>
              </a:lnSpc>
              <a:spcBef>
                <a:spcPct val="0"/>
              </a:spcBef>
              <a:spcAft>
                <a:spcPct val="0"/>
              </a:spcAft>
              <a:buClrTx/>
              <a:buSzTx/>
              <a:buFont typeface="Arial" pitchFamily="34" charset="0"/>
              <a:buChar char="•"/>
              <a:tabLst/>
            </a:pPr>
            <a:r>
              <a:rPr lang="uk-UA" sz="2000" b="1" dirty="0" smtClean="0">
                <a:ea typeface="Times New Roman" pitchFamily="18" charset="0"/>
                <a:cs typeface="Times New Roman" pitchFamily="18" charset="0"/>
              </a:rPr>
              <a:t> </a:t>
            </a:r>
            <a:r>
              <a:rPr kumimoji="0" lang="uk-UA" sz="2000" b="1" i="0" u="none" strike="noStrike" cap="none" normalizeH="0" baseline="0" dirty="0" smtClean="0">
                <a:ln>
                  <a:noFill/>
                </a:ln>
                <a:solidFill>
                  <a:srgbClr val="000000"/>
                </a:solidFill>
                <a:effectLst/>
                <a:ea typeface="Times New Roman" pitchFamily="18" charset="0"/>
                <a:cs typeface="Times New Roman" pitchFamily="18" charset="0"/>
              </a:rPr>
              <a:t>відділ культури, туризму, сім’ї, молоді, спорту та соціальної політики;</a:t>
            </a:r>
          </a:p>
          <a:p>
            <a:pPr>
              <a:buFont typeface="Arial" pitchFamily="34" charset="0"/>
              <a:buChar char="•"/>
            </a:pPr>
            <a:r>
              <a:rPr lang="uk-UA" sz="2000" b="1" dirty="0" smtClean="0"/>
              <a:t>відділ містобудування, архітектури, земельних відносин та інфраструктури;</a:t>
            </a:r>
            <a:endParaRPr lang="ru-RU" sz="2000" b="1" dirty="0" smtClean="0"/>
          </a:p>
          <a:p>
            <a:pPr>
              <a:buFont typeface="Arial" pitchFamily="34" charset="0"/>
              <a:buChar char="•"/>
            </a:pPr>
            <a:r>
              <a:rPr lang="uk-UA" sz="2000" b="1" dirty="0" smtClean="0"/>
              <a:t> відділ державної реєстрації,</a:t>
            </a:r>
            <a:endParaRPr lang="ru-RU" sz="2000" b="1" dirty="0" smtClean="0"/>
          </a:p>
          <a:p>
            <a:pPr>
              <a:buFont typeface="Arial" pitchFamily="34" charset="0"/>
              <a:buChar char="•"/>
            </a:pPr>
            <a:r>
              <a:rPr lang="uk-UA" sz="2000" b="1" dirty="0" smtClean="0"/>
              <a:t> відділ фінансів, бюджету, бухгалтерського обліку, звітності та контролю; </a:t>
            </a:r>
            <a:endParaRPr lang="ru-RU" sz="2000" b="1" dirty="0" smtClean="0"/>
          </a:p>
          <a:p>
            <a:pPr lvl="0" fontAlgn="base">
              <a:spcBef>
                <a:spcPct val="0"/>
              </a:spcBef>
              <a:spcAft>
                <a:spcPct val="0"/>
              </a:spcAft>
              <a:buFont typeface="Arial" pitchFamily="34" charset="0"/>
              <a:buChar char="•"/>
            </a:pPr>
            <a:r>
              <a:rPr lang="uk-UA" sz="2000" b="1" dirty="0" smtClean="0">
                <a:ea typeface="Calibri" pitchFamily="34" charset="0"/>
                <a:cs typeface="Times New Roman" pitchFamily="18" charset="0"/>
              </a:rPr>
              <a:t>Службу у справах дітей Бібрської міської ради,</a:t>
            </a:r>
            <a:endParaRPr kumimoji="0" lang="uk-UA" sz="2000" b="1" i="0" u="none" strike="noStrike" cap="none" normalizeH="0" baseline="0" dirty="0" smtClean="0">
              <a:ln>
                <a:noFill/>
              </a:ln>
              <a:solidFill>
                <a:srgbClr val="000000"/>
              </a:solidFill>
              <a:effectLst/>
              <a:ea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 typeface="Arial" pitchFamily="34" charset="0"/>
              <a:buChar char="•"/>
              <a:tabLst/>
            </a:pPr>
            <a:r>
              <a:rPr kumimoji="0" lang="uk-UA" sz="2000" b="1" i="0" u="none" strike="noStrike" cap="none" normalizeH="0" baseline="0" dirty="0" smtClean="0">
                <a:ln>
                  <a:noFill/>
                </a:ln>
                <a:solidFill>
                  <a:srgbClr val="000000"/>
                </a:solidFill>
                <a:effectLst/>
                <a:ea typeface="Times New Roman" pitchFamily="18" charset="0"/>
                <a:cs typeface="Times New Roman" pitchFamily="18" charset="0"/>
              </a:rPr>
              <a:t> Комунальний заклад </a:t>
            </a:r>
            <a:r>
              <a:rPr kumimoji="0" lang="uk-UA" sz="2000" b="1" i="0" u="none" strike="noStrike" cap="none" normalizeH="0" baseline="0" dirty="0" err="1" smtClean="0">
                <a:ln>
                  <a:noFill/>
                </a:ln>
                <a:solidFill>
                  <a:srgbClr val="000000"/>
                </a:solidFill>
                <a:effectLst/>
                <a:ea typeface="Times New Roman" pitchFamily="18" charset="0"/>
                <a:cs typeface="Times New Roman" pitchFamily="18" charset="0"/>
              </a:rPr>
              <a:t>“Публічна</a:t>
            </a:r>
            <a:r>
              <a:rPr kumimoji="0" lang="uk-UA" sz="2000" b="1" i="0" u="none" strike="noStrike" cap="none" normalizeH="0" dirty="0" smtClean="0">
                <a:ln>
                  <a:noFill/>
                </a:ln>
                <a:solidFill>
                  <a:srgbClr val="000000"/>
                </a:solidFill>
                <a:effectLst/>
                <a:ea typeface="Times New Roman" pitchFamily="18" charset="0"/>
                <a:cs typeface="Times New Roman" pitchFamily="18" charset="0"/>
              </a:rPr>
              <a:t> бібліотека</a:t>
            </a:r>
            <a:r>
              <a:rPr kumimoji="0" lang="uk-UA" sz="2000" b="1" i="0" u="none" strike="noStrike" cap="none" normalizeH="0" baseline="0" dirty="0" smtClean="0">
                <a:ln>
                  <a:noFill/>
                </a:ln>
                <a:solidFill>
                  <a:srgbClr val="000000"/>
                </a:solidFill>
                <a:effectLst/>
                <a:ea typeface="Times New Roman" pitchFamily="18" charset="0"/>
                <a:cs typeface="Times New Roman" pitchFamily="18" charset="0"/>
              </a:rPr>
              <a:t>,”</a:t>
            </a:r>
          </a:p>
          <a:p>
            <a:pPr marL="0" marR="0" lvl="0" indent="0" algn="l" defTabSz="914400" rtl="0" eaLnBrk="1" fontAlgn="base" latinLnBrk="0" hangingPunct="1">
              <a:lnSpc>
                <a:spcPct val="100000"/>
              </a:lnSpc>
              <a:spcBef>
                <a:spcPct val="0"/>
              </a:spcBef>
              <a:spcAft>
                <a:spcPct val="0"/>
              </a:spcAft>
              <a:buClrTx/>
              <a:buSzTx/>
              <a:buFont typeface="Arial" pitchFamily="34" charset="0"/>
              <a:buChar char="•"/>
              <a:tabLst/>
            </a:pPr>
            <a:r>
              <a:rPr kumimoji="0" lang="uk-UA" sz="2000" b="1" i="0" u="none" strike="noStrike" cap="none" normalizeH="0" baseline="0" dirty="0" smtClean="0">
                <a:ln>
                  <a:noFill/>
                </a:ln>
                <a:solidFill>
                  <a:srgbClr val="000000"/>
                </a:solidFill>
                <a:effectLst/>
                <a:ea typeface="Times New Roman" pitchFamily="18" charset="0"/>
                <a:cs typeface="Times New Roman" pitchFamily="18" charset="0"/>
              </a:rPr>
              <a:t>  комунальне некомерційне підприємство «Центр первинної медико-санітарної допомоги» Бібрської міської ради; </a:t>
            </a:r>
          </a:p>
          <a:p>
            <a:pPr marL="0" marR="0" lvl="0" indent="0" algn="l" defTabSz="914400" rtl="0" eaLnBrk="1" fontAlgn="base" latinLnBrk="0" hangingPunct="1">
              <a:lnSpc>
                <a:spcPct val="100000"/>
              </a:lnSpc>
              <a:spcBef>
                <a:spcPct val="0"/>
              </a:spcBef>
              <a:spcAft>
                <a:spcPct val="0"/>
              </a:spcAft>
              <a:buClrTx/>
              <a:buSzTx/>
              <a:buFont typeface="Arial" pitchFamily="34" charset="0"/>
              <a:buChar char="•"/>
              <a:tabLst/>
            </a:pPr>
            <a:r>
              <a:rPr lang="uk-UA" sz="2000" b="1" dirty="0" smtClean="0">
                <a:solidFill>
                  <a:srgbClr val="000000"/>
                </a:solidFill>
                <a:ea typeface="Calibri" pitchFamily="34" charset="0"/>
                <a:cs typeface="Times New Roman" pitchFamily="18" charset="0"/>
              </a:rPr>
              <a:t> </a:t>
            </a:r>
            <a:r>
              <a:rPr kumimoji="0" lang="uk-UA" sz="2000" b="1" i="0" u="none" strike="noStrike" cap="none" normalizeH="0" baseline="0" dirty="0" smtClean="0">
                <a:ln>
                  <a:noFill/>
                </a:ln>
                <a:solidFill>
                  <a:schemeClr val="tx1"/>
                </a:solidFill>
                <a:effectLst/>
                <a:ea typeface="Calibri" pitchFamily="34" charset="0"/>
                <a:cs typeface="Times New Roman" pitchFamily="18" charset="0"/>
              </a:rPr>
              <a:t>Комунальний заклад «Центр надання соціальних послуг» Бібрської міської ради, </a:t>
            </a:r>
          </a:p>
          <a:p>
            <a:pPr marL="0" marR="0" lvl="0" indent="0" algn="l" defTabSz="914400" rtl="0" eaLnBrk="1" fontAlgn="base" latinLnBrk="0" hangingPunct="1">
              <a:lnSpc>
                <a:spcPct val="100000"/>
              </a:lnSpc>
              <a:spcBef>
                <a:spcPct val="0"/>
              </a:spcBef>
              <a:spcAft>
                <a:spcPct val="0"/>
              </a:spcAft>
              <a:buClrTx/>
              <a:buSzTx/>
              <a:tabLst/>
            </a:pPr>
            <a:r>
              <a:rPr kumimoji="0" lang="uk-UA" sz="2000" b="1" i="0" u="none" strike="noStrike" cap="none" normalizeH="0" baseline="0" dirty="0" smtClean="0">
                <a:ln>
                  <a:noFill/>
                </a:ln>
                <a:solidFill>
                  <a:schemeClr val="tx1"/>
                </a:solidFill>
                <a:effectLst/>
                <a:latin typeface="+mj-lt"/>
                <a:ea typeface="Calibri" pitchFamily="34" charset="0"/>
                <a:cs typeface="Times New Roman" pitchFamily="18" charset="0"/>
              </a:rPr>
              <a:t>які перебрали функції відповідних відділів,  служб і установ </a:t>
            </a:r>
            <a:r>
              <a:rPr kumimoji="0" lang="uk-UA" sz="2000" b="1" i="0" u="none" strike="noStrike" cap="none" normalizeH="0" baseline="0" dirty="0" err="1" smtClean="0">
                <a:ln>
                  <a:noFill/>
                </a:ln>
                <a:solidFill>
                  <a:schemeClr val="tx1"/>
                </a:solidFill>
                <a:effectLst/>
                <a:latin typeface="+mj-lt"/>
                <a:ea typeface="Calibri" pitchFamily="34" charset="0"/>
                <a:cs typeface="Times New Roman" pitchFamily="18" charset="0"/>
              </a:rPr>
              <a:t>Перемишлянської</a:t>
            </a:r>
            <a:r>
              <a:rPr kumimoji="0" lang="uk-UA" sz="2000" b="1" i="0" u="none" strike="noStrike" cap="none" normalizeH="0" baseline="0" dirty="0" smtClean="0">
                <a:ln>
                  <a:noFill/>
                </a:ln>
                <a:solidFill>
                  <a:schemeClr val="tx1"/>
                </a:solidFill>
                <a:effectLst/>
                <a:latin typeface="+mj-lt"/>
                <a:ea typeface="Calibri" pitchFamily="34" charset="0"/>
                <a:cs typeface="Times New Roman" pitchFamily="18" charset="0"/>
              </a:rPr>
              <a:t> РДА або </a:t>
            </a:r>
            <a:r>
              <a:rPr kumimoji="0" lang="uk-UA" sz="2000" b="1" i="0" u="none" strike="noStrike" cap="none" normalizeH="0" baseline="0" dirty="0" err="1" smtClean="0">
                <a:ln>
                  <a:noFill/>
                </a:ln>
                <a:solidFill>
                  <a:schemeClr val="tx1"/>
                </a:solidFill>
                <a:effectLst/>
                <a:latin typeface="+mj-lt"/>
                <a:ea typeface="Calibri" pitchFamily="34" charset="0"/>
                <a:cs typeface="Times New Roman" pitchFamily="18" charset="0"/>
              </a:rPr>
              <a:t>Перемишлянської</a:t>
            </a:r>
            <a:r>
              <a:rPr kumimoji="0" lang="uk-UA" sz="2000" b="1" i="0" u="none" strike="noStrike" cap="none" normalizeH="0" baseline="0" dirty="0" smtClean="0">
                <a:ln>
                  <a:noFill/>
                </a:ln>
                <a:solidFill>
                  <a:schemeClr val="tx1"/>
                </a:solidFill>
                <a:effectLst/>
                <a:latin typeface="+mj-lt"/>
                <a:ea typeface="Calibri" pitchFamily="34" charset="0"/>
                <a:cs typeface="Times New Roman" pitchFamily="18" charset="0"/>
              </a:rPr>
              <a:t> районної ради. </a:t>
            </a:r>
            <a:endParaRPr kumimoji="0" lang="ru-RU" sz="2000" b="1" i="0" u="none" strike="noStrike" cap="none" normalizeH="0" baseline="0" dirty="0" smtClean="0">
              <a:ln>
                <a:noFill/>
              </a:ln>
              <a:solidFill>
                <a:schemeClr val="tx1"/>
              </a:solidFill>
              <a:effectLst/>
              <a:latin typeface="+mj-l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sz="2200" b="0" i="0" u="none" strike="noStrike" cap="none" normalizeH="0" baseline="0" dirty="0" smtClean="0">
              <a:ln>
                <a:noFill/>
              </a:ln>
              <a:solidFill>
                <a:schemeClr val="tx1"/>
              </a:solidFill>
              <a:effectLst/>
              <a:latin typeface="+mj-lt"/>
            </a:endParaRP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D:\міська рада\герб і прапор Бібрки\H1BIBRK0.jpg"/>
          <p:cNvPicPr>
            <a:picLocks noChangeAspect="1" noChangeArrowheads="1"/>
          </p:cNvPicPr>
          <p:nvPr/>
        </p:nvPicPr>
        <p:blipFill>
          <a:blip r:embed="rId2" cstate="print"/>
          <a:srcRect/>
          <a:stretch>
            <a:fillRect/>
          </a:stretch>
        </p:blipFill>
        <p:spPr bwMode="auto">
          <a:xfrm>
            <a:off x="0" y="0"/>
            <a:ext cx="963718" cy="1214422"/>
          </a:xfrm>
          <a:prstGeom prst="rect">
            <a:avLst/>
          </a:prstGeom>
          <a:noFill/>
        </p:spPr>
      </p:pic>
      <p:sp>
        <p:nvSpPr>
          <p:cNvPr id="8" name="Прямоугольник 7"/>
          <p:cNvSpPr/>
          <p:nvPr/>
        </p:nvSpPr>
        <p:spPr>
          <a:xfrm>
            <a:off x="857224" y="357166"/>
            <a:ext cx="8638006" cy="492443"/>
          </a:xfrm>
          <a:prstGeom prst="rect">
            <a:avLst/>
          </a:prstGeom>
        </p:spPr>
        <p:txBody>
          <a:bodyPr wrap="none">
            <a:spAutoFit/>
          </a:bodyPr>
          <a:lstStyle/>
          <a:p>
            <a:r>
              <a:rPr lang="uk-UA" sz="2600" b="1" dirty="0" smtClean="0">
                <a:ea typeface="Times New Roman" pitchFamily="18" charset="0"/>
                <a:cs typeface="Times New Roman" pitchFamily="18" charset="0"/>
              </a:rPr>
              <a:t>Відділ освіти виконавчого комітету Бібрської міської ради</a:t>
            </a:r>
            <a:endParaRPr lang="ru-RU" sz="2600" dirty="0"/>
          </a:p>
        </p:txBody>
      </p:sp>
      <p:pic>
        <p:nvPicPr>
          <p:cNvPr id="3074" name="Picture 2"/>
          <p:cNvPicPr>
            <a:picLocks noChangeAspect="1" noChangeArrowheads="1"/>
          </p:cNvPicPr>
          <p:nvPr/>
        </p:nvPicPr>
        <p:blipFill>
          <a:blip r:embed="rId3" cstate="print"/>
          <a:srcRect/>
          <a:stretch>
            <a:fillRect/>
          </a:stretch>
        </p:blipFill>
        <p:spPr bwMode="auto">
          <a:xfrm>
            <a:off x="500035" y="1122305"/>
            <a:ext cx="8541126" cy="5619161"/>
          </a:xfrm>
          <a:prstGeom prst="rect">
            <a:avLst/>
          </a:prstGeom>
          <a:noFill/>
          <a:ln w="9525">
            <a:noFill/>
            <a:miter lim="800000"/>
            <a:headEnd/>
            <a:tailEnd/>
          </a:ln>
          <a:effectLst/>
        </p:spPr>
      </p:pic>
      <p:sp>
        <p:nvSpPr>
          <p:cNvPr id="10" name="Прямоугольник 9"/>
          <p:cNvSpPr/>
          <p:nvPr/>
        </p:nvSpPr>
        <p:spPr>
          <a:xfrm>
            <a:off x="785786" y="1000108"/>
            <a:ext cx="7500990" cy="5262979"/>
          </a:xfrm>
          <a:prstGeom prst="rect">
            <a:avLst/>
          </a:prstGeom>
        </p:spPr>
        <p:txBody>
          <a:bodyPr wrap="square">
            <a:spAutoFit/>
          </a:bodyPr>
          <a:lstStyle/>
          <a:p>
            <a:pPr algn="just"/>
            <a:r>
              <a:rPr lang="uk-UA" sz="2400" b="1" dirty="0" smtClean="0"/>
              <a:t>Відділ освіти виконавчого комітету Бібрської міської ради утворений рішенням Бібрської міської ради       № 10 від 08.01.2019 року. Начальник відділу Зоряна Степанівна </a:t>
            </a:r>
            <a:r>
              <a:rPr lang="uk-UA" sz="2400" b="1" dirty="0" err="1" smtClean="0"/>
              <a:t>Влах</a:t>
            </a:r>
            <a:r>
              <a:rPr lang="uk-UA" sz="2400" b="1" dirty="0" smtClean="0"/>
              <a:t>. Повноцінно відділ запрацював з червня 2019 року, коли він перебрав навчальні заклади у відділу освіти </a:t>
            </a:r>
            <a:r>
              <a:rPr lang="uk-UA" sz="2400" b="1" dirty="0" err="1" smtClean="0"/>
              <a:t>Перемишлянської</a:t>
            </a:r>
            <a:r>
              <a:rPr lang="uk-UA" sz="2400" b="1" dirty="0" smtClean="0"/>
              <a:t> РДА.</a:t>
            </a:r>
            <a:r>
              <a:rPr lang="uk-UA" sz="2400" b="1" u="sng" dirty="0" smtClean="0"/>
              <a:t> </a:t>
            </a:r>
            <a:r>
              <a:rPr lang="uk-UA" sz="2400" b="1" dirty="0" smtClean="0"/>
              <a:t>Відділу підпорядковується </a:t>
            </a:r>
            <a:r>
              <a:rPr lang="ru-RU" sz="2400" b="1" dirty="0" smtClean="0"/>
              <a:t>– 13</a:t>
            </a:r>
            <a:r>
              <a:rPr lang="uk-UA" sz="2400" b="1" dirty="0" smtClean="0"/>
              <a:t> освітніх закладів</a:t>
            </a:r>
            <a:r>
              <a:rPr lang="uk-UA" sz="2400" dirty="0" smtClean="0"/>
              <a:t> , </a:t>
            </a:r>
          </a:p>
          <a:p>
            <a:pPr algn="just"/>
            <a:r>
              <a:rPr lang="uk-UA" sz="2400" dirty="0" smtClean="0"/>
              <a:t>в </a:t>
            </a:r>
            <a:r>
              <a:rPr lang="uk-UA" sz="2400" b="1" dirty="0" smtClean="0"/>
              <a:t>тому  числі :</a:t>
            </a:r>
          </a:p>
          <a:p>
            <a:pPr algn="just"/>
            <a:r>
              <a:rPr lang="uk-UA" sz="2400" b="1" dirty="0" smtClean="0"/>
              <a:t>- Заклади загальної середньої освіти І-ІІІ ст. – 4, </a:t>
            </a:r>
            <a:endParaRPr lang="ru-RU" sz="2400" b="1" dirty="0" smtClean="0"/>
          </a:p>
          <a:p>
            <a:pPr algn="just"/>
            <a:r>
              <a:rPr lang="uk-UA" sz="2400" b="1" dirty="0" smtClean="0"/>
              <a:t>- Заклади загальної середньої освіти І-ІІ ст. – 4 </a:t>
            </a:r>
          </a:p>
          <a:p>
            <a:pPr algn="just"/>
            <a:r>
              <a:rPr lang="uk-UA" sz="2400" b="1" dirty="0" smtClean="0"/>
              <a:t>   (одна філія)</a:t>
            </a:r>
            <a:endParaRPr lang="ru-RU" sz="2400" b="1" dirty="0" smtClean="0"/>
          </a:p>
          <a:p>
            <a:pPr algn="just"/>
            <a:r>
              <a:rPr lang="uk-UA" sz="2400" b="1" dirty="0" smtClean="0"/>
              <a:t>- Філії  І ст. – 5,</a:t>
            </a:r>
            <a:endParaRPr lang="ru-RU" sz="2400" b="1" dirty="0" smtClean="0"/>
          </a:p>
          <a:p>
            <a:pPr algn="just"/>
            <a:r>
              <a:rPr lang="uk-UA" sz="2400" b="1" dirty="0" smtClean="0"/>
              <a:t> а також  Будинок дитячої та юнацької творчості  </a:t>
            </a:r>
          </a:p>
          <a:p>
            <a:pPr algn="just"/>
            <a:r>
              <a:rPr lang="uk-UA" sz="2400" b="1" dirty="0" smtClean="0"/>
              <a:t>та 2 дошкільні навчальні заклади</a:t>
            </a:r>
            <a:endParaRPr lang="ru-RU" sz="2400" b="1" dirty="0"/>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D:\міська рада\герб і прапор Бібрки\H1BIBRK0.jpg"/>
          <p:cNvPicPr>
            <a:picLocks noChangeAspect="1" noChangeArrowheads="1"/>
          </p:cNvPicPr>
          <p:nvPr/>
        </p:nvPicPr>
        <p:blipFill>
          <a:blip r:embed="rId2" cstate="print"/>
          <a:srcRect/>
          <a:stretch>
            <a:fillRect/>
          </a:stretch>
        </p:blipFill>
        <p:spPr bwMode="auto">
          <a:xfrm>
            <a:off x="0" y="0"/>
            <a:ext cx="963718" cy="1214422"/>
          </a:xfrm>
          <a:prstGeom prst="rect">
            <a:avLst/>
          </a:prstGeom>
          <a:noFill/>
        </p:spPr>
      </p:pic>
      <p:sp>
        <p:nvSpPr>
          <p:cNvPr id="3" name="Прямоугольник 2"/>
          <p:cNvSpPr/>
          <p:nvPr/>
        </p:nvSpPr>
        <p:spPr>
          <a:xfrm>
            <a:off x="857224" y="142852"/>
            <a:ext cx="7934544" cy="461665"/>
          </a:xfrm>
          <a:prstGeom prst="rect">
            <a:avLst/>
          </a:prstGeom>
        </p:spPr>
        <p:txBody>
          <a:bodyPr wrap="none">
            <a:spAutoFit/>
          </a:bodyPr>
          <a:lstStyle/>
          <a:p>
            <a:r>
              <a:rPr lang="uk-UA" sz="2400" b="1" dirty="0" smtClean="0">
                <a:ea typeface="Times New Roman" pitchFamily="18" charset="0"/>
                <a:cs typeface="Times New Roman" pitchFamily="18" charset="0"/>
              </a:rPr>
              <a:t>Відділ освіти виконавчого комітету Бібрської міської ради</a:t>
            </a:r>
            <a:endParaRPr lang="ru-RU" sz="2400" dirty="0"/>
          </a:p>
        </p:txBody>
      </p:sp>
      <p:sp>
        <p:nvSpPr>
          <p:cNvPr id="107522" name="Rectangle 2"/>
          <p:cNvSpPr>
            <a:spLocks noChangeArrowheads="1"/>
          </p:cNvSpPr>
          <p:nvPr/>
        </p:nvSpPr>
        <p:spPr bwMode="auto">
          <a:xfrm>
            <a:off x="2143108" y="559338"/>
            <a:ext cx="4532075" cy="73866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sz="2400" b="1" i="0" u="sng" strike="noStrike" cap="none" normalizeH="0" baseline="0" dirty="0" smtClean="0">
                <a:ln>
                  <a:noFill/>
                </a:ln>
                <a:solidFill>
                  <a:schemeClr val="tx1"/>
                </a:solidFill>
                <a:effectLst/>
                <a:ea typeface="Calibri" pitchFamily="34" charset="0"/>
                <a:cs typeface="Times New Roman" pitchFamily="18" charset="0"/>
              </a:rPr>
              <a:t>Кількість дітей у закладах освіти</a:t>
            </a:r>
            <a:endParaRPr kumimoji="0" lang="ru-RU" sz="24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sz="1800" b="0" i="0" u="none" strike="noStrike" cap="none" normalizeH="0" baseline="0" dirty="0" smtClean="0">
              <a:ln>
                <a:noFill/>
              </a:ln>
              <a:solidFill>
                <a:schemeClr val="tx1"/>
              </a:solidFill>
              <a:effectLst/>
              <a:latin typeface="Arial" pitchFamily="34" charset="0"/>
            </a:endParaRPr>
          </a:p>
        </p:txBody>
      </p:sp>
      <p:sp>
        <p:nvSpPr>
          <p:cNvPr id="107523" name="Rectangle 3"/>
          <p:cNvSpPr>
            <a:spLocks noChangeArrowheads="1"/>
          </p:cNvSpPr>
          <p:nvPr/>
        </p:nvSpPr>
        <p:spPr bwMode="auto">
          <a:xfrm>
            <a:off x="2250941" y="3513594"/>
            <a:ext cx="5642186" cy="430887"/>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sz="2200" b="1" i="0" u="sng" strike="noStrike" cap="none" normalizeH="0" baseline="0" dirty="0" smtClean="0">
                <a:ln>
                  <a:noFill/>
                </a:ln>
                <a:solidFill>
                  <a:schemeClr val="tx1"/>
                </a:solidFill>
                <a:effectLst/>
                <a:ea typeface="Calibri" pitchFamily="34" charset="0"/>
                <a:cs typeface="Times New Roman" pitchFamily="18" charset="0"/>
              </a:rPr>
              <a:t>Кадровий склад працівників закладів освіти</a:t>
            </a:r>
            <a:endParaRPr kumimoji="0" lang="uk-UA" sz="2200" b="0" i="0" u="none" strike="noStrike" cap="none" normalizeH="0" baseline="0" dirty="0" smtClean="0">
              <a:ln>
                <a:noFill/>
              </a:ln>
              <a:solidFill>
                <a:schemeClr val="tx1"/>
              </a:solidFill>
              <a:effectLst/>
            </a:endParaRPr>
          </a:p>
        </p:txBody>
      </p:sp>
      <p:sp>
        <p:nvSpPr>
          <p:cNvPr id="107524" name="Rectangle 4"/>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smtClean="0">
              <a:ln>
                <a:noFill/>
              </a:ln>
              <a:solidFill>
                <a:schemeClr val="tx1"/>
              </a:solidFill>
              <a:effectLst/>
              <a:latin typeface="Arial" pitchFamily="34" charset="0"/>
            </a:endParaRPr>
          </a:p>
        </p:txBody>
      </p:sp>
      <p:pic>
        <p:nvPicPr>
          <p:cNvPr id="44033" name="Picture 1"/>
          <p:cNvPicPr>
            <a:picLocks noChangeAspect="1" noChangeArrowheads="1"/>
          </p:cNvPicPr>
          <p:nvPr/>
        </p:nvPicPr>
        <p:blipFill>
          <a:blip r:embed="rId3" cstate="print"/>
          <a:srcRect/>
          <a:stretch>
            <a:fillRect/>
          </a:stretch>
        </p:blipFill>
        <p:spPr bwMode="auto">
          <a:xfrm>
            <a:off x="714348" y="1500174"/>
            <a:ext cx="7534932" cy="4905837"/>
          </a:xfrm>
          <a:prstGeom prst="rect">
            <a:avLst/>
          </a:prstGeom>
          <a:noFill/>
          <a:ln w="9525">
            <a:noFill/>
            <a:miter lim="800000"/>
            <a:headEnd/>
            <a:tailEnd/>
          </a:ln>
          <a:effectLst/>
        </p:spPr>
      </p:pic>
      <p:graphicFrame>
        <p:nvGraphicFramePr>
          <p:cNvPr id="12" name="Таблица 11"/>
          <p:cNvGraphicFramePr>
            <a:graphicFrameLocks noGrp="1"/>
          </p:cNvGraphicFramePr>
          <p:nvPr/>
        </p:nvGraphicFramePr>
        <p:xfrm>
          <a:off x="571472" y="1071546"/>
          <a:ext cx="8001056" cy="2307060"/>
        </p:xfrm>
        <a:graphic>
          <a:graphicData uri="http://schemas.openxmlformats.org/drawingml/2006/table">
            <a:tbl>
              <a:tblPr/>
              <a:tblGrid>
                <a:gridCol w="4786346"/>
                <a:gridCol w="3214710"/>
              </a:tblGrid>
              <a:tr h="714380">
                <a:tc>
                  <a:txBody>
                    <a:bodyPr/>
                    <a:lstStyle/>
                    <a:p>
                      <a:pPr marL="457200" algn="ctr">
                        <a:lnSpc>
                          <a:spcPct val="115000"/>
                        </a:lnSpc>
                        <a:spcAft>
                          <a:spcPts val="0"/>
                        </a:spcAft>
                      </a:pPr>
                      <a:r>
                        <a:rPr lang="uk-UA" sz="2200" b="1" dirty="0">
                          <a:latin typeface="+mn-lt"/>
                          <a:ea typeface="Calibri"/>
                          <a:cs typeface="Times New Roman"/>
                        </a:rPr>
                        <a:t>Заклади освіти</a:t>
                      </a:r>
                      <a:endParaRPr lang="ru-RU" sz="2200" b="1" dirty="0">
                        <a:latin typeface="+mn-lt"/>
                        <a:ea typeface="Calibri"/>
                        <a:cs typeface="Times New Roman"/>
                      </a:endParaRPr>
                    </a:p>
                  </a:txBody>
                  <a:tcPr marL="68373" marR="683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algn="ctr">
                        <a:lnSpc>
                          <a:spcPct val="115000"/>
                        </a:lnSpc>
                        <a:spcAft>
                          <a:spcPts val="0"/>
                        </a:spcAft>
                      </a:pPr>
                      <a:r>
                        <a:rPr lang="uk-UA" sz="2200" b="1" dirty="0">
                          <a:latin typeface="+mn-lt"/>
                          <a:ea typeface="Calibri"/>
                          <a:cs typeface="Times New Roman"/>
                        </a:rPr>
                        <a:t>Загальна кількість</a:t>
                      </a:r>
                      <a:endParaRPr lang="ru-RU" sz="2200" b="1" dirty="0">
                        <a:latin typeface="+mn-lt"/>
                        <a:ea typeface="Calibri"/>
                        <a:cs typeface="Times New Roman"/>
                      </a:endParaRPr>
                    </a:p>
                  </a:txBody>
                  <a:tcPr marL="68373" marR="683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16153">
                <a:tc>
                  <a:txBody>
                    <a:bodyPr/>
                    <a:lstStyle/>
                    <a:p>
                      <a:pPr marL="457200" algn="ctr">
                        <a:lnSpc>
                          <a:spcPct val="115000"/>
                        </a:lnSpc>
                        <a:spcAft>
                          <a:spcPts val="0"/>
                        </a:spcAft>
                      </a:pPr>
                      <a:r>
                        <a:rPr lang="uk-UA" sz="2200" b="1" dirty="0">
                          <a:latin typeface="+mn-lt"/>
                          <a:ea typeface="Calibri"/>
                          <a:cs typeface="Times New Roman"/>
                        </a:rPr>
                        <a:t>Заклади загальної середньої освіти (ЗЗСО)</a:t>
                      </a:r>
                      <a:endParaRPr lang="ru-RU" sz="2200" b="1" dirty="0">
                        <a:latin typeface="+mn-lt"/>
                        <a:ea typeface="Calibri"/>
                        <a:cs typeface="Times New Roman"/>
                      </a:endParaRPr>
                    </a:p>
                  </a:txBody>
                  <a:tcPr marL="68373" marR="683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algn="ctr">
                        <a:lnSpc>
                          <a:spcPct val="115000"/>
                        </a:lnSpc>
                        <a:spcAft>
                          <a:spcPts val="0"/>
                        </a:spcAft>
                      </a:pPr>
                      <a:r>
                        <a:rPr lang="uk-UA" sz="2200" b="1" dirty="0">
                          <a:latin typeface="+mn-lt"/>
                          <a:ea typeface="Calibri"/>
                          <a:cs typeface="Times New Roman"/>
                        </a:rPr>
                        <a:t>1479</a:t>
                      </a:r>
                      <a:endParaRPr lang="ru-RU" sz="2200" b="1" dirty="0">
                        <a:latin typeface="+mn-lt"/>
                        <a:ea typeface="Calibri"/>
                        <a:cs typeface="Times New Roman"/>
                      </a:endParaRPr>
                    </a:p>
                  </a:txBody>
                  <a:tcPr marL="68373" marR="683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10768">
                <a:tc>
                  <a:txBody>
                    <a:bodyPr/>
                    <a:lstStyle/>
                    <a:p>
                      <a:pPr marL="457200" algn="ctr">
                        <a:lnSpc>
                          <a:spcPct val="115000"/>
                        </a:lnSpc>
                        <a:spcAft>
                          <a:spcPts val="0"/>
                        </a:spcAft>
                      </a:pPr>
                      <a:r>
                        <a:rPr lang="uk-UA" sz="2200" b="1" dirty="0">
                          <a:latin typeface="+mn-lt"/>
                          <a:ea typeface="Calibri"/>
                          <a:cs typeface="Times New Roman"/>
                        </a:rPr>
                        <a:t>Заклади </a:t>
                      </a:r>
                      <a:r>
                        <a:rPr lang="uk-UA" sz="2200" b="1" dirty="0" err="1">
                          <a:latin typeface="+mn-lt"/>
                          <a:ea typeface="Calibri"/>
                          <a:cs typeface="Times New Roman"/>
                        </a:rPr>
                        <a:t>дощкільної</a:t>
                      </a:r>
                      <a:r>
                        <a:rPr lang="uk-UA" sz="2200" b="1" dirty="0">
                          <a:latin typeface="+mn-lt"/>
                          <a:ea typeface="Calibri"/>
                          <a:cs typeface="Times New Roman"/>
                        </a:rPr>
                        <a:t> освіти (ЗДО)</a:t>
                      </a:r>
                      <a:endParaRPr lang="ru-RU" sz="2200" b="1" dirty="0">
                        <a:latin typeface="+mn-lt"/>
                        <a:ea typeface="Calibri"/>
                        <a:cs typeface="Times New Roman"/>
                      </a:endParaRPr>
                    </a:p>
                  </a:txBody>
                  <a:tcPr marL="68373" marR="683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algn="ctr">
                        <a:lnSpc>
                          <a:spcPct val="115000"/>
                        </a:lnSpc>
                        <a:spcAft>
                          <a:spcPts val="0"/>
                        </a:spcAft>
                      </a:pPr>
                      <a:r>
                        <a:rPr lang="uk-UA" sz="2200" b="1" dirty="0">
                          <a:latin typeface="+mn-lt"/>
                          <a:ea typeface="Calibri"/>
                          <a:cs typeface="Times New Roman"/>
                        </a:rPr>
                        <a:t>363</a:t>
                      </a:r>
                      <a:endParaRPr lang="ru-RU" sz="2200" b="1" dirty="0">
                        <a:latin typeface="+mn-lt"/>
                        <a:ea typeface="Calibri"/>
                        <a:cs typeface="Times New Roman"/>
                      </a:endParaRPr>
                    </a:p>
                  </a:txBody>
                  <a:tcPr marL="68373" marR="683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10768">
                <a:tc>
                  <a:txBody>
                    <a:bodyPr/>
                    <a:lstStyle/>
                    <a:p>
                      <a:pPr marL="457200" algn="ctr">
                        <a:lnSpc>
                          <a:spcPct val="115000"/>
                        </a:lnSpc>
                        <a:spcAft>
                          <a:spcPts val="0"/>
                        </a:spcAft>
                      </a:pPr>
                      <a:r>
                        <a:rPr lang="uk-UA" sz="2200" b="1" dirty="0">
                          <a:latin typeface="+mn-lt"/>
                          <a:ea typeface="Calibri"/>
                          <a:cs typeface="Times New Roman"/>
                        </a:rPr>
                        <a:t>Заклади початкової освіти (ЗПО)</a:t>
                      </a:r>
                      <a:endParaRPr lang="ru-RU" sz="2200" b="1" dirty="0">
                        <a:latin typeface="+mn-lt"/>
                        <a:ea typeface="Calibri"/>
                        <a:cs typeface="Times New Roman"/>
                      </a:endParaRPr>
                    </a:p>
                  </a:txBody>
                  <a:tcPr marL="68373" marR="683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algn="ctr">
                        <a:lnSpc>
                          <a:spcPct val="115000"/>
                        </a:lnSpc>
                        <a:spcAft>
                          <a:spcPts val="0"/>
                        </a:spcAft>
                      </a:pPr>
                      <a:r>
                        <a:rPr lang="uk-UA" sz="2200" b="1" dirty="0">
                          <a:latin typeface="+mn-lt"/>
                          <a:ea typeface="Calibri"/>
                          <a:cs typeface="Times New Roman"/>
                        </a:rPr>
                        <a:t>253</a:t>
                      </a:r>
                      <a:endParaRPr lang="ru-RU" sz="2200" b="1" dirty="0">
                        <a:latin typeface="+mn-lt"/>
                        <a:ea typeface="Calibri"/>
                        <a:cs typeface="Times New Roman"/>
                      </a:endParaRPr>
                    </a:p>
                  </a:txBody>
                  <a:tcPr marL="68373" marR="683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graphicFrame>
        <p:nvGraphicFramePr>
          <p:cNvPr id="13" name="Таблица 12"/>
          <p:cNvGraphicFramePr>
            <a:graphicFrameLocks noGrp="1"/>
          </p:cNvGraphicFramePr>
          <p:nvPr/>
        </p:nvGraphicFramePr>
        <p:xfrm>
          <a:off x="285720" y="3643314"/>
          <a:ext cx="8643999" cy="2851658"/>
        </p:xfrm>
        <a:graphic>
          <a:graphicData uri="http://schemas.openxmlformats.org/drawingml/2006/table">
            <a:tbl>
              <a:tblPr/>
              <a:tblGrid>
                <a:gridCol w="3601895"/>
                <a:gridCol w="2613212"/>
                <a:gridCol w="2428892"/>
              </a:tblGrid>
              <a:tr h="642942">
                <a:tc>
                  <a:txBody>
                    <a:bodyPr/>
                    <a:lstStyle/>
                    <a:p>
                      <a:pPr marL="457200" algn="ctr">
                        <a:lnSpc>
                          <a:spcPct val="115000"/>
                        </a:lnSpc>
                        <a:spcAft>
                          <a:spcPts val="0"/>
                        </a:spcAft>
                      </a:pPr>
                      <a:r>
                        <a:rPr lang="uk-UA" sz="2000" b="1" dirty="0">
                          <a:latin typeface="+mn-lt"/>
                          <a:ea typeface="Calibri"/>
                          <a:cs typeface="Times New Roman"/>
                        </a:rPr>
                        <a:t>Заклади освіти</a:t>
                      </a:r>
                      <a:endParaRPr lang="ru-RU" sz="2000" b="1" dirty="0">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algn="ctr">
                        <a:lnSpc>
                          <a:spcPct val="115000"/>
                        </a:lnSpc>
                        <a:spcAft>
                          <a:spcPts val="0"/>
                        </a:spcAft>
                      </a:pPr>
                      <a:r>
                        <a:rPr lang="uk-UA" sz="2000" b="1" dirty="0" err="1">
                          <a:latin typeface="+mn-lt"/>
                          <a:ea typeface="Calibri"/>
                          <a:cs typeface="Times New Roman"/>
                        </a:rPr>
                        <a:t>Педпрацівники</a:t>
                      </a:r>
                      <a:endParaRPr lang="ru-RU" sz="2000" b="1" dirty="0">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algn="ctr">
                        <a:lnSpc>
                          <a:spcPct val="115000"/>
                        </a:lnSpc>
                        <a:spcAft>
                          <a:spcPts val="0"/>
                        </a:spcAft>
                      </a:pPr>
                      <a:r>
                        <a:rPr lang="uk-UA" sz="2000" b="1" dirty="0">
                          <a:latin typeface="+mn-lt"/>
                          <a:ea typeface="Calibri"/>
                          <a:cs typeface="Times New Roman"/>
                        </a:rPr>
                        <a:t>Обслуговуючий персонал</a:t>
                      </a:r>
                      <a:endParaRPr lang="ru-RU" sz="2000" b="1" dirty="0">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05418">
                <a:tc>
                  <a:txBody>
                    <a:bodyPr/>
                    <a:lstStyle/>
                    <a:p>
                      <a:pPr marL="457200" algn="ctr">
                        <a:lnSpc>
                          <a:spcPct val="115000"/>
                        </a:lnSpc>
                        <a:spcAft>
                          <a:spcPts val="0"/>
                        </a:spcAft>
                      </a:pPr>
                      <a:r>
                        <a:rPr lang="uk-UA" sz="2000" b="1" dirty="0">
                          <a:latin typeface="+mn-lt"/>
                          <a:ea typeface="Calibri"/>
                          <a:cs typeface="Times New Roman"/>
                        </a:rPr>
                        <a:t>Заклади загальної середньої освіти (ЗЗСО)</a:t>
                      </a:r>
                      <a:endParaRPr lang="ru-RU" sz="2000" b="1" dirty="0">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algn="ctr">
                        <a:lnSpc>
                          <a:spcPct val="115000"/>
                        </a:lnSpc>
                        <a:spcAft>
                          <a:spcPts val="0"/>
                        </a:spcAft>
                      </a:pPr>
                      <a:r>
                        <a:rPr lang="uk-UA" sz="2000" b="1" dirty="0">
                          <a:latin typeface="+mn-lt"/>
                          <a:ea typeface="Calibri"/>
                          <a:cs typeface="Times New Roman"/>
                        </a:rPr>
                        <a:t>214</a:t>
                      </a:r>
                      <a:endParaRPr lang="ru-RU" sz="2000" b="1" dirty="0">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algn="ctr">
                        <a:lnSpc>
                          <a:spcPct val="115000"/>
                        </a:lnSpc>
                        <a:spcAft>
                          <a:spcPts val="0"/>
                        </a:spcAft>
                      </a:pPr>
                      <a:r>
                        <a:rPr lang="uk-UA" sz="2000" b="1" dirty="0">
                          <a:latin typeface="+mn-lt"/>
                          <a:ea typeface="Calibri"/>
                          <a:cs typeface="Times New Roman"/>
                        </a:rPr>
                        <a:t>111</a:t>
                      </a:r>
                      <a:endParaRPr lang="ru-RU" sz="2000" b="1" dirty="0">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39332">
                <a:tc>
                  <a:txBody>
                    <a:bodyPr/>
                    <a:lstStyle/>
                    <a:p>
                      <a:pPr marL="457200" algn="ctr">
                        <a:lnSpc>
                          <a:spcPct val="115000"/>
                        </a:lnSpc>
                        <a:spcAft>
                          <a:spcPts val="0"/>
                        </a:spcAft>
                      </a:pPr>
                      <a:r>
                        <a:rPr lang="uk-UA" sz="2000" b="1" dirty="0">
                          <a:latin typeface="+mn-lt"/>
                          <a:ea typeface="Calibri"/>
                          <a:cs typeface="Times New Roman"/>
                        </a:rPr>
                        <a:t>Заклади </a:t>
                      </a:r>
                      <a:r>
                        <a:rPr lang="uk-UA" sz="2000" b="1" dirty="0" err="1">
                          <a:latin typeface="+mn-lt"/>
                          <a:ea typeface="Calibri"/>
                          <a:cs typeface="Times New Roman"/>
                        </a:rPr>
                        <a:t>дощкільної</a:t>
                      </a:r>
                      <a:r>
                        <a:rPr lang="uk-UA" sz="2000" b="1" dirty="0">
                          <a:latin typeface="+mn-lt"/>
                          <a:ea typeface="Calibri"/>
                          <a:cs typeface="Times New Roman"/>
                        </a:rPr>
                        <a:t> освіти (ЗДО)</a:t>
                      </a:r>
                      <a:endParaRPr lang="ru-RU" sz="2000" b="1" dirty="0">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algn="ctr">
                        <a:lnSpc>
                          <a:spcPct val="115000"/>
                        </a:lnSpc>
                        <a:spcAft>
                          <a:spcPts val="0"/>
                        </a:spcAft>
                      </a:pPr>
                      <a:r>
                        <a:rPr lang="uk-UA" sz="2000" b="1" dirty="0">
                          <a:latin typeface="+mn-lt"/>
                          <a:ea typeface="Calibri"/>
                          <a:cs typeface="Times New Roman"/>
                        </a:rPr>
                        <a:t>24</a:t>
                      </a:r>
                      <a:endParaRPr lang="ru-RU" sz="2000" b="1" dirty="0">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algn="ctr">
                        <a:lnSpc>
                          <a:spcPct val="115000"/>
                        </a:lnSpc>
                        <a:spcAft>
                          <a:spcPts val="0"/>
                        </a:spcAft>
                      </a:pPr>
                      <a:r>
                        <a:rPr lang="uk-UA" sz="2000" b="1" dirty="0">
                          <a:latin typeface="+mn-lt"/>
                          <a:ea typeface="Calibri"/>
                          <a:cs typeface="Times New Roman"/>
                        </a:rPr>
                        <a:t>24</a:t>
                      </a:r>
                      <a:endParaRPr lang="ru-RU" sz="2000" b="1" dirty="0">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748538">
                <a:tc>
                  <a:txBody>
                    <a:bodyPr/>
                    <a:lstStyle/>
                    <a:p>
                      <a:pPr marL="457200" algn="ctr">
                        <a:lnSpc>
                          <a:spcPct val="115000"/>
                        </a:lnSpc>
                        <a:spcAft>
                          <a:spcPts val="0"/>
                        </a:spcAft>
                      </a:pPr>
                      <a:r>
                        <a:rPr lang="uk-UA" sz="2000" b="1" dirty="0">
                          <a:latin typeface="+mn-lt"/>
                          <a:ea typeface="Calibri"/>
                          <a:cs typeface="Times New Roman"/>
                        </a:rPr>
                        <a:t>Заклади початкової освіти (ЗПО)</a:t>
                      </a:r>
                      <a:endParaRPr lang="ru-RU" sz="2000" b="1" dirty="0">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algn="ctr">
                        <a:lnSpc>
                          <a:spcPct val="115000"/>
                        </a:lnSpc>
                        <a:spcAft>
                          <a:spcPts val="0"/>
                        </a:spcAft>
                      </a:pPr>
                      <a:r>
                        <a:rPr lang="uk-UA" sz="2000" b="1">
                          <a:latin typeface="+mn-lt"/>
                          <a:ea typeface="Calibri"/>
                          <a:cs typeface="Times New Roman"/>
                        </a:rPr>
                        <a:t>6</a:t>
                      </a:r>
                      <a:endParaRPr lang="ru-RU" sz="2000" b="1">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algn="ctr">
                        <a:lnSpc>
                          <a:spcPct val="115000"/>
                        </a:lnSpc>
                        <a:spcAft>
                          <a:spcPts val="0"/>
                        </a:spcAft>
                      </a:pPr>
                      <a:r>
                        <a:rPr lang="uk-UA" sz="2000" b="1" dirty="0">
                          <a:latin typeface="+mn-lt"/>
                          <a:ea typeface="Calibri"/>
                          <a:cs typeface="Times New Roman"/>
                        </a:rPr>
                        <a:t>1</a:t>
                      </a:r>
                      <a:endParaRPr lang="ru-RU" sz="2000" b="1" dirty="0">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D:\міська рада\герб і прапор Бібрки\H1BIBRK0.jpg"/>
          <p:cNvPicPr>
            <a:picLocks noChangeAspect="1" noChangeArrowheads="1"/>
          </p:cNvPicPr>
          <p:nvPr/>
        </p:nvPicPr>
        <p:blipFill>
          <a:blip r:embed="rId2" cstate="print"/>
          <a:srcRect/>
          <a:stretch>
            <a:fillRect/>
          </a:stretch>
        </p:blipFill>
        <p:spPr bwMode="auto">
          <a:xfrm>
            <a:off x="0" y="0"/>
            <a:ext cx="963718" cy="1214422"/>
          </a:xfrm>
          <a:prstGeom prst="rect">
            <a:avLst/>
          </a:prstGeom>
          <a:noFill/>
        </p:spPr>
      </p:pic>
      <p:sp>
        <p:nvSpPr>
          <p:cNvPr id="3" name="Прямоугольник 2"/>
          <p:cNvSpPr/>
          <p:nvPr/>
        </p:nvSpPr>
        <p:spPr>
          <a:xfrm>
            <a:off x="857224" y="142852"/>
            <a:ext cx="7934544" cy="461665"/>
          </a:xfrm>
          <a:prstGeom prst="rect">
            <a:avLst/>
          </a:prstGeom>
        </p:spPr>
        <p:txBody>
          <a:bodyPr wrap="none">
            <a:spAutoFit/>
          </a:bodyPr>
          <a:lstStyle/>
          <a:p>
            <a:r>
              <a:rPr lang="uk-UA" sz="2400" b="1" dirty="0" smtClean="0">
                <a:ea typeface="Times New Roman" pitchFamily="18" charset="0"/>
                <a:cs typeface="Times New Roman" pitchFamily="18" charset="0"/>
              </a:rPr>
              <a:t>Відділ освіти виконавчого комітету Бібрської міської ради</a:t>
            </a:r>
            <a:endParaRPr lang="ru-RU" sz="2400" dirty="0"/>
          </a:p>
        </p:txBody>
      </p:sp>
      <p:sp>
        <p:nvSpPr>
          <p:cNvPr id="109569" name="Rectangle 1"/>
          <p:cNvSpPr>
            <a:spLocks noChangeArrowheads="1"/>
          </p:cNvSpPr>
          <p:nvPr/>
        </p:nvSpPr>
        <p:spPr bwMode="auto">
          <a:xfrm>
            <a:off x="0" y="887868"/>
            <a:ext cx="8715404" cy="193899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sz="2400" b="1" i="0" u="sng" strike="noStrike" cap="none" normalizeH="0" baseline="0" dirty="0" smtClean="0">
                <a:ln>
                  <a:noFill/>
                </a:ln>
                <a:solidFill>
                  <a:schemeClr val="tx1"/>
                </a:solidFill>
                <a:effectLst/>
                <a:ea typeface="Calibri" pitchFamily="34" charset="0"/>
                <a:cs typeface="Times New Roman" pitchFamily="18" charset="0"/>
              </a:rPr>
              <a:t>Інклюзивна освіта</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ru-RU" sz="2400" b="0" i="0" u="none" strike="noStrike" cap="none" normalizeH="0" baseline="0" dirty="0" smtClean="0">
              <a:ln>
                <a:noFill/>
              </a:ln>
              <a:solidFill>
                <a:schemeClr val="tx1"/>
              </a:solidFill>
              <a:effectLst/>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uk-UA" sz="2400" b="1" i="0" u="none" strike="noStrike" cap="none" normalizeH="0" baseline="0" dirty="0" smtClean="0">
                <a:ln>
                  <a:noFill/>
                </a:ln>
                <a:solidFill>
                  <a:schemeClr val="tx1"/>
                </a:solidFill>
                <a:effectLst/>
                <a:ea typeface="Calibri" pitchFamily="34" charset="0"/>
                <a:cs typeface="Times New Roman" pitchFamily="18" charset="0"/>
              </a:rPr>
              <a:t>Створено 4 інклюзивних класи (3 -  у </a:t>
            </a:r>
            <a:r>
              <a:rPr kumimoji="0" lang="uk-UA" sz="2400" b="1" i="0" u="none" strike="noStrike" cap="none" normalizeH="0" baseline="0" dirty="0" err="1" smtClean="0">
                <a:ln>
                  <a:noFill/>
                </a:ln>
                <a:solidFill>
                  <a:schemeClr val="tx1"/>
                </a:solidFill>
                <a:effectLst/>
                <a:ea typeface="Calibri" pitchFamily="34" charset="0"/>
                <a:cs typeface="Times New Roman" pitchFamily="18" charset="0"/>
              </a:rPr>
              <a:t>Бібрському</a:t>
            </a:r>
            <a:r>
              <a:rPr kumimoji="0" lang="uk-UA" sz="2400" b="1" i="0" u="none" strike="noStrike" cap="none" normalizeH="0" baseline="0" dirty="0" smtClean="0">
                <a:ln>
                  <a:noFill/>
                </a:ln>
                <a:solidFill>
                  <a:schemeClr val="tx1"/>
                </a:solidFill>
                <a:effectLst/>
                <a:ea typeface="Calibri" pitchFamily="34" charset="0"/>
                <a:cs typeface="Times New Roman" pitchFamily="18" charset="0"/>
              </a:rPr>
              <a:t> ОЗЗСО І-ІІІ ст. </a:t>
            </a:r>
          </a:p>
          <a:p>
            <a:pPr marL="0" marR="0" lvl="0" indent="0" algn="just" defTabSz="914400" rtl="0" eaLnBrk="0" fontAlgn="base" latinLnBrk="0" hangingPunct="0">
              <a:lnSpc>
                <a:spcPct val="100000"/>
              </a:lnSpc>
              <a:spcBef>
                <a:spcPct val="0"/>
              </a:spcBef>
              <a:spcAft>
                <a:spcPct val="0"/>
              </a:spcAft>
              <a:buClrTx/>
              <a:buSzTx/>
              <a:buFontTx/>
              <a:buNone/>
              <a:tabLst/>
            </a:pPr>
            <a:r>
              <a:rPr kumimoji="0" lang="uk-UA" sz="2400" b="1" i="0" u="none" strike="noStrike" cap="none" normalizeH="0" baseline="0" dirty="0" smtClean="0">
                <a:ln>
                  <a:noFill/>
                </a:ln>
                <a:solidFill>
                  <a:schemeClr val="tx1"/>
                </a:solidFill>
                <a:effectLst/>
                <a:ea typeface="Calibri" pitchFamily="34" charset="0"/>
                <a:cs typeface="Times New Roman" pitchFamily="18" charset="0"/>
              </a:rPr>
              <a:t>ім. Уляни Кравченко та 1 - у філії </a:t>
            </a:r>
            <a:r>
              <a:rPr kumimoji="0" lang="uk-UA" sz="2400" b="1" i="0" u="none" strike="noStrike" cap="none" normalizeH="0" baseline="0" dirty="0" err="1" smtClean="0">
                <a:ln>
                  <a:noFill/>
                </a:ln>
                <a:solidFill>
                  <a:schemeClr val="tx1"/>
                </a:solidFill>
                <a:effectLst/>
                <a:ea typeface="Calibri" pitchFamily="34" charset="0"/>
                <a:cs typeface="Times New Roman" pitchFamily="18" charset="0"/>
              </a:rPr>
              <a:t>Великоглібовицького</a:t>
            </a:r>
            <a:r>
              <a:rPr kumimoji="0" lang="uk-UA" sz="2400" b="1" i="0" u="none" strike="noStrike" cap="none" normalizeH="0" baseline="0" dirty="0" smtClean="0">
                <a:ln>
                  <a:noFill/>
                </a:ln>
                <a:solidFill>
                  <a:schemeClr val="tx1"/>
                </a:solidFill>
                <a:effectLst/>
                <a:ea typeface="Calibri" pitchFamily="34" charset="0"/>
                <a:cs typeface="Times New Roman" pitchFamily="18" charset="0"/>
              </a:rPr>
              <a:t> ЗЗСО І-ІІІ ст. ім. Ю.</a:t>
            </a:r>
            <a:r>
              <a:rPr kumimoji="0" lang="uk-UA" sz="2400" b="1" i="0" u="none" strike="noStrike" cap="none" normalizeH="0" baseline="0" dirty="0" err="1" smtClean="0">
                <a:ln>
                  <a:noFill/>
                </a:ln>
                <a:solidFill>
                  <a:schemeClr val="tx1"/>
                </a:solidFill>
                <a:effectLst/>
                <a:ea typeface="Calibri" pitchFamily="34" charset="0"/>
                <a:cs typeface="Times New Roman" pitchFamily="18" charset="0"/>
              </a:rPr>
              <a:t>Головінського</a:t>
            </a:r>
            <a:r>
              <a:rPr kumimoji="0" lang="uk-UA" sz="24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a:t>
            </a:r>
            <a:endParaRPr kumimoji="0" lang="uk-UA" sz="2400" b="1" i="0" u="none" strike="noStrike" cap="none" normalizeH="0" baseline="0" dirty="0" smtClean="0">
              <a:ln>
                <a:noFill/>
              </a:ln>
              <a:solidFill>
                <a:schemeClr val="tx1"/>
              </a:solidFill>
              <a:effectLst/>
              <a:latin typeface="Arial" pitchFamily="34" charset="0"/>
            </a:endParaRPr>
          </a:p>
        </p:txBody>
      </p:sp>
      <p:pic>
        <p:nvPicPr>
          <p:cNvPr id="1026" name="Picture 2"/>
          <p:cNvPicPr>
            <a:picLocks noChangeAspect="1" noChangeArrowheads="1"/>
          </p:cNvPicPr>
          <p:nvPr/>
        </p:nvPicPr>
        <p:blipFill>
          <a:blip r:embed="rId3" cstate="print"/>
          <a:srcRect/>
          <a:stretch>
            <a:fillRect/>
          </a:stretch>
        </p:blipFill>
        <p:spPr bwMode="auto">
          <a:xfrm>
            <a:off x="857224" y="3000372"/>
            <a:ext cx="7089394" cy="321471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D:\міська рада\герб і прапор Бібрки\H1BIBRK0.jpg"/>
          <p:cNvPicPr>
            <a:picLocks noChangeAspect="1" noChangeArrowheads="1"/>
          </p:cNvPicPr>
          <p:nvPr/>
        </p:nvPicPr>
        <p:blipFill>
          <a:blip r:embed="rId2" cstate="print"/>
          <a:srcRect/>
          <a:stretch>
            <a:fillRect/>
          </a:stretch>
        </p:blipFill>
        <p:spPr bwMode="auto">
          <a:xfrm>
            <a:off x="0" y="0"/>
            <a:ext cx="963718" cy="1214422"/>
          </a:xfrm>
          <a:prstGeom prst="rect">
            <a:avLst/>
          </a:prstGeom>
          <a:noFill/>
        </p:spPr>
      </p:pic>
      <p:sp>
        <p:nvSpPr>
          <p:cNvPr id="3" name="Прямоугольник 2"/>
          <p:cNvSpPr/>
          <p:nvPr/>
        </p:nvSpPr>
        <p:spPr>
          <a:xfrm>
            <a:off x="1209456" y="285728"/>
            <a:ext cx="7934544" cy="461665"/>
          </a:xfrm>
          <a:prstGeom prst="rect">
            <a:avLst/>
          </a:prstGeom>
        </p:spPr>
        <p:txBody>
          <a:bodyPr wrap="none">
            <a:spAutoFit/>
          </a:bodyPr>
          <a:lstStyle/>
          <a:p>
            <a:r>
              <a:rPr lang="uk-UA" sz="2400" b="1" dirty="0" smtClean="0">
                <a:ea typeface="Times New Roman" pitchFamily="18" charset="0"/>
                <a:cs typeface="Times New Roman" pitchFamily="18" charset="0"/>
              </a:rPr>
              <a:t>Відділ освіти виконавчого комітету Бібрської міської ради</a:t>
            </a:r>
            <a:endParaRPr lang="ru-RU" sz="2400" dirty="0"/>
          </a:p>
        </p:txBody>
      </p:sp>
      <p:sp>
        <p:nvSpPr>
          <p:cNvPr id="2049" name="Rectangle 1"/>
          <p:cNvSpPr>
            <a:spLocks noChangeArrowheads="1"/>
          </p:cNvSpPr>
          <p:nvPr/>
        </p:nvSpPr>
        <p:spPr bwMode="auto">
          <a:xfrm>
            <a:off x="0" y="928670"/>
            <a:ext cx="8929718" cy="193899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uk-UA" sz="2000" b="1" i="0" u="none" strike="noStrike" cap="none" normalizeH="0" baseline="0" dirty="0" smtClean="0">
                <a:ln>
                  <a:noFill/>
                </a:ln>
                <a:solidFill>
                  <a:schemeClr val="tx1"/>
                </a:solidFill>
                <a:effectLst/>
                <a:ea typeface="Calibri" pitchFamily="34" charset="0"/>
                <a:cs typeface="Times New Roman" pitchFamily="18" charset="0"/>
              </a:rPr>
              <a:t>За Державними Програмами Субвенція з державного бюджету місцевим бюджетам  на реалізацію заходів, спрямованих на підвищення якості освіти та Субвенція з державного бюджету місцевим бюджетам  на забезпечення якісної, сучасної  та доступної загальної середньої освіти «Нова українська школа» для закладів освіти Бібрської міської ради об’єднаної територіальної громади профінансовано</a:t>
            </a:r>
            <a:r>
              <a:rPr kumimoji="0" lang="uk-UA" sz="2000" b="1" i="0" u="sng" strike="noStrike" cap="none" normalizeH="0" baseline="0" dirty="0" smtClean="0">
                <a:ln>
                  <a:noFill/>
                </a:ln>
                <a:solidFill>
                  <a:schemeClr val="tx1"/>
                </a:solidFill>
                <a:effectLst/>
                <a:ea typeface="Calibri" pitchFamily="34" charset="0"/>
                <a:cs typeface="Times New Roman" pitchFamily="18" charset="0"/>
              </a:rPr>
              <a:t>:</a:t>
            </a:r>
            <a:endParaRPr kumimoji="0" lang="uk-UA" sz="2000" b="1" i="0" u="none" strike="noStrike" cap="none" normalizeH="0" baseline="0" dirty="0" smtClean="0">
              <a:ln>
                <a:noFill/>
              </a:ln>
              <a:solidFill>
                <a:schemeClr val="tx1"/>
              </a:solidFill>
              <a:effectLst/>
            </a:endParaRPr>
          </a:p>
        </p:txBody>
      </p:sp>
      <p:graphicFrame>
        <p:nvGraphicFramePr>
          <p:cNvPr id="5" name="Таблица 4"/>
          <p:cNvGraphicFramePr>
            <a:graphicFrameLocks noGrp="1"/>
          </p:cNvGraphicFramePr>
          <p:nvPr/>
        </p:nvGraphicFramePr>
        <p:xfrm>
          <a:off x="0" y="2928935"/>
          <a:ext cx="8786842" cy="3873437"/>
        </p:xfrm>
        <a:graphic>
          <a:graphicData uri="http://schemas.openxmlformats.org/drawingml/2006/table">
            <a:tbl>
              <a:tblPr/>
              <a:tblGrid>
                <a:gridCol w="2302136"/>
                <a:gridCol w="2198426"/>
                <a:gridCol w="1857388"/>
                <a:gridCol w="2428892"/>
              </a:tblGrid>
              <a:tr h="548053">
                <a:tc>
                  <a:txBody>
                    <a:bodyPr/>
                    <a:lstStyle/>
                    <a:p>
                      <a:pPr marL="457200" algn="ctr">
                        <a:lnSpc>
                          <a:spcPct val="115000"/>
                        </a:lnSpc>
                        <a:spcAft>
                          <a:spcPts val="0"/>
                        </a:spcAft>
                      </a:pPr>
                      <a:r>
                        <a:rPr lang="uk-UA" sz="1800" b="1" dirty="0" smtClean="0">
                          <a:latin typeface="+mn-lt"/>
                          <a:ea typeface="Calibri"/>
                          <a:cs typeface="Times New Roman"/>
                        </a:rPr>
                        <a:t>Назви</a:t>
                      </a:r>
                      <a:endParaRPr lang="ru-RU" sz="1800" b="1" dirty="0">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algn="ctr">
                        <a:lnSpc>
                          <a:spcPct val="115000"/>
                        </a:lnSpc>
                        <a:spcAft>
                          <a:spcPts val="0"/>
                        </a:spcAft>
                      </a:pPr>
                      <a:r>
                        <a:rPr lang="uk-UA" sz="1800" b="1" dirty="0">
                          <a:latin typeface="+mn-lt"/>
                          <a:ea typeface="Calibri"/>
                          <a:cs typeface="Times New Roman"/>
                        </a:rPr>
                        <a:t>Кількість</a:t>
                      </a:r>
                      <a:endParaRPr lang="ru-RU" sz="1800" b="1" dirty="0">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algn="ctr">
                        <a:lnSpc>
                          <a:spcPct val="115000"/>
                        </a:lnSpc>
                        <a:spcAft>
                          <a:spcPts val="0"/>
                        </a:spcAft>
                      </a:pPr>
                      <a:r>
                        <a:rPr lang="uk-UA" sz="1800" b="1" dirty="0">
                          <a:latin typeface="+mn-lt"/>
                          <a:ea typeface="Calibri"/>
                          <a:cs typeface="Times New Roman"/>
                        </a:rPr>
                        <a:t>Освітня</a:t>
                      </a:r>
                      <a:endParaRPr lang="ru-RU" sz="1800" b="1" dirty="0">
                        <a:latin typeface="+mn-lt"/>
                        <a:ea typeface="Calibri"/>
                        <a:cs typeface="Times New Roman"/>
                      </a:endParaRPr>
                    </a:p>
                    <a:p>
                      <a:pPr marL="457200" algn="ctr">
                        <a:lnSpc>
                          <a:spcPct val="115000"/>
                        </a:lnSpc>
                        <a:spcAft>
                          <a:spcPts val="0"/>
                        </a:spcAft>
                      </a:pPr>
                      <a:r>
                        <a:rPr lang="uk-UA" sz="1800" b="1" dirty="0">
                          <a:latin typeface="+mn-lt"/>
                          <a:ea typeface="Calibri"/>
                          <a:cs typeface="Times New Roman"/>
                        </a:rPr>
                        <a:t>субвенція</a:t>
                      </a:r>
                      <a:endParaRPr lang="ru-RU" sz="1800" b="1" dirty="0">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algn="ctr">
                        <a:lnSpc>
                          <a:spcPct val="115000"/>
                        </a:lnSpc>
                        <a:spcAft>
                          <a:spcPts val="0"/>
                        </a:spcAft>
                      </a:pPr>
                      <a:r>
                        <a:rPr lang="uk-UA" sz="1800" b="1">
                          <a:latin typeface="+mn-lt"/>
                          <a:ea typeface="Calibri"/>
                          <a:cs typeface="Times New Roman"/>
                        </a:rPr>
                        <a:t>Місцеві</a:t>
                      </a:r>
                      <a:endParaRPr lang="ru-RU" sz="1800" b="1">
                        <a:latin typeface="+mn-lt"/>
                        <a:ea typeface="Calibri"/>
                        <a:cs typeface="Times New Roman"/>
                      </a:endParaRPr>
                    </a:p>
                    <a:p>
                      <a:pPr marL="457200" algn="ctr">
                        <a:lnSpc>
                          <a:spcPct val="115000"/>
                        </a:lnSpc>
                        <a:spcAft>
                          <a:spcPts val="0"/>
                        </a:spcAft>
                      </a:pPr>
                      <a:r>
                        <a:rPr lang="uk-UA" sz="1800" b="1">
                          <a:latin typeface="+mn-lt"/>
                          <a:ea typeface="Calibri"/>
                          <a:cs typeface="Times New Roman"/>
                        </a:rPr>
                        <a:t>кошти</a:t>
                      </a:r>
                      <a:endParaRPr lang="ru-RU" sz="1800" b="1">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48053">
                <a:tc>
                  <a:txBody>
                    <a:bodyPr/>
                    <a:lstStyle/>
                    <a:p>
                      <a:pPr marL="457200" algn="just">
                        <a:lnSpc>
                          <a:spcPct val="115000"/>
                        </a:lnSpc>
                        <a:spcAft>
                          <a:spcPts val="0"/>
                        </a:spcAft>
                      </a:pPr>
                      <a:r>
                        <a:rPr lang="uk-UA" sz="1800" b="1">
                          <a:latin typeface="+mn-lt"/>
                          <a:ea typeface="Calibri"/>
                          <a:cs typeface="Times New Roman"/>
                        </a:rPr>
                        <a:t>Сучасні меблі</a:t>
                      </a:r>
                      <a:endParaRPr lang="ru-RU" sz="1800" b="1">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algn="ctr">
                        <a:lnSpc>
                          <a:spcPct val="115000"/>
                        </a:lnSpc>
                        <a:spcAft>
                          <a:spcPts val="0"/>
                        </a:spcAft>
                      </a:pPr>
                      <a:r>
                        <a:rPr lang="uk-UA" sz="1800" b="1" dirty="0">
                          <a:latin typeface="+mn-lt"/>
                          <a:ea typeface="Calibri"/>
                          <a:cs typeface="Times New Roman"/>
                        </a:rPr>
                        <a:t>146 стільців</a:t>
                      </a:r>
                      <a:endParaRPr lang="ru-RU" sz="1800" b="1" dirty="0">
                        <a:latin typeface="+mn-lt"/>
                        <a:ea typeface="Calibri"/>
                        <a:cs typeface="Times New Roman"/>
                      </a:endParaRPr>
                    </a:p>
                    <a:p>
                      <a:pPr marL="457200" algn="ctr">
                        <a:lnSpc>
                          <a:spcPct val="115000"/>
                        </a:lnSpc>
                        <a:spcAft>
                          <a:spcPts val="0"/>
                        </a:spcAft>
                      </a:pPr>
                      <a:r>
                        <a:rPr lang="uk-UA" sz="1800" b="1" dirty="0">
                          <a:latin typeface="+mn-lt"/>
                          <a:ea typeface="Calibri"/>
                          <a:cs typeface="Times New Roman"/>
                        </a:rPr>
                        <a:t>146 парт</a:t>
                      </a:r>
                      <a:endParaRPr lang="ru-RU" sz="1800" b="1" dirty="0">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algn="ctr">
                        <a:lnSpc>
                          <a:spcPct val="115000"/>
                        </a:lnSpc>
                        <a:spcAft>
                          <a:spcPts val="0"/>
                        </a:spcAft>
                      </a:pPr>
                      <a:r>
                        <a:rPr lang="uk-UA" sz="1800" b="1" dirty="0">
                          <a:latin typeface="+mn-lt"/>
                          <a:ea typeface="Calibri"/>
                          <a:cs typeface="Times New Roman"/>
                        </a:rPr>
                        <a:t>158789,00</a:t>
                      </a:r>
                      <a:endParaRPr lang="ru-RU" sz="1800" b="1" dirty="0">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algn="ctr">
                        <a:lnSpc>
                          <a:spcPct val="115000"/>
                        </a:lnSpc>
                        <a:spcAft>
                          <a:spcPts val="0"/>
                        </a:spcAft>
                      </a:pPr>
                      <a:r>
                        <a:rPr lang="uk-UA" sz="1800" b="1" dirty="0">
                          <a:latin typeface="+mn-lt"/>
                          <a:ea typeface="Calibri"/>
                          <a:cs typeface="Times New Roman"/>
                        </a:rPr>
                        <a:t>3000,00</a:t>
                      </a:r>
                      <a:endParaRPr lang="ru-RU" sz="1800" b="1" dirty="0">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41297">
                <a:tc>
                  <a:txBody>
                    <a:bodyPr/>
                    <a:lstStyle/>
                    <a:p>
                      <a:pPr marL="457200" algn="just">
                        <a:lnSpc>
                          <a:spcPct val="115000"/>
                        </a:lnSpc>
                        <a:spcAft>
                          <a:spcPts val="0"/>
                        </a:spcAft>
                      </a:pPr>
                      <a:r>
                        <a:rPr lang="uk-UA" sz="1800" b="1">
                          <a:latin typeface="+mn-lt"/>
                          <a:ea typeface="Calibri"/>
                          <a:cs typeface="Times New Roman"/>
                        </a:rPr>
                        <a:t>Дошки, екран</a:t>
                      </a:r>
                      <a:endParaRPr lang="ru-RU" sz="1800" b="1">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algn="ctr">
                        <a:lnSpc>
                          <a:spcPct val="115000"/>
                        </a:lnSpc>
                        <a:spcAft>
                          <a:spcPts val="0"/>
                        </a:spcAft>
                      </a:pPr>
                      <a:r>
                        <a:rPr lang="uk-UA" sz="1800" b="1" dirty="0">
                          <a:latin typeface="+mn-lt"/>
                          <a:ea typeface="Calibri"/>
                          <a:cs typeface="Times New Roman"/>
                        </a:rPr>
                        <a:t>3</a:t>
                      </a:r>
                      <a:endParaRPr lang="ru-RU" sz="1800" b="1" dirty="0">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algn="ctr">
                        <a:lnSpc>
                          <a:spcPct val="115000"/>
                        </a:lnSpc>
                        <a:spcAft>
                          <a:spcPts val="0"/>
                        </a:spcAft>
                      </a:pPr>
                      <a:r>
                        <a:rPr lang="uk-UA" sz="1800" b="1" dirty="0">
                          <a:latin typeface="+mn-lt"/>
                          <a:ea typeface="Calibri"/>
                          <a:cs typeface="Times New Roman"/>
                        </a:rPr>
                        <a:t>0</a:t>
                      </a:r>
                      <a:endParaRPr lang="ru-RU" sz="1800" b="1" dirty="0">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algn="ctr">
                        <a:lnSpc>
                          <a:spcPct val="115000"/>
                        </a:lnSpc>
                        <a:spcAft>
                          <a:spcPts val="0"/>
                        </a:spcAft>
                      </a:pPr>
                      <a:r>
                        <a:rPr lang="uk-UA" sz="1800" b="1" dirty="0">
                          <a:latin typeface="+mn-lt"/>
                          <a:ea typeface="Calibri"/>
                          <a:cs typeface="Times New Roman"/>
                        </a:rPr>
                        <a:t>10108,98</a:t>
                      </a:r>
                      <a:endParaRPr lang="ru-RU" sz="1800" b="1" dirty="0">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48053">
                <a:tc>
                  <a:txBody>
                    <a:bodyPr/>
                    <a:lstStyle/>
                    <a:p>
                      <a:pPr marL="457200" algn="just">
                        <a:lnSpc>
                          <a:spcPct val="115000"/>
                        </a:lnSpc>
                        <a:spcAft>
                          <a:spcPts val="0"/>
                        </a:spcAft>
                      </a:pPr>
                      <a:r>
                        <a:rPr lang="uk-UA" sz="1800" b="1">
                          <a:latin typeface="+mn-lt"/>
                          <a:ea typeface="Calibri"/>
                          <a:cs typeface="Times New Roman"/>
                        </a:rPr>
                        <a:t>Дидактичні матеріали</a:t>
                      </a:r>
                      <a:endParaRPr lang="ru-RU" sz="1800" b="1">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algn="ctr">
                        <a:lnSpc>
                          <a:spcPct val="115000"/>
                        </a:lnSpc>
                        <a:spcAft>
                          <a:spcPts val="0"/>
                        </a:spcAft>
                      </a:pPr>
                      <a:r>
                        <a:rPr lang="uk-UA" sz="1800" b="1" dirty="0">
                          <a:latin typeface="+mn-lt"/>
                          <a:ea typeface="Calibri"/>
                          <a:cs typeface="Times New Roman"/>
                        </a:rPr>
                        <a:t>331</a:t>
                      </a:r>
                      <a:endParaRPr lang="ru-RU" sz="1800" b="1" dirty="0">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algn="ctr">
                        <a:lnSpc>
                          <a:spcPct val="115000"/>
                        </a:lnSpc>
                        <a:spcAft>
                          <a:spcPts val="0"/>
                        </a:spcAft>
                      </a:pPr>
                      <a:r>
                        <a:rPr lang="uk-UA" sz="1800" b="1" dirty="0">
                          <a:latin typeface="+mn-lt"/>
                          <a:ea typeface="Calibri"/>
                          <a:cs typeface="Times New Roman"/>
                        </a:rPr>
                        <a:t>135281,00</a:t>
                      </a:r>
                      <a:endParaRPr lang="ru-RU" sz="1800" b="1" dirty="0">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algn="ctr">
                        <a:lnSpc>
                          <a:spcPct val="115000"/>
                        </a:lnSpc>
                        <a:spcAft>
                          <a:spcPts val="0"/>
                        </a:spcAft>
                      </a:pPr>
                      <a:r>
                        <a:rPr lang="uk-UA" sz="1800" b="1" dirty="0">
                          <a:latin typeface="+mn-lt"/>
                          <a:ea typeface="Calibri"/>
                          <a:cs typeface="Times New Roman"/>
                        </a:rPr>
                        <a:t>13528,00</a:t>
                      </a:r>
                      <a:endParaRPr lang="ru-RU" sz="1800" b="1" dirty="0">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92928">
                <a:tc>
                  <a:txBody>
                    <a:bodyPr/>
                    <a:lstStyle/>
                    <a:p>
                      <a:pPr marL="457200" algn="just">
                        <a:lnSpc>
                          <a:spcPct val="115000"/>
                        </a:lnSpc>
                        <a:spcAft>
                          <a:spcPts val="0"/>
                        </a:spcAft>
                      </a:pPr>
                      <a:r>
                        <a:rPr lang="uk-UA" sz="1800" b="1">
                          <a:latin typeface="+mn-lt"/>
                          <a:ea typeface="Calibri"/>
                          <a:cs typeface="Times New Roman"/>
                        </a:rPr>
                        <a:t>Комп’ютерне обладнання</a:t>
                      </a:r>
                      <a:endParaRPr lang="ru-RU" sz="1800" b="1">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algn="ctr">
                        <a:lnSpc>
                          <a:spcPct val="115000"/>
                        </a:lnSpc>
                        <a:spcAft>
                          <a:spcPts val="0"/>
                        </a:spcAft>
                      </a:pPr>
                      <a:r>
                        <a:rPr lang="uk-UA" sz="1800" b="1">
                          <a:latin typeface="+mn-lt"/>
                          <a:ea typeface="Calibri"/>
                          <a:cs typeface="Times New Roman"/>
                        </a:rPr>
                        <a:t>16</a:t>
                      </a:r>
                      <a:endParaRPr lang="ru-RU" sz="1800" b="1">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algn="ctr">
                        <a:lnSpc>
                          <a:spcPct val="115000"/>
                        </a:lnSpc>
                        <a:spcAft>
                          <a:spcPts val="0"/>
                        </a:spcAft>
                      </a:pPr>
                      <a:r>
                        <a:rPr lang="uk-UA" sz="1800" b="1" dirty="0">
                          <a:latin typeface="+mn-lt"/>
                          <a:ea typeface="Calibri"/>
                          <a:cs typeface="Times New Roman"/>
                        </a:rPr>
                        <a:t>151604,00</a:t>
                      </a:r>
                      <a:endParaRPr lang="ru-RU" sz="1800" b="1" dirty="0">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algn="ctr">
                        <a:lnSpc>
                          <a:spcPct val="115000"/>
                        </a:lnSpc>
                        <a:spcAft>
                          <a:spcPts val="0"/>
                        </a:spcAft>
                      </a:pPr>
                      <a:r>
                        <a:rPr lang="uk-UA" sz="1800" b="1" dirty="0">
                          <a:latin typeface="+mn-lt"/>
                          <a:ea typeface="Calibri"/>
                          <a:cs typeface="Times New Roman"/>
                        </a:rPr>
                        <a:t>15160,00</a:t>
                      </a:r>
                      <a:endParaRPr lang="ru-RU" sz="1800" b="1" dirty="0">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822079">
                <a:tc>
                  <a:txBody>
                    <a:bodyPr/>
                    <a:lstStyle/>
                    <a:p>
                      <a:pPr marL="457200" algn="just">
                        <a:lnSpc>
                          <a:spcPct val="115000"/>
                        </a:lnSpc>
                        <a:spcAft>
                          <a:spcPts val="0"/>
                        </a:spcAft>
                      </a:pPr>
                      <a:r>
                        <a:rPr lang="uk-UA" sz="1800" b="1">
                          <a:latin typeface="+mn-lt"/>
                          <a:ea typeface="Calibri"/>
                          <a:cs typeface="Times New Roman"/>
                        </a:rPr>
                        <a:t>Ігрові набори </a:t>
                      </a:r>
                      <a:r>
                        <a:rPr lang="en-US" sz="1800" b="1">
                          <a:latin typeface="+mn-lt"/>
                          <a:ea typeface="Calibri"/>
                          <a:cs typeface="Times New Roman"/>
                        </a:rPr>
                        <a:t>Lego Play Box</a:t>
                      </a:r>
                      <a:endParaRPr lang="ru-RU" sz="1800" b="1">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algn="ctr">
                        <a:lnSpc>
                          <a:spcPct val="115000"/>
                        </a:lnSpc>
                        <a:spcAft>
                          <a:spcPts val="0"/>
                        </a:spcAft>
                      </a:pPr>
                      <a:r>
                        <a:rPr lang="en-US" sz="1800" b="1">
                          <a:latin typeface="+mn-lt"/>
                          <a:ea typeface="Calibri"/>
                          <a:cs typeface="Times New Roman"/>
                        </a:rPr>
                        <a:t>12</a:t>
                      </a:r>
                      <a:endParaRPr lang="ru-RU" sz="1800" b="1">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algn="ctr">
                        <a:lnSpc>
                          <a:spcPct val="115000"/>
                        </a:lnSpc>
                        <a:spcAft>
                          <a:spcPts val="0"/>
                        </a:spcAft>
                      </a:pPr>
                      <a:endParaRPr lang="uk-UA" sz="1800" b="1" dirty="0">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algn="ctr">
                        <a:lnSpc>
                          <a:spcPct val="115000"/>
                        </a:lnSpc>
                        <a:spcAft>
                          <a:spcPts val="0"/>
                        </a:spcAft>
                      </a:pPr>
                      <a:r>
                        <a:rPr lang="en-US" sz="1800" b="1" dirty="0">
                          <a:latin typeface="+mn-lt"/>
                          <a:ea typeface="Calibri"/>
                          <a:cs typeface="Times New Roman"/>
                        </a:rPr>
                        <a:t>5363</a:t>
                      </a:r>
                      <a:r>
                        <a:rPr lang="uk-UA" sz="1800" b="1" dirty="0">
                          <a:latin typeface="+mn-lt"/>
                          <a:ea typeface="Calibri"/>
                          <a:cs typeface="Times New Roman"/>
                        </a:rPr>
                        <a:t>,</a:t>
                      </a:r>
                      <a:r>
                        <a:rPr lang="en-US" sz="1800" b="1" dirty="0" smtClean="0">
                          <a:latin typeface="+mn-lt"/>
                          <a:ea typeface="Calibri"/>
                          <a:cs typeface="Times New Roman"/>
                        </a:rPr>
                        <a:t>76</a:t>
                      </a:r>
                      <a:r>
                        <a:rPr lang="uk-UA" sz="1800" b="1" dirty="0" smtClean="0">
                          <a:latin typeface="+mn-lt"/>
                          <a:ea typeface="Calibri"/>
                          <a:cs typeface="Times New Roman"/>
                        </a:rPr>
                        <a:t> (</a:t>
                      </a:r>
                      <a:r>
                        <a:rPr lang="uk-UA" sz="1800" b="1" dirty="0">
                          <a:latin typeface="+mn-lt"/>
                          <a:ea typeface="Calibri"/>
                          <a:cs typeface="Times New Roman"/>
                        </a:rPr>
                        <a:t>гуманітарна допомога)</a:t>
                      </a:r>
                      <a:endParaRPr lang="ru-RU" sz="1800" b="1" dirty="0">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2050"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smtClean="0">
              <a:ln>
                <a:noFill/>
              </a:ln>
              <a:solidFill>
                <a:schemeClr val="tx1"/>
              </a:solidFill>
              <a:effectLst/>
              <a:latin typeface="Arial" pitchFamily="34" charset="0"/>
            </a:endParaRP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1142976" y="214291"/>
            <a:ext cx="8001024" cy="461665"/>
          </a:xfrm>
          <a:prstGeom prst="rect">
            <a:avLst/>
          </a:prstGeom>
        </p:spPr>
        <p:txBody>
          <a:bodyPr wrap="square">
            <a:spAutoFit/>
          </a:bodyPr>
          <a:lstStyle/>
          <a:p>
            <a:r>
              <a:rPr lang="uk-UA" sz="2400" b="1" dirty="0" smtClean="0">
                <a:ea typeface="Times New Roman" pitchFamily="18" charset="0"/>
                <a:cs typeface="Times New Roman" pitchFamily="18" charset="0"/>
              </a:rPr>
              <a:t>Відділ освіти виконавчого комітету Бібрської міської ради</a:t>
            </a:r>
            <a:endParaRPr lang="ru-RU" sz="2400" dirty="0"/>
          </a:p>
        </p:txBody>
      </p:sp>
      <p:sp>
        <p:nvSpPr>
          <p:cNvPr id="111617" name="Rectangle 1"/>
          <p:cNvSpPr>
            <a:spLocks noChangeArrowheads="1"/>
          </p:cNvSpPr>
          <p:nvPr/>
        </p:nvSpPr>
        <p:spPr bwMode="auto">
          <a:xfrm>
            <a:off x="714348" y="1000108"/>
            <a:ext cx="7358114" cy="73866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Char char="•"/>
              <a:tabLst/>
            </a:pPr>
            <a:r>
              <a:rPr kumimoji="0" lang="uk-UA" sz="2400" b="1" i="0" u="sng" strike="noStrike" cap="none" normalizeH="0" baseline="0" dirty="0" smtClean="0">
                <a:ln>
                  <a:noFill/>
                </a:ln>
                <a:solidFill>
                  <a:schemeClr val="tx1"/>
                </a:solidFill>
                <a:effectLst/>
                <a:ea typeface="Calibri" pitchFamily="34" charset="0"/>
                <a:cs typeface="Times New Roman" pitchFamily="18" charset="0"/>
              </a:rPr>
              <a:t>Програма «Талановиті діти</a:t>
            </a:r>
            <a:r>
              <a:rPr kumimoji="0" lang="uk-UA" sz="1200" b="1" i="0" u="sng" strike="noStrike" cap="none" normalizeH="0" baseline="0" dirty="0" smtClean="0">
                <a:ln>
                  <a:noFill/>
                </a:ln>
                <a:solidFill>
                  <a:schemeClr val="tx1"/>
                </a:solidFill>
                <a:effectLst/>
                <a:latin typeface="Calibri"/>
                <a:ea typeface="Calibri" pitchFamily="34" charset="0"/>
                <a:cs typeface="Times New Roman" pitchFamily="18" charset="0"/>
              </a:rPr>
              <a:t>»</a:t>
            </a:r>
            <a:endParaRPr kumimoji="0" lang="ru-RU" sz="9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sz="1800" b="0" i="0" u="none" strike="noStrike" cap="none" normalizeH="0" baseline="0" dirty="0" smtClean="0">
              <a:ln>
                <a:noFill/>
              </a:ln>
              <a:solidFill>
                <a:schemeClr val="tx1"/>
              </a:solidFill>
              <a:effectLst/>
              <a:latin typeface="Arial" pitchFamily="34" charset="0"/>
            </a:endParaRPr>
          </a:p>
        </p:txBody>
      </p:sp>
      <p:sp>
        <p:nvSpPr>
          <p:cNvPr id="111618"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smtClean="0">
              <a:ln>
                <a:noFill/>
              </a:ln>
              <a:solidFill>
                <a:schemeClr val="tx1"/>
              </a:solidFill>
              <a:effectLst/>
              <a:latin typeface="Arial" pitchFamily="34" charset="0"/>
            </a:endParaRPr>
          </a:p>
        </p:txBody>
      </p:sp>
      <p:pic>
        <p:nvPicPr>
          <p:cNvPr id="9" name="Picture 2" descr="D:\міська рада\герб і прапор Бібрки\H1BIBRK0.jpg"/>
          <p:cNvPicPr>
            <a:picLocks noChangeAspect="1" noChangeArrowheads="1"/>
          </p:cNvPicPr>
          <p:nvPr/>
        </p:nvPicPr>
        <p:blipFill>
          <a:blip r:embed="rId2" cstate="print"/>
          <a:srcRect/>
          <a:stretch>
            <a:fillRect/>
          </a:stretch>
        </p:blipFill>
        <p:spPr bwMode="auto">
          <a:xfrm>
            <a:off x="152400" y="152400"/>
            <a:ext cx="963718" cy="1214422"/>
          </a:xfrm>
          <a:prstGeom prst="rect">
            <a:avLst/>
          </a:prstGeom>
          <a:noFill/>
        </p:spPr>
      </p:pic>
      <p:pic>
        <p:nvPicPr>
          <p:cNvPr id="11" name="Picture 3"/>
          <p:cNvPicPr>
            <a:picLocks noChangeAspect="1" noChangeArrowheads="1"/>
          </p:cNvPicPr>
          <p:nvPr/>
        </p:nvPicPr>
        <p:blipFill>
          <a:blip r:embed="rId3" cstate="print"/>
          <a:srcRect/>
          <a:stretch>
            <a:fillRect/>
          </a:stretch>
        </p:blipFill>
        <p:spPr bwMode="auto">
          <a:xfrm>
            <a:off x="500034" y="1785926"/>
            <a:ext cx="7929618" cy="5324761"/>
          </a:xfrm>
          <a:prstGeom prst="rect">
            <a:avLst/>
          </a:prstGeom>
          <a:noFill/>
          <a:ln w="9525">
            <a:noFill/>
            <a:miter lim="800000"/>
            <a:headEnd/>
            <a:tailEnd/>
          </a:ln>
          <a:effectLst/>
        </p:spPr>
      </p:pic>
      <p:graphicFrame>
        <p:nvGraphicFramePr>
          <p:cNvPr id="12" name="Таблица 11"/>
          <p:cNvGraphicFramePr>
            <a:graphicFrameLocks noGrp="1"/>
          </p:cNvGraphicFramePr>
          <p:nvPr/>
        </p:nvGraphicFramePr>
        <p:xfrm>
          <a:off x="428596" y="1571612"/>
          <a:ext cx="8358246" cy="3513203"/>
        </p:xfrm>
        <a:graphic>
          <a:graphicData uri="http://schemas.openxmlformats.org/drawingml/2006/table">
            <a:tbl>
              <a:tblPr/>
              <a:tblGrid>
                <a:gridCol w="4270626"/>
                <a:gridCol w="4087620"/>
              </a:tblGrid>
              <a:tr h="673282">
                <a:tc>
                  <a:txBody>
                    <a:bodyPr/>
                    <a:lstStyle/>
                    <a:p>
                      <a:pPr marL="457200" algn="ctr">
                        <a:lnSpc>
                          <a:spcPct val="115000"/>
                        </a:lnSpc>
                        <a:spcAft>
                          <a:spcPts val="0"/>
                        </a:spcAft>
                      </a:pPr>
                      <a:r>
                        <a:rPr lang="uk-UA" sz="2200" b="1" dirty="0">
                          <a:latin typeface="+mn-lt"/>
                          <a:ea typeface="Calibri"/>
                          <a:cs typeface="Times New Roman"/>
                        </a:rPr>
                        <a:t>Переможці олімпіад</a:t>
                      </a:r>
                      <a:endParaRPr lang="ru-RU" sz="2200" b="1" dirty="0">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algn="ctr">
                        <a:lnSpc>
                          <a:spcPct val="115000"/>
                        </a:lnSpc>
                        <a:spcAft>
                          <a:spcPts val="0"/>
                        </a:spcAft>
                      </a:pPr>
                      <a:r>
                        <a:rPr lang="uk-UA" sz="2200" b="1" dirty="0">
                          <a:latin typeface="+mn-lt"/>
                          <a:ea typeface="Calibri"/>
                          <a:cs typeface="Times New Roman"/>
                        </a:rPr>
                        <a:t>ІІІ місце -2 учні</a:t>
                      </a:r>
                      <a:endParaRPr lang="ru-RU" sz="2200" b="1" dirty="0">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112668">
                <a:tc>
                  <a:txBody>
                    <a:bodyPr/>
                    <a:lstStyle/>
                    <a:p>
                      <a:pPr marL="457200" algn="ctr">
                        <a:lnSpc>
                          <a:spcPct val="115000"/>
                        </a:lnSpc>
                        <a:spcAft>
                          <a:spcPts val="0"/>
                        </a:spcAft>
                      </a:pPr>
                      <a:r>
                        <a:rPr lang="uk-UA" sz="2200" b="1" dirty="0">
                          <a:latin typeface="+mn-lt"/>
                          <a:ea typeface="Calibri"/>
                          <a:cs typeface="Times New Roman"/>
                        </a:rPr>
                        <a:t>Переможці </a:t>
                      </a:r>
                      <a:endParaRPr lang="uk-UA" sz="2200" b="1" dirty="0" smtClean="0">
                        <a:latin typeface="+mn-lt"/>
                        <a:ea typeface="Calibri"/>
                        <a:cs typeface="Times New Roman"/>
                      </a:endParaRPr>
                    </a:p>
                    <a:p>
                      <a:pPr marL="457200" algn="ctr">
                        <a:lnSpc>
                          <a:spcPct val="115000"/>
                        </a:lnSpc>
                        <a:spcAft>
                          <a:spcPts val="0"/>
                        </a:spcAft>
                      </a:pPr>
                      <a:r>
                        <a:rPr lang="uk-UA" sz="2200" b="1" dirty="0" smtClean="0">
                          <a:latin typeface="+mn-lt"/>
                          <a:ea typeface="Calibri"/>
                          <a:cs typeface="Times New Roman"/>
                        </a:rPr>
                        <a:t>предметних </a:t>
                      </a:r>
                      <a:r>
                        <a:rPr lang="uk-UA" sz="2200" b="1" dirty="0">
                          <a:latin typeface="+mn-lt"/>
                          <a:ea typeface="Calibri"/>
                          <a:cs typeface="Times New Roman"/>
                        </a:rPr>
                        <a:t>конкурсів</a:t>
                      </a:r>
                      <a:endParaRPr lang="ru-RU" sz="2200" b="1" dirty="0">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algn="ctr">
                        <a:lnSpc>
                          <a:spcPct val="115000"/>
                        </a:lnSpc>
                        <a:spcAft>
                          <a:spcPts val="0"/>
                        </a:spcAft>
                      </a:pPr>
                      <a:r>
                        <a:rPr lang="uk-UA" sz="2200" b="1" dirty="0">
                          <a:latin typeface="+mn-lt"/>
                          <a:ea typeface="Calibri"/>
                          <a:cs typeface="Times New Roman"/>
                        </a:rPr>
                        <a:t>І місце – 2 дітей</a:t>
                      </a:r>
                      <a:endParaRPr lang="ru-RU" sz="2200" b="1" dirty="0">
                        <a:latin typeface="+mn-lt"/>
                        <a:ea typeface="Calibri"/>
                        <a:cs typeface="Times New Roman"/>
                      </a:endParaRPr>
                    </a:p>
                    <a:p>
                      <a:pPr marL="457200" algn="ctr">
                        <a:lnSpc>
                          <a:spcPct val="115000"/>
                        </a:lnSpc>
                        <a:spcAft>
                          <a:spcPts val="0"/>
                        </a:spcAft>
                      </a:pPr>
                      <a:r>
                        <a:rPr lang="uk-UA" sz="2200" b="1" dirty="0">
                          <a:latin typeface="+mn-lt"/>
                          <a:ea typeface="Calibri"/>
                          <a:cs typeface="Times New Roman"/>
                        </a:rPr>
                        <a:t>ІІ місце – 1 дитина</a:t>
                      </a:r>
                      <a:endParaRPr lang="ru-RU" sz="2200" b="1" dirty="0">
                        <a:latin typeface="+mn-lt"/>
                        <a:ea typeface="Calibri"/>
                        <a:cs typeface="Times New Roman"/>
                      </a:endParaRPr>
                    </a:p>
                    <a:p>
                      <a:pPr marL="457200" algn="ctr">
                        <a:lnSpc>
                          <a:spcPct val="115000"/>
                        </a:lnSpc>
                        <a:spcAft>
                          <a:spcPts val="0"/>
                        </a:spcAft>
                      </a:pPr>
                      <a:r>
                        <a:rPr lang="uk-UA" sz="2200" b="1" dirty="0">
                          <a:latin typeface="+mn-lt"/>
                          <a:ea typeface="Calibri"/>
                          <a:cs typeface="Times New Roman"/>
                        </a:rPr>
                        <a:t>ІІІ місце – 2 дітей</a:t>
                      </a:r>
                      <a:endParaRPr lang="ru-RU" sz="2200" b="1" dirty="0">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683205">
                <a:tc>
                  <a:txBody>
                    <a:bodyPr/>
                    <a:lstStyle/>
                    <a:p>
                      <a:pPr marL="457200" algn="ctr">
                        <a:lnSpc>
                          <a:spcPct val="115000"/>
                        </a:lnSpc>
                        <a:spcAft>
                          <a:spcPts val="0"/>
                        </a:spcAft>
                      </a:pPr>
                      <a:r>
                        <a:rPr lang="uk-UA" sz="2200" b="1" dirty="0">
                          <a:latin typeface="+mn-lt"/>
                          <a:ea typeface="Calibri"/>
                          <a:cs typeface="Times New Roman"/>
                        </a:rPr>
                        <a:t>Переможці Всеукраїнських та обласних мистецьких конкурсів</a:t>
                      </a:r>
                      <a:endParaRPr lang="ru-RU" sz="2200" b="1" dirty="0">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algn="ctr">
                        <a:lnSpc>
                          <a:spcPct val="115000"/>
                        </a:lnSpc>
                        <a:spcAft>
                          <a:spcPts val="0"/>
                        </a:spcAft>
                      </a:pPr>
                      <a:r>
                        <a:rPr lang="uk-UA" sz="2200" b="1" dirty="0">
                          <a:latin typeface="+mn-lt"/>
                          <a:ea typeface="Calibri"/>
                          <a:cs typeface="Times New Roman"/>
                        </a:rPr>
                        <a:t>І місце – 6 дітей</a:t>
                      </a:r>
                      <a:endParaRPr lang="ru-RU" sz="2200" b="1" dirty="0">
                        <a:latin typeface="+mn-lt"/>
                        <a:ea typeface="Calibri"/>
                        <a:cs typeface="Times New Roman"/>
                      </a:endParaRPr>
                    </a:p>
                    <a:p>
                      <a:pPr marL="457200" algn="ctr">
                        <a:lnSpc>
                          <a:spcPct val="115000"/>
                        </a:lnSpc>
                        <a:spcAft>
                          <a:spcPts val="0"/>
                        </a:spcAft>
                      </a:pPr>
                      <a:r>
                        <a:rPr lang="uk-UA" sz="2200" b="1" dirty="0">
                          <a:latin typeface="+mn-lt"/>
                          <a:ea typeface="Calibri"/>
                          <a:cs typeface="Times New Roman"/>
                        </a:rPr>
                        <a:t>ІІ місце – 6 дітей</a:t>
                      </a:r>
                      <a:endParaRPr lang="ru-RU" sz="2200" b="1" dirty="0">
                        <a:latin typeface="+mn-lt"/>
                        <a:ea typeface="Calibri"/>
                        <a:cs typeface="Times New Roman"/>
                      </a:endParaRPr>
                    </a:p>
                    <a:p>
                      <a:pPr marL="457200" algn="ctr">
                        <a:lnSpc>
                          <a:spcPct val="115000"/>
                        </a:lnSpc>
                        <a:spcAft>
                          <a:spcPts val="0"/>
                        </a:spcAft>
                      </a:pPr>
                      <a:r>
                        <a:rPr lang="uk-UA" sz="2200" b="1" dirty="0">
                          <a:latin typeface="+mn-lt"/>
                          <a:ea typeface="Calibri"/>
                          <a:cs typeface="Times New Roman"/>
                        </a:rPr>
                        <a:t>ІІІ місце – 12 дітей</a:t>
                      </a:r>
                      <a:endParaRPr lang="ru-RU" sz="2200" b="1" dirty="0">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D:\міська рада\герб і прапор Бібрки\H1BIBRK0.jpg"/>
          <p:cNvPicPr>
            <a:picLocks noChangeAspect="1" noChangeArrowheads="1"/>
          </p:cNvPicPr>
          <p:nvPr/>
        </p:nvPicPr>
        <p:blipFill>
          <a:blip r:embed="rId2" cstate="print"/>
          <a:srcRect/>
          <a:stretch>
            <a:fillRect/>
          </a:stretch>
        </p:blipFill>
        <p:spPr bwMode="auto">
          <a:xfrm>
            <a:off x="0" y="0"/>
            <a:ext cx="963718" cy="1214422"/>
          </a:xfrm>
          <a:prstGeom prst="rect">
            <a:avLst/>
          </a:prstGeom>
          <a:noFill/>
        </p:spPr>
      </p:pic>
      <p:sp>
        <p:nvSpPr>
          <p:cNvPr id="6" name="Прямоугольник 5"/>
          <p:cNvSpPr/>
          <p:nvPr/>
        </p:nvSpPr>
        <p:spPr>
          <a:xfrm>
            <a:off x="1142976" y="214291"/>
            <a:ext cx="8001024" cy="461665"/>
          </a:xfrm>
          <a:prstGeom prst="rect">
            <a:avLst/>
          </a:prstGeom>
        </p:spPr>
        <p:txBody>
          <a:bodyPr wrap="square">
            <a:spAutoFit/>
          </a:bodyPr>
          <a:lstStyle/>
          <a:p>
            <a:r>
              <a:rPr lang="uk-UA" sz="2400" b="1" dirty="0" smtClean="0">
                <a:ea typeface="Times New Roman" pitchFamily="18" charset="0"/>
                <a:cs typeface="Times New Roman" pitchFamily="18" charset="0"/>
              </a:rPr>
              <a:t>Відділ освіти виконавчого комітету Бібрської міської ради</a:t>
            </a:r>
            <a:endParaRPr lang="ru-RU" sz="2400" dirty="0"/>
          </a:p>
        </p:txBody>
      </p:sp>
      <p:sp>
        <p:nvSpPr>
          <p:cNvPr id="7" name="Прямоугольник 6"/>
          <p:cNvSpPr/>
          <p:nvPr/>
        </p:nvSpPr>
        <p:spPr>
          <a:xfrm>
            <a:off x="2786050" y="857232"/>
            <a:ext cx="3054426" cy="461665"/>
          </a:xfrm>
          <a:prstGeom prst="rect">
            <a:avLst/>
          </a:prstGeom>
        </p:spPr>
        <p:txBody>
          <a:bodyPr wrap="none">
            <a:spAutoFit/>
          </a:bodyPr>
          <a:lstStyle/>
          <a:p>
            <a:r>
              <a:rPr lang="ru-RU" sz="2400" b="1" u="sng" dirty="0" smtClean="0"/>
              <a:t>Заходи </a:t>
            </a:r>
            <a:r>
              <a:rPr lang="ru-RU" sz="2400" b="1" u="sng" dirty="0" err="1" smtClean="0"/>
              <a:t>відділу</a:t>
            </a:r>
            <a:r>
              <a:rPr lang="ru-RU" sz="2400" b="1" u="sng" dirty="0" smtClean="0"/>
              <a:t> </a:t>
            </a:r>
            <a:r>
              <a:rPr lang="ru-RU" sz="2400" b="1" u="sng" dirty="0" err="1" smtClean="0"/>
              <a:t>освіти</a:t>
            </a:r>
            <a:endParaRPr lang="ru-RU" sz="2400" dirty="0"/>
          </a:p>
        </p:txBody>
      </p:sp>
      <p:sp>
        <p:nvSpPr>
          <p:cNvPr id="112641" name="Rectangle 1"/>
          <p:cNvSpPr>
            <a:spLocks noChangeArrowheads="1"/>
          </p:cNvSpPr>
          <p:nvPr/>
        </p:nvSpPr>
        <p:spPr bwMode="auto">
          <a:xfrm>
            <a:off x="285720" y="1285860"/>
            <a:ext cx="8572528" cy="517064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 typeface="Arial" pitchFamily="34" charset="0"/>
              <a:buChar char="•"/>
              <a:tabLst/>
            </a:pPr>
            <a:r>
              <a:rPr kumimoji="0" lang="uk-UA" sz="2200" b="1" i="0" u="none" strike="noStrike" cap="none" normalizeH="0" baseline="0" dirty="0" smtClean="0">
                <a:ln>
                  <a:noFill/>
                </a:ln>
                <a:solidFill>
                  <a:schemeClr val="tx1"/>
                </a:solidFill>
                <a:effectLst/>
                <a:ea typeface="Calibri" pitchFamily="34" charset="0"/>
                <a:cs typeface="Times New Roman" pitchFamily="18" charset="0"/>
              </a:rPr>
              <a:t>Серпневий Форум освітян «Головні тренди в освіті-2020 та пріоритетні завдання розвитку освіти Бібрської громади» (23.08.2019 р.).</a:t>
            </a:r>
            <a:endParaRPr kumimoji="0" lang="ru-RU" sz="2200" b="1" i="0" u="none" strike="noStrike" cap="none" normalizeH="0" baseline="0" dirty="0" smtClean="0">
              <a:ln>
                <a:noFill/>
              </a:ln>
              <a:solidFill>
                <a:schemeClr val="tx1"/>
              </a:solidFill>
              <a:effectLst/>
            </a:endParaRPr>
          </a:p>
          <a:p>
            <a:pPr marL="0" marR="0" lvl="0" indent="0" algn="just" defTabSz="914400" rtl="0" eaLnBrk="0" fontAlgn="base" latinLnBrk="0" hangingPunct="0">
              <a:lnSpc>
                <a:spcPct val="100000"/>
              </a:lnSpc>
              <a:spcBef>
                <a:spcPct val="0"/>
              </a:spcBef>
              <a:spcAft>
                <a:spcPct val="0"/>
              </a:spcAft>
              <a:buClrTx/>
              <a:buSzTx/>
              <a:buFont typeface="Arial" pitchFamily="34" charset="0"/>
              <a:buChar char="•"/>
              <a:tabLst/>
            </a:pPr>
            <a:r>
              <a:rPr kumimoji="0" lang="uk-UA" sz="2200" b="1" i="0" u="none" strike="noStrike" cap="none" normalizeH="0" baseline="0" dirty="0" smtClean="0">
                <a:ln>
                  <a:noFill/>
                </a:ln>
                <a:solidFill>
                  <a:schemeClr val="tx1"/>
                </a:solidFill>
                <a:effectLst/>
                <a:ea typeface="Calibri" pitchFamily="34" charset="0"/>
                <a:cs typeface="Times New Roman" pitchFamily="18" charset="0"/>
              </a:rPr>
              <a:t>Міжшкільний </a:t>
            </a:r>
            <a:r>
              <a:rPr kumimoji="0" lang="uk-UA" sz="2200" b="1" i="0" u="none" strike="noStrike" cap="none" normalizeH="0" baseline="0" dirty="0" err="1" smtClean="0">
                <a:ln>
                  <a:noFill/>
                </a:ln>
                <a:solidFill>
                  <a:schemeClr val="tx1"/>
                </a:solidFill>
                <a:effectLst/>
                <a:ea typeface="Calibri" pitchFamily="34" charset="0"/>
                <a:cs typeface="Times New Roman" pitchFamily="18" charset="0"/>
              </a:rPr>
              <a:t>фест</a:t>
            </a:r>
            <a:r>
              <a:rPr kumimoji="0" lang="uk-UA" sz="2200" b="1" i="0" u="none" strike="noStrike" cap="none" normalizeH="0" baseline="0" dirty="0" smtClean="0">
                <a:ln>
                  <a:noFill/>
                </a:ln>
                <a:solidFill>
                  <a:schemeClr val="tx1"/>
                </a:solidFill>
                <a:effectLst/>
                <a:ea typeface="Calibri" pitchFamily="34" charset="0"/>
                <a:cs typeface="Times New Roman" pitchFamily="18" charset="0"/>
              </a:rPr>
              <a:t> «Народні ремесла» на базі ЗЗСО І-ІІ ст. с. Стоки (20.10.2019 р.).</a:t>
            </a:r>
            <a:endParaRPr kumimoji="0" lang="ru-RU" sz="2200" b="1" i="0" u="none" strike="noStrike" cap="none" normalizeH="0" baseline="0" dirty="0" smtClean="0">
              <a:ln>
                <a:noFill/>
              </a:ln>
              <a:solidFill>
                <a:schemeClr val="tx1"/>
              </a:solidFill>
              <a:effectLst/>
            </a:endParaRPr>
          </a:p>
          <a:p>
            <a:pPr marL="0" marR="0" lvl="0" indent="0" algn="just" defTabSz="914400" rtl="0" eaLnBrk="0" fontAlgn="base" latinLnBrk="0" hangingPunct="0">
              <a:lnSpc>
                <a:spcPct val="100000"/>
              </a:lnSpc>
              <a:spcBef>
                <a:spcPct val="0"/>
              </a:spcBef>
              <a:spcAft>
                <a:spcPct val="0"/>
              </a:spcAft>
              <a:buClrTx/>
              <a:buSzTx/>
              <a:buFont typeface="Arial" pitchFamily="34" charset="0"/>
              <a:buChar char="•"/>
              <a:tabLst/>
            </a:pPr>
            <a:r>
              <a:rPr kumimoji="0" lang="uk-UA" sz="2200" b="1" i="0" u="none" strike="noStrike" cap="none" normalizeH="0" baseline="0" dirty="0" smtClean="0">
                <a:ln>
                  <a:noFill/>
                </a:ln>
                <a:solidFill>
                  <a:schemeClr val="tx1"/>
                </a:solidFill>
                <a:effectLst/>
                <a:ea typeface="Calibri" pitchFamily="34" charset="0"/>
                <a:cs typeface="Times New Roman" pitchFamily="18" charset="0"/>
              </a:rPr>
              <a:t>Міжшкільний учнівський  </a:t>
            </a:r>
            <a:r>
              <a:rPr kumimoji="0" lang="uk-UA" sz="2200" b="1" i="0" u="none" strike="noStrike" cap="none" normalizeH="0" baseline="0" dirty="0" err="1" smtClean="0">
                <a:ln>
                  <a:noFill/>
                </a:ln>
                <a:solidFill>
                  <a:schemeClr val="tx1"/>
                </a:solidFill>
                <a:effectLst/>
                <a:ea typeface="Calibri" pitchFamily="34" charset="0"/>
                <a:cs typeface="Times New Roman" pitchFamily="18" charset="0"/>
              </a:rPr>
              <a:t>квест</a:t>
            </a:r>
            <a:r>
              <a:rPr kumimoji="0" lang="uk-UA" sz="2200" b="1" i="0" u="none" strike="noStrike" cap="none" normalizeH="0" baseline="0" dirty="0" smtClean="0">
                <a:ln>
                  <a:noFill/>
                </a:ln>
                <a:solidFill>
                  <a:schemeClr val="tx1"/>
                </a:solidFill>
                <a:effectLst/>
                <a:ea typeface="Calibri" pitchFamily="34" charset="0"/>
                <a:cs typeface="Times New Roman" pitchFamily="18" charset="0"/>
              </a:rPr>
              <a:t> «Слідами Юліана </a:t>
            </a:r>
            <a:r>
              <a:rPr kumimoji="0" lang="uk-UA" sz="2200" b="1" i="0" u="none" strike="noStrike" cap="none" normalizeH="0" baseline="0" dirty="0" err="1" smtClean="0">
                <a:ln>
                  <a:noFill/>
                </a:ln>
                <a:solidFill>
                  <a:schemeClr val="tx1"/>
                </a:solidFill>
                <a:effectLst/>
                <a:ea typeface="Calibri" pitchFamily="34" charset="0"/>
                <a:cs typeface="Times New Roman" pitchFamily="18" charset="0"/>
              </a:rPr>
              <a:t>Головінського</a:t>
            </a:r>
            <a:r>
              <a:rPr kumimoji="0" lang="uk-UA" sz="2200" b="1" i="0" u="none" strike="noStrike" cap="none" normalizeH="0" baseline="0" dirty="0" smtClean="0">
                <a:ln>
                  <a:noFill/>
                </a:ln>
                <a:solidFill>
                  <a:schemeClr val="tx1"/>
                </a:solidFill>
                <a:effectLst/>
                <a:ea typeface="Calibri" pitchFamily="34" charset="0"/>
                <a:cs typeface="Times New Roman" pitchFamily="18" charset="0"/>
              </a:rPr>
              <a:t>» на базі </a:t>
            </a:r>
            <a:r>
              <a:rPr kumimoji="0" lang="uk-UA" sz="2200" b="1" i="0" u="none" strike="noStrike" cap="none" normalizeH="0" baseline="0" dirty="0" err="1" smtClean="0">
                <a:ln>
                  <a:noFill/>
                </a:ln>
                <a:solidFill>
                  <a:schemeClr val="tx1"/>
                </a:solidFill>
                <a:effectLst/>
                <a:ea typeface="Calibri" pitchFamily="34" charset="0"/>
                <a:cs typeface="Times New Roman" pitchFamily="18" charset="0"/>
              </a:rPr>
              <a:t>Великоглібовицького</a:t>
            </a:r>
            <a:r>
              <a:rPr kumimoji="0" lang="uk-UA" sz="2200" b="1" i="0" u="none" strike="noStrike" cap="none" normalizeH="0" baseline="0" dirty="0" smtClean="0">
                <a:ln>
                  <a:noFill/>
                </a:ln>
                <a:solidFill>
                  <a:schemeClr val="tx1"/>
                </a:solidFill>
                <a:effectLst/>
                <a:ea typeface="Calibri" pitchFamily="34" charset="0"/>
                <a:cs typeface="Times New Roman" pitchFamily="18" charset="0"/>
              </a:rPr>
              <a:t> ЗЗСО І-ІІІ ст. ім. Юліана </a:t>
            </a:r>
            <a:r>
              <a:rPr kumimoji="0" lang="uk-UA" sz="2200" b="1" i="0" u="none" strike="noStrike" cap="none" normalizeH="0" baseline="0" dirty="0" err="1" smtClean="0">
                <a:ln>
                  <a:noFill/>
                </a:ln>
                <a:solidFill>
                  <a:schemeClr val="tx1"/>
                </a:solidFill>
                <a:effectLst/>
                <a:ea typeface="Calibri" pitchFamily="34" charset="0"/>
                <a:cs typeface="Times New Roman" pitchFamily="18" charset="0"/>
              </a:rPr>
              <a:t>Головінського</a:t>
            </a:r>
            <a:r>
              <a:rPr kumimoji="0" lang="uk-UA" sz="2200" b="1" i="0" u="none" strike="noStrike" cap="none" normalizeH="0" baseline="0" dirty="0" smtClean="0">
                <a:ln>
                  <a:noFill/>
                </a:ln>
                <a:solidFill>
                  <a:schemeClr val="tx1"/>
                </a:solidFill>
                <a:effectLst/>
                <a:ea typeface="Calibri" pitchFamily="34" charset="0"/>
                <a:cs typeface="Times New Roman" pitchFamily="18" charset="0"/>
              </a:rPr>
              <a:t> (29.11.2019 р.).</a:t>
            </a:r>
            <a:endParaRPr kumimoji="0" lang="ru-RU" sz="2200" b="1" i="0" u="none" strike="noStrike" cap="none" normalizeH="0" baseline="0" dirty="0" smtClean="0">
              <a:ln>
                <a:noFill/>
              </a:ln>
              <a:solidFill>
                <a:schemeClr val="tx1"/>
              </a:solidFill>
              <a:effectLst/>
            </a:endParaRPr>
          </a:p>
          <a:p>
            <a:pPr marL="0" marR="0" lvl="0" indent="0" algn="just" defTabSz="914400" rtl="0" eaLnBrk="0" fontAlgn="base" latinLnBrk="0" hangingPunct="0">
              <a:lnSpc>
                <a:spcPct val="100000"/>
              </a:lnSpc>
              <a:spcBef>
                <a:spcPct val="0"/>
              </a:spcBef>
              <a:spcAft>
                <a:spcPct val="0"/>
              </a:spcAft>
              <a:buClrTx/>
              <a:buSzTx/>
              <a:buFont typeface="Arial" pitchFamily="34" charset="0"/>
              <a:buChar char="•"/>
              <a:tabLst/>
            </a:pPr>
            <a:r>
              <a:rPr kumimoji="0" lang="uk-UA" sz="2200" b="1" i="0" u="none" strike="noStrike" cap="none" normalizeH="0" baseline="0" dirty="0" smtClean="0">
                <a:ln>
                  <a:noFill/>
                </a:ln>
                <a:solidFill>
                  <a:srgbClr val="1C1E21"/>
                </a:solidFill>
                <a:effectLst/>
                <a:ea typeface="Calibri" pitchFamily="34" charset="0"/>
                <a:cs typeface="Times New Roman" pitchFamily="18" charset="0"/>
              </a:rPr>
              <a:t>3 листопада 2019 року у ЗЗСО І-ІІ ст. </a:t>
            </a:r>
            <a:r>
              <a:rPr kumimoji="0" lang="uk-UA" sz="2200" b="1" i="0" u="none" strike="noStrike" cap="none" normalizeH="0" baseline="0" dirty="0" err="1" smtClean="0">
                <a:ln>
                  <a:noFill/>
                </a:ln>
                <a:solidFill>
                  <a:srgbClr val="1C1E21"/>
                </a:solidFill>
                <a:effectLst/>
                <a:ea typeface="Calibri" pitchFamily="34" charset="0"/>
                <a:cs typeface="Times New Roman" pitchFamily="18" charset="0"/>
              </a:rPr>
              <a:t>с.Стоки</a:t>
            </a:r>
            <a:r>
              <a:rPr kumimoji="0" lang="uk-UA" sz="2200" b="1" i="0" u="none" strike="noStrike" cap="none" normalizeH="0" baseline="0" dirty="0" smtClean="0">
                <a:ln>
                  <a:noFill/>
                </a:ln>
                <a:solidFill>
                  <a:srgbClr val="1C1E21"/>
                </a:solidFill>
                <a:effectLst/>
                <a:ea typeface="Calibri" pitchFamily="34" charset="0"/>
                <a:cs typeface="Times New Roman" pitchFamily="18" charset="0"/>
              </a:rPr>
              <a:t>  відбулися урочистості з нагоди встановлення пам’ятної дошки першій учительці села Стоки – Уляні Кравченко.</a:t>
            </a:r>
            <a:endParaRPr kumimoji="0" lang="ru-RU" sz="2200" b="1" i="0" u="none" strike="noStrike" cap="none" normalizeH="0" baseline="0" dirty="0" smtClean="0">
              <a:ln>
                <a:noFill/>
              </a:ln>
              <a:solidFill>
                <a:schemeClr val="tx1"/>
              </a:solidFill>
              <a:effectLst/>
            </a:endParaRPr>
          </a:p>
          <a:p>
            <a:pPr marL="0" marR="0" lvl="0" indent="0" algn="just" defTabSz="914400" rtl="0" eaLnBrk="0" fontAlgn="base" latinLnBrk="0" hangingPunct="0">
              <a:lnSpc>
                <a:spcPct val="100000"/>
              </a:lnSpc>
              <a:spcBef>
                <a:spcPct val="0"/>
              </a:spcBef>
              <a:spcAft>
                <a:spcPct val="0"/>
              </a:spcAft>
              <a:buClrTx/>
              <a:buSzTx/>
              <a:buFont typeface="Arial" pitchFamily="34" charset="0"/>
              <a:buChar char="•"/>
              <a:tabLst/>
            </a:pPr>
            <a:r>
              <a:rPr kumimoji="0" lang="uk-UA" sz="2200" b="1" i="0" u="none" strike="noStrike" cap="none" normalizeH="0" baseline="0" dirty="0" smtClean="0">
                <a:ln>
                  <a:noFill/>
                </a:ln>
                <a:solidFill>
                  <a:schemeClr val="tx1"/>
                </a:solidFill>
                <a:effectLst/>
                <a:ea typeface="Calibri" pitchFamily="34" charset="0"/>
                <a:cs typeface="Times New Roman" pitchFamily="18" charset="0"/>
              </a:rPr>
              <a:t>Семінар директорів ОЗЗСО Львівської області «Інституційний аудит і розбудова  внутрішньої системи забезпечення якості освіти» на базі Бібрського ОЗЗСО І-ІІІ ст. ім. Уляни Кравченко ( 12 .12.2019 р.).</a:t>
            </a:r>
            <a:endParaRPr kumimoji="0" lang="ru-RU" sz="2200" b="1" i="0" u="none" strike="noStrike" cap="none" normalizeH="0" baseline="0" dirty="0" smtClean="0">
              <a:ln>
                <a:noFill/>
              </a:ln>
              <a:solidFill>
                <a:schemeClr val="tx1"/>
              </a:solidFill>
              <a:effectLst/>
            </a:endParaRPr>
          </a:p>
          <a:p>
            <a:pPr marL="0" marR="0" lvl="0" indent="0" algn="just" defTabSz="914400" rtl="0" eaLnBrk="0" fontAlgn="base" latinLnBrk="0" hangingPunct="0">
              <a:lnSpc>
                <a:spcPct val="100000"/>
              </a:lnSpc>
              <a:spcBef>
                <a:spcPct val="0"/>
              </a:spcBef>
              <a:spcAft>
                <a:spcPct val="0"/>
              </a:spcAft>
              <a:buClrTx/>
              <a:buSzTx/>
              <a:buFont typeface="Arial" pitchFamily="34" charset="0"/>
              <a:buChar char="•"/>
              <a:tabLst/>
            </a:pPr>
            <a:r>
              <a:rPr kumimoji="0" lang="uk-UA" sz="2200" b="1" i="0" u="none" strike="noStrike" cap="none" normalizeH="0" baseline="0" dirty="0" smtClean="0">
                <a:ln>
                  <a:noFill/>
                </a:ln>
                <a:solidFill>
                  <a:schemeClr val="tx1"/>
                </a:solidFill>
                <a:effectLst/>
                <a:ea typeface="Calibri" pitchFamily="34" charset="0"/>
                <a:cs typeface="Times New Roman" pitchFamily="18" charset="0"/>
              </a:rPr>
              <a:t>Започатковано співпрацю з Малою академією наук. </a:t>
            </a:r>
            <a:endParaRPr kumimoji="0" lang="uk-UA" sz="2200" b="1" i="0" u="none" strike="noStrike" cap="none" normalizeH="0" baseline="0" dirty="0" smtClean="0">
              <a:ln>
                <a:noFill/>
              </a:ln>
              <a:solidFill>
                <a:schemeClr val="tx1"/>
              </a:solidFill>
              <a:effectLst/>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D:\міська рада\герб і прапор Бібрки\H1BIBRK0.jpg"/>
          <p:cNvPicPr>
            <a:picLocks noChangeAspect="1" noChangeArrowheads="1"/>
          </p:cNvPicPr>
          <p:nvPr/>
        </p:nvPicPr>
        <p:blipFill>
          <a:blip r:embed="rId2" cstate="print"/>
          <a:srcRect/>
          <a:stretch>
            <a:fillRect/>
          </a:stretch>
        </p:blipFill>
        <p:spPr bwMode="auto">
          <a:xfrm>
            <a:off x="214282" y="0"/>
            <a:ext cx="1143008" cy="1440353"/>
          </a:xfrm>
          <a:prstGeom prst="rect">
            <a:avLst/>
          </a:prstGeom>
          <a:noFill/>
        </p:spPr>
      </p:pic>
      <p:sp>
        <p:nvSpPr>
          <p:cNvPr id="7" name="Заголовок 6"/>
          <p:cNvSpPr>
            <a:spLocks noGrp="1"/>
          </p:cNvSpPr>
          <p:nvPr>
            <p:ph type="title"/>
          </p:nvPr>
        </p:nvSpPr>
        <p:spPr/>
        <p:txBody>
          <a:bodyPr>
            <a:normAutofit/>
          </a:bodyPr>
          <a:lstStyle/>
          <a:p>
            <a:r>
              <a:rPr lang="uk-UA" sz="3000" b="1" dirty="0" smtClean="0"/>
              <a:t>Послуги, що надаються </a:t>
            </a:r>
            <a:br>
              <a:rPr lang="uk-UA" sz="3000" b="1" dirty="0" smtClean="0"/>
            </a:br>
            <a:r>
              <a:rPr lang="uk-UA" sz="3000" b="1" dirty="0" smtClean="0"/>
              <a:t>виконавчим комітетом Бібрської міської ради</a:t>
            </a:r>
            <a:endParaRPr lang="ru-RU" sz="3000" dirty="0"/>
          </a:p>
        </p:txBody>
      </p:sp>
      <p:pic>
        <p:nvPicPr>
          <p:cNvPr id="12" name="Picture 4" descr="C:\Documents and Settings\Admin\Рабочий стол\звіт мера\Фото до звіту Мера 2016\images (7).jpg"/>
          <p:cNvPicPr>
            <a:picLocks noChangeAspect="1" noChangeArrowheads="1"/>
          </p:cNvPicPr>
          <p:nvPr/>
        </p:nvPicPr>
        <p:blipFill>
          <a:blip r:embed="rId3" cstate="print">
            <a:lum bright="33000"/>
          </a:blip>
          <a:srcRect/>
          <a:stretch>
            <a:fillRect/>
          </a:stretch>
        </p:blipFill>
        <p:spPr bwMode="auto">
          <a:xfrm>
            <a:off x="4071934" y="2143115"/>
            <a:ext cx="4905435" cy="4528093"/>
          </a:xfrm>
          <a:prstGeom prst="rect">
            <a:avLst/>
          </a:prstGeom>
          <a:noFill/>
        </p:spPr>
      </p:pic>
      <p:sp>
        <p:nvSpPr>
          <p:cNvPr id="15" name="Прямоугольник 14"/>
          <p:cNvSpPr/>
          <p:nvPr/>
        </p:nvSpPr>
        <p:spPr>
          <a:xfrm>
            <a:off x="571440" y="1285860"/>
            <a:ext cx="8572560" cy="5016758"/>
          </a:xfrm>
          <a:prstGeom prst="rect">
            <a:avLst/>
          </a:prstGeom>
        </p:spPr>
        <p:txBody>
          <a:bodyPr wrap="square">
            <a:spAutoFit/>
          </a:bodyPr>
          <a:lstStyle/>
          <a:p>
            <a:pPr lvl="0" fontAlgn="base"/>
            <a:r>
              <a:rPr lang="en-US" sz="2000" b="1" dirty="0" smtClean="0"/>
              <a:t>- </a:t>
            </a:r>
            <a:r>
              <a:rPr lang="uk-UA" sz="2000" b="1" dirty="0" smtClean="0"/>
              <a:t>Реєстрація речових прав на нерухоме майно (зареєстровано 7547 справ) ;</a:t>
            </a:r>
            <a:endParaRPr lang="ru-RU" sz="2000" b="1" dirty="0" smtClean="0"/>
          </a:p>
          <a:p>
            <a:pPr lvl="0" fontAlgn="base"/>
            <a:r>
              <a:rPr lang="en-US" sz="2000" b="1" dirty="0" smtClean="0"/>
              <a:t>-</a:t>
            </a:r>
            <a:r>
              <a:rPr lang="uk-UA" sz="2000" b="1" dirty="0" smtClean="0"/>
              <a:t>Реєстрація шлюбу, народження, смерті  (зареєстровано - шлюбів 58, народжень – 55, смертей -281);</a:t>
            </a:r>
            <a:endParaRPr lang="ru-RU" sz="2000" b="1" dirty="0" smtClean="0"/>
          </a:p>
          <a:p>
            <a:pPr lvl="0"/>
            <a:r>
              <a:rPr lang="en-US" sz="2000" b="1" dirty="0" smtClean="0"/>
              <a:t>-</a:t>
            </a:r>
            <a:r>
              <a:rPr lang="uk-UA" sz="2000" b="1" dirty="0" smtClean="0"/>
              <a:t>Реєстрація місця проживання та зняття з реєстрації місця проживання (зареєстровано-342 особи, знято з реєстрації 212 осіб);</a:t>
            </a:r>
            <a:endParaRPr lang="ru-RU" sz="2000" b="1" dirty="0" smtClean="0"/>
          </a:p>
          <a:p>
            <a:pPr lvl="0" fontAlgn="base"/>
            <a:r>
              <a:rPr lang="en-US" sz="2000" b="1" dirty="0" smtClean="0"/>
              <a:t>-</a:t>
            </a:r>
            <a:r>
              <a:rPr lang="uk-UA" sz="2000" b="1" dirty="0" smtClean="0"/>
              <a:t>Видача довідок:</a:t>
            </a:r>
            <a:endParaRPr lang="ru-RU" sz="2000" b="1" dirty="0" smtClean="0"/>
          </a:p>
          <a:p>
            <a:pPr>
              <a:buFont typeface="Arial" pitchFamily="34" charset="0"/>
              <a:buChar char="•"/>
            </a:pPr>
            <a:r>
              <a:rPr lang="uk-UA" sz="2000" b="1" dirty="0" smtClean="0"/>
              <a:t>Видано  довідок, в тому числі: </a:t>
            </a:r>
            <a:endParaRPr lang="ru-RU" sz="2000" b="1" dirty="0" smtClean="0"/>
          </a:p>
          <a:p>
            <a:pPr lvl="0">
              <a:buFont typeface="Arial" pitchFamily="34" charset="0"/>
              <a:buChar char="•"/>
            </a:pPr>
            <a:r>
              <a:rPr lang="uk-UA" sz="2000" b="1" dirty="0" smtClean="0"/>
              <a:t>  у м.Бібрка – 2369;</a:t>
            </a:r>
            <a:endParaRPr lang="ru-RU" sz="2000" b="1" dirty="0" smtClean="0"/>
          </a:p>
          <a:p>
            <a:pPr lvl="0">
              <a:buFont typeface="Arial" pitchFamily="34" charset="0"/>
              <a:buChar char="•"/>
            </a:pPr>
            <a:r>
              <a:rPr lang="uk-UA" sz="2000" b="1" dirty="0" smtClean="0"/>
              <a:t> у </a:t>
            </a:r>
            <a:r>
              <a:rPr lang="uk-UA" sz="2000" b="1" dirty="0" err="1" smtClean="0"/>
              <a:t>Великоглібовицькому</a:t>
            </a:r>
            <a:r>
              <a:rPr lang="uk-UA" sz="2000" b="1" dirty="0" smtClean="0"/>
              <a:t> </a:t>
            </a:r>
            <a:r>
              <a:rPr lang="uk-UA" sz="2000" b="1" dirty="0" err="1" smtClean="0"/>
              <a:t>старостинському</a:t>
            </a:r>
            <a:r>
              <a:rPr lang="uk-UA" sz="2000" b="1" dirty="0" smtClean="0"/>
              <a:t> окрузі  - 1466;</a:t>
            </a:r>
            <a:endParaRPr lang="ru-RU" sz="2000" b="1" dirty="0" smtClean="0"/>
          </a:p>
          <a:p>
            <a:pPr lvl="0">
              <a:buFont typeface="Arial" pitchFamily="34" charset="0"/>
              <a:buChar char="•"/>
            </a:pPr>
            <a:r>
              <a:rPr lang="uk-UA" sz="2000" b="1" dirty="0" smtClean="0"/>
              <a:t> у </a:t>
            </a:r>
            <a:r>
              <a:rPr lang="uk-UA" sz="2000" b="1" dirty="0" err="1" smtClean="0"/>
              <a:t>Ланівському</a:t>
            </a:r>
            <a:r>
              <a:rPr lang="uk-UA" sz="2000" b="1" dirty="0" smtClean="0"/>
              <a:t> </a:t>
            </a:r>
            <a:r>
              <a:rPr lang="uk-UA" sz="2000" b="1" dirty="0" err="1" smtClean="0"/>
              <a:t>старостинському</a:t>
            </a:r>
            <a:r>
              <a:rPr lang="uk-UA" sz="2000" b="1" dirty="0" smtClean="0"/>
              <a:t> окрузі – 1240;</a:t>
            </a:r>
            <a:endParaRPr lang="ru-RU" sz="2000" b="1" dirty="0" smtClean="0"/>
          </a:p>
          <a:p>
            <a:pPr lvl="0">
              <a:buFont typeface="Arial" pitchFamily="34" charset="0"/>
              <a:buChar char="•"/>
            </a:pPr>
            <a:r>
              <a:rPr lang="uk-UA" sz="2000" b="1" dirty="0" smtClean="0"/>
              <a:t>у </a:t>
            </a:r>
            <a:r>
              <a:rPr lang="uk-UA" sz="2000" b="1" dirty="0" err="1" smtClean="0"/>
              <a:t>Стрілківському</a:t>
            </a:r>
            <a:r>
              <a:rPr lang="uk-UA" sz="2000" b="1" dirty="0" smtClean="0"/>
              <a:t> </a:t>
            </a:r>
            <a:r>
              <a:rPr lang="uk-UA" sz="2000" b="1" dirty="0" err="1" smtClean="0"/>
              <a:t>старостинському</a:t>
            </a:r>
            <a:r>
              <a:rPr lang="uk-UA" sz="2000" b="1" dirty="0" smtClean="0"/>
              <a:t> окрузі – 1091;</a:t>
            </a:r>
            <a:endParaRPr lang="ru-RU" sz="2000" b="1" dirty="0" smtClean="0"/>
          </a:p>
          <a:p>
            <a:pPr lvl="0">
              <a:buFont typeface="Arial" pitchFamily="34" charset="0"/>
              <a:buChar char="•"/>
            </a:pPr>
            <a:r>
              <a:rPr lang="uk-UA" sz="2000" b="1" dirty="0" smtClean="0"/>
              <a:t>у </a:t>
            </a:r>
            <a:r>
              <a:rPr lang="uk-UA" sz="2000" b="1" dirty="0" err="1" smtClean="0"/>
              <a:t>Свірзькому</a:t>
            </a:r>
            <a:r>
              <a:rPr lang="uk-UA" sz="2000" b="1" dirty="0" smtClean="0"/>
              <a:t> </a:t>
            </a:r>
            <a:r>
              <a:rPr lang="uk-UA" sz="2000" b="1" dirty="0" err="1" smtClean="0"/>
              <a:t>старостинському</a:t>
            </a:r>
            <a:r>
              <a:rPr lang="uk-UA" sz="2000" b="1" dirty="0" smtClean="0"/>
              <a:t> </a:t>
            </a:r>
            <a:r>
              <a:rPr lang="uk-UA" sz="2000" b="1" dirty="0" err="1" smtClean="0"/>
              <a:t>окрузі-</a:t>
            </a:r>
            <a:r>
              <a:rPr lang="uk-UA" sz="2000" b="1" dirty="0" smtClean="0"/>
              <a:t> 1115;</a:t>
            </a:r>
            <a:endParaRPr lang="ru-RU" sz="2000" b="1" dirty="0" smtClean="0"/>
          </a:p>
          <a:p>
            <a:pPr lvl="0">
              <a:buFont typeface="Arial" pitchFamily="34" charset="0"/>
              <a:buChar char="•"/>
            </a:pPr>
            <a:r>
              <a:rPr lang="uk-UA" sz="2000" b="1" dirty="0" smtClean="0"/>
              <a:t> у </a:t>
            </a:r>
            <a:r>
              <a:rPr lang="uk-UA" sz="2000" b="1" dirty="0" err="1" smtClean="0"/>
              <a:t>Романівському</a:t>
            </a:r>
            <a:r>
              <a:rPr lang="uk-UA" sz="2000" b="1" dirty="0" smtClean="0"/>
              <a:t> </a:t>
            </a:r>
            <a:r>
              <a:rPr lang="uk-UA" sz="2000" b="1" dirty="0" err="1" smtClean="0"/>
              <a:t>старостинському</a:t>
            </a:r>
            <a:r>
              <a:rPr lang="uk-UA" sz="2000" b="1" dirty="0" smtClean="0"/>
              <a:t> </a:t>
            </a:r>
            <a:r>
              <a:rPr lang="uk-UA" sz="2000" b="1" dirty="0" err="1" smtClean="0"/>
              <a:t>окрузі-</a:t>
            </a:r>
            <a:r>
              <a:rPr lang="uk-UA" sz="2000" b="1" dirty="0" smtClean="0"/>
              <a:t> 1610.</a:t>
            </a:r>
            <a:endParaRPr lang="ru-RU" sz="2000" b="1" dirty="0" smtClean="0"/>
          </a:p>
          <a:p>
            <a:pPr fontAlgn="base">
              <a:buFont typeface="Arial" pitchFamily="34" charset="0"/>
              <a:buChar char="•"/>
            </a:pPr>
            <a:r>
              <a:rPr lang="uk-UA" sz="2000" b="1" dirty="0" smtClean="0"/>
              <a:t>З повним переліком послуг виконавчого комітету Бібрської міської ради можна ознайомитися на </a:t>
            </a:r>
            <a:r>
              <a:rPr lang="uk-UA" sz="2000" b="1" dirty="0" smtClean="0">
                <a:hlinkClick r:id="rId4"/>
              </a:rPr>
              <a:t>офіційному сайті Бібрської міської ради</a:t>
            </a:r>
            <a:r>
              <a:rPr lang="ru-RU" sz="2000" b="1" dirty="0" smtClean="0"/>
              <a:t> </a:t>
            </a:r>
            <a:r>
              <a:rPr lang="en-US" sz="2000" b="1" dirty="0" smtClean="0"/>
              <a:t>www</a:t>
            </a:r>
            <a:r>
              <a:rPr lang="uk-UA" sz="2000" b="1" dirty="0" smtClean="0"/>
              <a:t>.</a:t>
            </a:r>
            <a:r>
              <a:rPr lang="en-US" sz="2000" b="1" dirty="0" err="1" smtClean="0"/>
              <a:t>bibrka</a:t>
            </a:r>
            <a:r>
              <a:rPr lang="uk-UA" sz="2000" b="1" dirty="0" smtClean="0"/>
              <a:t>-</a:t>
            </a:r>
            <a:r>
              <a:rPr lang="en-US" sz="2000" b="1" dirty="0" err="1" smtClean="0"/>
              <a:t>rada</a:t>
            </a:r>
            <a:r>
              <a:rPr lang="uk-UA" sz="2000" b="1" dirty="0" smtClean="0"/>
              <a:t>. </a:t>
            </a:r>
            <a:r>
              <a:rPr lang="en-US" sz="2000" b="1" dirty="0" smtClean="0"/>
              <a:t>gov.ua</a:t>
            </a:r>
            <a:r>
              <a:rPr lang="uk-UA" sz="2000" b="1" dirty="0" smtClean="0"/>
              <a:t>	</a:t>
            </a:r>
            <a:endParaRPr lang="ru-RU" sz="2000" dirty="0"/>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міська рада\герб і прапор Бібрки\H1BIBRK0.jpg"/>
          <p:cNvPicPr>
            <a:picLocks noChangeAspect="1" noChangeArrowheads="1"/>
          </p:cNvPicPr>
          <p:nvPr/>
        </p:nvPicPr>
        <p:blipFill>
          <a:blip r:embed="rId2" cstate="print"/>
          <a:srcRect/>
          <a:stretch>
            <a:fillRect/>
          </a:stretch>
        </p:blipFill>
        <p:spPr bwMode="auto">
          <a:xfrm>
            <a:off x="0" y="0"/>
            <a:ext cx="963718" cy="1214422"/>
          </a:xfrm>
          <a:prstGeom prst="rect">
            <a:avLst/>
          </a:prstGeom>
          <a:noFill/>
        </p:spPr>
      </p:pic>
      <p:sp>
        <p:nvSpPr>
          <p:cNvPr id="4" name="Прямоугольник 3"/>
          <p:cNvSpPr/>
          <p:nvPr/>
        </p:nvSpPr>
        <p:spPr>
          <a:xfrm>
            <a:off x="1142976" y="214291"/>
            <a:ext cx="8001024" cy="1200329"/>
          </a:xfrm>
          <a:prstGeom prst="rect">
            <a:avLst/>
          </a:prstGeom>
        </p:spPr>
        <p:txBody>
          <a:bodyPr wrap="square">
            <a:spAutoFit/>
          </a:bodyPr>
          <a:lstStyle/>
          <a:p>
            <a:r>
              <a:rPr lang="uk-UA" sz="2400" b="1" dirty="0" smtClean="0">
                <a:ea typeface="Times New Roman" pitchFamily="18" charset="0"/>
                <a:cs typeface="Times New Roman" pitchFamily="18" charset="0"/>
              </a:rPr>
              <a:t>Відділ освіти виконавчого комітету Бібрської міської ради</a:t>
            </a:r>
          </a:p>
          <a:p>
            <a:r>
              <a:rPr lang="uk-UA" sz="2400" b="1" dirty="0" smtClean="0">
                <a:cs typeface="Times New Roman" pitchFamily="18" charset="0"/>
              </a:rPr>
              <a:t>Освітнє середовище Нової Української Школи</a:t>
            </a:r>
            <a:endParaRPr lang="ru-RU" sz="2400" dirty="0" smtClean="0"/>
          </a:p>
          <a:p>
            <a:endParaRPr lang="ru-RU" sz="2400" dirty="0"/>
          </a:p>
        </p:txBody>
      </p:sp>
      <p:pic>
        <p:nvPicPr>
          <p:cNvPr id="1026" name="Picture 2"/>
          <p:cNvPicPr>
            <a:picLocks noChangeAspect="1" noChangeArrowheads="1"/>
          </p:cNvPicPr>
          <p:nvPr/>
        </p:nvPicPr>
        <p:blipFill>
          <a:blip r:embed="rId3" cstate="print"/>
          <a:srcRect/>
          <a:stretch>
            <a:fillRect/>
          </a:stretch>
        </p:blipFill>
        <p:spPr bwMode="auto">
          <a:xfrm>
            <a:off x="428596" y="1142984"/>
            <a:ext cx="3881464" cy="2911098"/>
          </a:xfrm>
          <a:prstGeom prst="rect">
            <a:avLst/>
          </a:prstGeom>
          <a:noFill/>
          <a:ln w="9525">
            <a:noFill/>
            <a:miter lim="800000"/>
            <a:headEnd/>
            <a:tailEnd/>
          </a:ln>
          <a:effectLst/>
        </p:spPr>
      </p:pic>
      <p:pic>
        <p:nvPicPr>
          <p:cNvPr id="1027" name="Picture 3"/>
          <p:cNvPicPr>
            <a:picLocks noChangeAspect="1" noChangeArrowheads="1"/>
          </p:cNvPicPr>
          <p:nvPr/>
        </p:nvPicPr>
        <p:blipFill>
          <a:blip r:embed="rId4" cstate="print"/>
          <a:srcRect/>
          <a:stretch>
            <a:fillRect/>
          </a:stretch>
        </p:blipFill>
        <p:spPr bwMode="auto">
          <a:xfrm>
            <a:off x="4357686" y="1125124"/>
            <a:ext cx="4214842" cy="3161132"/>
          </a:xfrm>
          <a:prstGeom prst="rect">
            <a:avLst/>
          </a:prstGeom>
          <a:noFill/>
          <a:ln w="9525">
            <a:noFill/>
            <a:miter lim="800000"/>
            <a:headEnd/>
            <a:tailEnd/>
          </a:ln>
          <a:effectLst/>
        </p:spPr>
      </p:pic>
      <p:pic>
        <p:nvPicPr>
          <p:cNvPr id="1028" name="Picture 4"/>
          <p:cNvPicPr>
            <a:picLocks noChangeAspect="1" noChangeArrowheads="1"/>
          </p:cNvPicPr>
          <p:nvPr/>
        </p:nvPicPr>
        <p:blipFill>
          <a:blip r:embed="rId5" cstate="print"/>
          <a:srcRect/>
          <a:stretch>
            <a:fillRect/>
          </a:stretch>
        </p:blipFill>
        <p:spPr bwMode="auto">
          <a:xfrm>
            <a:off x="428596" y="3857682"/>
            <a:ext cx="4000424" cy="3000318"/>
          </a:xfrm>
          <a:prstGeom prst="rect">
            <a:avLst/>
          </a:prstGeom>
          <a:noFill/>
          <a:ln w="9525">
            <a:noFill/>
            <a:miter lim="800000"/>
            <a:headEnd/>
            <a:tailEnd/>
          </a:ln>
          <a:effectLst/>
        </p:spPr>
      </p:pic>
      <p:pic>
        <p:nvPicPr>
          <p:cNvPr id="1029" name="Picture 5"/>
          <p:cNvPicPr>
            <a:picLocks noChangeAspect="1" noChangeArrowheads="1"/>
          </p:cNvPicPr>
          <p:nvPr/>
        </p:nvPicPr>
        <p:blipFill>
          <a:blip r:embed="rId6" cstate="print"/>
          <a:srcRect/>
          <a:stretch>
            <a:fillRect/>
          </a:stretch>
        </p:blipFill>
        <p:spPr bwMode="auto">
          <a:xfrm>
            <a:off x="4452968" y="3714752"/>
            <a:ext cx="4190998" cy="3143248"/>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5" name="Рисунок 16" descr="20191105_141541"/>
          <p:cNvPicPr>
            <a:picLocks noChangeAspect="1" noChangeArrowheads="1"/>
          </p:cNvPicPr>
          <p:nvPr/>
        </p:nvPicPr>
        <p:blipFill>
          <a:blip r:embed="rId2" cstate="print"/>
          <a:srcRect/>
          <a:stretch>
            <a:fillRect/>
          </a:stretch>
        </p:blipFill>
        <p:spPr bwMode="auto">
          <a:xfrm>
            <a:off x="714348" y="1165331"/>
            <a:ext cx="4429156" cy="2490905"/>
          </a:xfrm>
          <a:prstGeom prst="rect">
            <a:avLst/>
          </a:prstGeom>
          <a:noFill/>
        </p:spPr>
      </p:pic>
      <p:pic>
        <p:nvPicPr>
          <p:cNvPr id="6" name="Рисунок 17" descr="20191105_142147"/>
          <p:cNvPicPr>
            <a:picLocks noChangeAspect="1" noChangeArrowheads="1"/>
          </p:cNvPicPr>
          <p:nvPr/>
        </p:nvPicPr>
        <p:blipFill>
          <a:blip r:embed="rId3" cstate="print"/>
          <a:srcRect/>
          <a:stretch>
            <a:fillRect/>
          </a:stretch>
        </p:blipFill>
        <p:spPr bwMode="auto">
          <a:xfrm>
            <a:off x="5286380" y="1071546"/>
            <a:ext cx="3484207" cy="5000660"/>
          </a:xfrm>
          <a:prstGeom prst="rect">
            <a:avLst/>
          </a:prstGeom>
          <a:noFill/>
        </p:spPr>
      </p:pic>
      <p:pic>
        <p:nvPicPr>
          <p:cNvPr id="7" name="Рисунок 18" descr="20191105_141955"/>
          <p:cNvPicPr>
            <a:picLocks noChangeAspect="1" noChangeArrowheads="1"/>
          </p:cNvPicPr>
          <p:nvPr/>
        </p:nvPicPr>
        <p:blipFill>
          <a:blip r:embed="rId4" cstate="print"/>
          <a:srcRect/>
          <a:stretch>
            <a:fillRect/>
          </a:stretch>
        </p:blipFill>
        <p:spPr bwMode="auto">
          <a:xfrm>
            <a:off x="714348" y="3571876"/>
            <a:ext cx="4444455" cy="2500330"/>
          </a:xfrm>
          <a:prstGeom prst="rect">
            <a:avLst/>
          </a:prstGeom>
          <a:noFill/>
        </p:spPr>
      </p:pic>
      <p:pic>
        <p:nvPicPr>
          <p:cNvPr id="9" name="Picture 2" descr="D:\міська рада\герб і прапор Бібрки\H1BIBRK0.jpg"/>
          <p:cNvPicPr>
            <a:picLocks noChangeAspect="1" noChangeArrowheads="1"/>
          </p:cNvPicPr>
          <p:nvPr/>
        </p:nvPicPr>
        <p:blipFill>
          <a:blip r:embed="rId5" cstate="print"/>
          <a:srcRect/>
          <a:stretch>
            <a:fillRect/>
          </a:stretch>
        </p:blipFill>
        <p:spPr bwMode="auto">
          <a:xfrm>
            <a:off x="0" y="0"/>
            <a:ext cx="963718" cy="1214422"/>
          </a:xfrm>
          <a:prstGeom prst="rect">
            <a:avLst/>
          </a:prstGeom>
          <a:noFill/>
        </p:spPr>
      </p:pic>
      <p:sp>
        <p:nvSpPr>
          <p:cNvPr id="11" name="Rectangle 2"/>
          <p:cNvSpPr>
            <a:spLocks noChangeArrowheads="1"/>
          </p:cNvSpPr>
          <p:nvPr/>
        </p:nvSpPr>
        <p:spPr bwMode="auto">
          <a:xfrm>
            <a:off x="0" y="142852"/>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smtClean="0">
              <a:ln>
                <a:noFill/>
              </a:ln>
              <a:solidFill>
                <a:schemeClr val="tx1"/>
              </a:solidFill>
              <a:effectLst/>
              <a:latin typeface="Arial" pitchFamily="34" charset="0"/>
            </a:endParaRPr>
          </a:p>
        </p:txBody>
      </p:sp>
      <p:sp>
        <p:nvSpPr>
          <p:cNvPr id="12" name="Прямоугольник 11"/>
          <p:cNvSpPr/>
          <p:nvPr/>
        </p:nvSpPr>
        <p:spPr>
          <a:xfrm>
            <a:off x="1000100" y="285728"/>
            <a:ext cx="7977825" cy="830997"/>
          </a:xfrm>
          <a:prstGeom prst="rect">
            <a:avLst/>
          </a:prstGeom>
        </p:spPr>
        <p:txBody>
          <a:bodyPr wrap="none">
            <a:spAutoFit/>
          </a:bodyPr>
          <a:lstStyle/>
          <a:p>
            <a:r>
              <a:rPr lang="uk-UA" sz="2400" b="1" dirty="0" smtClean="0">
                <a:ea typeface="Times New Roman" pitchFamily="18" charset="0"/>
                <a:cs typeface="Times New Roman" pitchFamily="18" charset="0"/>
              </a:rPr>
              <a:t>Відділ освіти виконавчого комітету Бібрської міської ради</a:t>
            </a:r>
          </a:p>
          <a:p>
            <a:r>
              <a:rPr lang="uk-UA" sz="2400" b="1" dirty="0" smtClean="0">
                <a:cs typeface="Times New Roman" pitchFamily="18" charset="0"/>
              </a:rPr>
              <a:t>Освітнє середовище Нової Української Школи</a:t>
            </a:r>
            <a:endParaRPr lang="ru-RU" sz="2400" dirty="0"/>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1166175" y="0"/>
            <a:ext cx="7977825" cy="830997"/>
          </a:xfrm>
          <a:prstGeom prst="rect">
            <a:avLst/>
          </a:prstGeom>
        </p:spPr>
        <p:txBody>
          <a:bodyPr wrap="none">
            <a:spAutoFit/>
          </a:bodyPr>
          <a:lstStyle/>
          <a:p>
            <a:r>
              <a:rPr lang="uk-UA" sz="2400" b="1" dirty="0" smtClean="0">
                <a:ea typeface="Times New Roman" pitchFamily="18" charset="0"/>
                <a:cs typeface="Times New Roman" pitchFamily="18" charset="0"/>
              </a:rPr>
              <a:t>Відділ освіти виконавчого комітету Бібрської міської ради</a:t>
            </a:r>
          </a:p>
          <a:p>
            <a:r>
              <a:rPr lang="uk-UA" sz="2400" b="1" dirty="0" smtClean="0">
                <a:cs typeface="Times New Roman" pitchFamily="18" charset="0"/>
              </a:rPr>
              <a:t>Освітнє середовище Нової Української Школи</a:t>
            </a:r>
            <a:endParaRPr lang="ru-RU" sz="2400" dirty="0"/>
          </a:p>
        </p:txBody>
      </p:sp>
      <p:pic>
        <p:nvPicPr>
          <p:cNvPr id="2052" name="Picture 4"/>
          <p:cNvPicPr>
            <a:picLocks noChangeAspect="1" noChangeArrowheads="1"/>
          </p:cNvPicPr>
          <p:nvPr/>
        </p:nvPicPr>
        <p:blipFill>
          <a:blip r:embed="rId2" cstate="print"/>
          <a:srcRect/>
          <a:stretch>
            <a:fillRect/>
          </a:stretch>
        </p:blipFill>
        <p:spPr bwMode="auto">
          <a:xfrm>
            <a:off x="500034" y="3714751"/>
            <a:ext cx="4190998" cy="3143249"/>
          </a:xfrm>
          <a:prstGeom prst="rect">
            <a:avLst/>
          </a:prstGeom>
          <a:noFill/>
          <a:ln w="9525">
            <a:noFill/>
            <a:miter lim="800000"/>
            <a:headEnd/>
            <a:tailEnd/>
          </a:ln>
          <a:effectLst/>
        </p:spPr>
      </p:pic>
      <p:pic>
        <p:nvPicPr>
          <p:cNvPr id="2054" name="Picture 6"/>
          <p:cNvPicPr>
            <a:picLocks noChangeAspect="1" noChangeArrowheads="1"/>
          </p:cNvPicPr>
          <p:nvPr/>
        </p:nvPicPr>
        <p:blipFill>
          <a:blip r:embed="rId3" cstate="print"/>
          <a:srcRect/>
          <a:stretch>
            <a:fillRect/>
          </a:stretch>
        </p:blipFill>
        <p:spPr bwMode="auto">
          <a:xfrm>
            <a:off x="4714876" y="3679009"/>
            <a:ext cx="4238654" cy="3178991"/>
          </a:xfrm>
          <a:prstGeom prst="rect">
            <a:avLst/>
          </a:prstGeom>
          <a:noFill/>
          <a:ln w="9525">
            <a:noFill/>
            <a:miter lim="800000"/>
            <a:headEnd/>
            <a:tailEnd/>
          </a:ln>
          <a:effectLst/>
        </p:spPr>
      </p:pic>
      <p:pic>
        <p:nvPicPr>
          <p:cNvPr id="9" name="Picture 5"/>
          <p:cNvPicPr>
            <a:picLocks noChangeAspect="1" noChangeArrowheads="1"/>
          </p:cNvPicPr>
          <p:nvPr/>
        </p:nvPicPr>
        <p:blipFill>
          <a:blip r:embed="rId4" cstate="print"/>
          <a:srcRect/>
          <a:stretch>
            <a:fillRect/>
          </a:stretch>
        </p:blipFill>
        <p:spPr bwMode="auto">
          <a:xfrm>
            <a:off x="4786315" y="767934"/>
            <a:ext cx="3929090" cy="2946818"/>
          </a:xfrm>
          <a:prstGeom prst="rect">
            <a:avLst/>
          </a:prstGeom>
          <a:noFill/>
          <a:ln w="9525">
            <a:noFill/>
            <a:miter lim="800000"/>
            <a:headEnd/>
            <a:tailEnd/>
          </a:ln>
          <a:effectLst/>
        </p:spPr>
      </p:pic>
      <p:pic>
        <p:nvPicPr>
          <p:cNvPr id="2050" name="Picture 2"/>
          <p:cNvPicPr>
            <a:picLocks noChangeAspect="1" noChangeArrowheads="1"/>
          </p:cNvPicPr>
          <p:nvPr/>
        </p:nvPicPr>
        <p:blipFill>
          <a:blip r:embed="rId5" cstate="print"/>
          <a:srcRect/>
          <a:stretch>
            <a:fillRect/>
          </a:stretch>
        </p:blipFill>
        <p:spPr bwMode="auto">
          <a:xfrm>
            <a:off x="714348" y="785794"/>
            <a:ext cx="3976715" cy="2982537"/>
          </a:xfrm>
          <a:prstGeom prst="rect">
            <a:avLst/>
          </a:prstGeom>
          <a:noFill/>
          <a:ln w="9525">
            <a:noFill/>
            <a:miter lim="800000"/>
            <a:headEnd/>
            <a:tailEnd/>
          </a:ln>
          <a:effectLst/>
        </p:spPr>
      </p:pic>
      <p:pic>
        <p:nvPicPr>
          <p:cNvPr id="8" name="Picture 2" descr="D:\міська рада\герб і прапор Бібрки\H1BIBRK0.jpg"/>
          <p:cNvPicPr>
            <a:picLocks noChangeAspect="1" noChangeArrowheads="1"/>
          </p:cNvPicPr>
          <p:nvPr/>
        </p:nvPicPr>
        <p:blipFill>
          <a:blip r:embed="rId6" cstate="print"/>
          <a:srcRect/>
          <a:stretch>
            <a:fillRect/>
          </a:stretch>
        </p:blipFill>
        <p:spPr bwMode="auto">
          <a:xfrm>
            <a:off x="0" y="0"/>
            <a:ext cx="963718" cy="1214422"/>
          </a:xfrm>
          <a:prstGeom prst="rect">
            <a:avLst/>
          </a:prstGeom>
          <a:noFill/>
        </p:spPr>
      </p:pic>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D:\міська рада\герб і прапор Бібрки\H1BIBRK0.jpg"/>
          <p:cNvPicPr>
            <a:picLocks noChangeAspect="1" noChangeArrowheads="1"/>
          </p:cNvPicPr>
          <p:nvPr/>
        </p:nvPicPr>
        <p:blipFill>
          <a:blip r:embed="rId2" cstate="print"/>
          <a:srcRect/>
          <a:stretch>
            <a:fillRect/>
          </a:stretch>
        </p:blipFill>
        <p:spPr bwMode="auto">
          <a:xfrm>
            <a:off x="0" y="0"/>
            <a:ext cx="963718" cy="1214422"/>
          </a:xfrm>
          <a:prstGeom prst="rect">
            <a:avLst/>
          </a:prstGeom>
          <a:noFill/>
        </p:spPr>
      </p:pic>
      <p:sp>
        <p:nvSpPr>
          <p:cNvPr id="3" name="Прямоугольник 2"/>
          <p:cNvSpPr/>
          <p:nvPr/>
        </p:nvSpPr>
        <p:spPr>
          <a:xfrm>
            <a:off x="1000100" y="142852"/>
            <a:ext cx="8429684" cy="477054"/>
          </a:xfrm>
          <a:prstGeom prst="rect">
            <a:avLst/>
          </a:prstGeom>
        </p:spPr>
        <p:txBody>
          <a:bodyPr wrap="square">
            <a:spAutoFit/>
          </a:bodyPr>
          <a:lstStyle/>
          <a:p>
            <a:r>
              <a:rPr lang="uk-UA" sz="2500" b="1" dirty="0" smtClean="0">
                <a:ea typeface="Times New Roman" pitchFamily="18" charset="0"/>
                <a:cs typeface="Times New Roman" pitchFamily="18" charset="0"/>
              </a:rPr>
              <a:t>Відділ освіти виконавчого комітету Бібрської міської ради</a:t>
            </a:r>
          </a:p>
        </p:txBody>
      </p:sp>
      <p:pic>
        <p:nvPicPr>
          <p:cNvPr id="5" name="Picture 2"/>
          <p:cNvPicPr>
            <a:picLocks noChangeAspect="1" noChangeArrowheads="1"/>
          </p:cNvPicPr>
          <p:nvPr/>
        </p:nvPicPr>
        <p:blipFill>
          <a:blip r:embed="rId3" cstate="print"/>
          <a:srcRect/>
          <a:stretch>
            <a:fillRect/>
          </a:stretch>
        </p:blipFill>
        <p:spPr bwMode="auto">
          <a:xfrm>
            <a:off x="4857752" y="1000108"/>
            <a:ext cx="4606921" cy="4214842"/>
          </a:xfrm>
          <a:prstGeom prst="rect">
            <a:avLst/>
          </a:prstGeom>
          <a:noFill/>
          <a:ln w="9525">
            <a:noFill/>
            <a:miter lim="800000"/>
            <a:headEnd/>
            <a:tailEnd/>
          </a:ln>
          <a:effectLst/>
        </p:spPr>
      </p:pic>
      <p:pic>
        <p:nvPicPr>
          <p:cNvPr id="7" name="Рисунок 6" descr="20191031_103452"/>
          <p:cNvPicPr/>
          <p:nvPr/>
        </p:nvPicPr>
        <p:blipFill>
          <a:blip r:embed="rId4" cstate="print">
            <a:extLst>
              <a:ext uri="{28A0092B-C50C-407E-A947-70E740481C1C}">
                <a14:useLocalDpi xmlns="" xmlns:wpc="http://schemas.microsoft.com/office/word/2010/wordprocessingCanvas" xmlns:mc="http://schemas.openxmlformats.org/markup-compatibility/2006" xmlns:o="urn:schemas-microsoft-com:office:office" xmlns:m="http://schemas.openxmlformats.org/officeDocument/2006/math" xmlns:v="urn:schemas-microsoft-com:vml" xmlns:wp14="http://schemas.microsoft.com/office/word/2010/wordprocessingDrawing" xmlns:wp="http://schemas.openxmlformats.org/drawingml/2006/wordprocessingDrawing" xmlns:w10="urn:schemas-microsoft-com:office:word" xmlns:w="http://schemas.openxmlformats.org/wordprocessingml/2006/main" xmlns:w14="http://schemas.microsoft.com/office/word/2010/wordml" xmlns:w15="http://schemas.microsoft.com/office/word/2012/wordml" xmlns:wpg="http://schemas.microsoft.com/office/word/2010/wordprocessingGroup" xmlns:wpi="http://schemas.microsoft.com/office/word/2010/wordprocessingInk" xmlns:wne="http://schemas.microsoft.com/office/word/2006/wordml" xmlns:wps="http://schemas.microsoft.com/office/word/2010/wordprocessingShape" xmlns:a14="http://schemas.microsoft.com/office/drawing/2010/main" xmlns:pic="http://schemas.openxmlformats.org/drawingml/2006/picture" xmlns:lc="http://schemas.openxmlformats.org/drawingml/2006/lockedCanvas" val="0"/>
              </a:ext>
            </a:extLst>
          </a:blip>
          <a:srcRect/>
          <a:stretch>
            <a:fillRect/>
          </a:stretch>
        </p:blipFill>
        <p:spPr bwMode="auto">
          <a:xfrm>
            <a:off x="-214346" y="2786058"/>
            <a:ext cx="3500462" cy="2500330"/>
          </a:xfrm>
          <a:prstGeom prst="rect">
            <a:avLst/>
          </a:prstGeom>
          <a:noFill/>
        </p:spPr>
      </p:pic>
      <p:pic>
        <p:nvPicPr>
          <p:cNvPr id="10" name="Picture 2"/>
          <p:cNvPicPr>
            <a:picLocks noChangeAspect="1" noChangeArrowheads="1"/>
          </p:cNvPicPr>
          <p:nvPr/>
        </p:nvPicPr>
        <p:blipFill>
          <a:blip r:embed="rId5" cstate="print"/>
          <a:srcRect/>
          <a:stretch>
            <a:fillRect/>
          </a:stretch>
        </p:blipFill>
        <p:spPr bwMode="auto">
          <a:xfrm>
            <a:off x="1643042" y="2786058"/>
            <a:ext cx="2697400" cy="3724980"/>
          </a:xfrm>
          <a:prstGeom prst="rect">
            <a:avLst/>
          </a:prstGeom>
          <a:noFill/>
          <a:ln w="9525">
            <a:noFill/>
            <a:miter lim="800000"/>
            <a:headEnd/>
            <a:tailEnd/>
          </a:ln>
          <a:effectLst/>
        </p:spPr>
      </p:pic>
      <p:pic>
        <p:nvPicPr>
          <p:cNvPr id="11" name="Picture 5"/>
          <p:cNvPicPr>
            <a:picLocks noChangeAspect="1" noChangeArrowheads="1"/>
          </p:cNvPicPr>
          <p:nvPr/>
        </p:nvPicPr>
        <p:blipFill>
          <a:blip r:embed="rId6" cstate="print"/>
          <a:srcRect/>
          <a:stretch>
            <a:fillRect/>
          </a:stretch>
        </p:blipFill>
        <p:spPr bwMode="auto">
          <a:xfrm>
            <a:off x="3714744" y="3286124"/>
            <a:ext cx="2724967" cy="2857520"/>
          </a:xfrm>
          <a:prstGeom prst="rect">
            <a:avLst/>
          </a:prstGeom>
          <a:noFill/>
          <a:ln w="9525">
            <a:noFill/>
            <a:miter lim="800000"/>
            <a:headEnd/>
            <a:tailEnd/>
          </a:ln>
          <a:effectLst/>
        </p:spPr>
      </p:pic>
      <p:pic>
        <p:nvPicPr>
          <p:cNvPr id="12" name="Рисунок 11" descr="IMG_1377 (1)"/>
          <p:cNvPicPr/>
          <p:nvPr/>
        </p:nvPicPr>
        <p:blipFill>
          <a:blip r:embed="rId7" cstate="print">
            <a:extLst>
              <a:ext uri="{28A0092B-C50C-407E-A947-70E740481C1C}">
                <a14:useLocalDpi xmlns="" xmlns:wpc="http://schemas.microsoft.com/office/word/2010/wordprocessingCanvas" xmlns:mc="http://schemas.openxmlformats.org/markup-compatibility/2006" xmlns:o="urn:schemas-microsoft-com:office:office" xmlns:m="http://schemas.openxmlformats.org/officeDocument/2006/math" xmlns:v="urn:schemas-microsoft-com:vml" xmlns:wp14="http://schemas.microsoft.com/office/word/2010/wordprocessingDrawing" xmlns:wp="http://schemas.openxmlformats.org/drawingml/2006/wordprocessingDrawing" xmlns:w10="urn:schemas-microsoft-com:office:word" xmlns:w="http://schemas.openxmlformats.org/wordprocessingml/2006/main" xmlns:w14="http://schemas.microsoft.com/office/word/2010/wordml" xmlns:w15="http://schemas.microsoft.com/office/word/2012/wordml" xmlns:wpg="http://schemas.microsoft.com/office/word/2010/wordprocessingGroup" xmlns:wpi="http://schemas.microsoft.com/office/word/2010/wordprocessingInk" xmlns:wne="http://schemas.microsoft.com/office/word/2006/wordml" xmlns:wps="http://schemas.microsoft.com/office/word/2010/wordprocessingShape" xmlns:a14="http://schemas.microsoft.com/office/drawing/2010/main" xmlns:pic="http://schemas.openxmlformats.org/drawingml/2006/picture" xmlns:lc="http://schemas.openxmlformats.org/drawingml/2006/lockedCanvas" val="0"/>
              </a:ext>
            </a:extLst>
          </a:blip>
          <a:srcRect/>
          <a:stretch>
            <a:fillRect/>
          </a:stretch>
        </p:blipFill>
        <p:spPr bwMode="auto">
          <a:xfrm>
            <a:off x="6072198" y="3929066"/>
            <a:ext cx="2714644" cy="2714644"/>
          </a:xfrm>
          <a:prstGeom prst="rect">
            <a:avLst/>
          </a:prstGeom>
          <a:noFill/>
          <a:ln>
            <a:noFill/>
          </a:ln>
        </p:spPr>
      </p:pic>
      <p:sp>
        <p:nvSpPr>
          <p:cNvPr id="13" name="Rectangle 1"/>
          <p:cNvSpPr>
            <a:spLocks noChangeArrowheads="1"/>
          </p:cNvSpPr>
          <p:nvPr/>
        </p:nvSpPr>
        <p:spPr bwMode="auto">
          <a:xfrm>
            <a:off x="428596" y="928670"/>
            <a:ext cx="7787291" cy="230832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uk-UA" sz="2400" b="1" i="0" u="sng" strike="noStrike" cap="none" normalizeH="0" baseline="0" dirty="0" smtClean="0">
                <a:ln>
                  <a:noFill/>
                </a:ln>
                <a:solidFill>
                  <a:schemeClr val="tx1"/>
                </a:solidFill>
                <a:effectLst/>
                <a:ea typeface="Calibri" pitchFamily="34" charset="0"/>
                <a:cs typeface="Times New Roman" pitchFamily="18" charset="0"/>
              </a:rPr>
              <a:t>Участь у конкурсі проектів обласного рівня</a:t>
            </a:r>
          </a:p>
          <a:p>
            <a:pPr marL="0" marR="0" lvl="0" indent="0" algn="just" defTabSz="914400" rtl="0" eaLnBrk="1" fontAlgn="base" latinLnBrk="0" hangingPunct="1">
              <a:lnSpc>
                <a:spcPct val="100000"/>
              </a:lnSpc>
              <a:spcBef>
                <a:spcPct val="0"/>
              </a:spcBef>
              <a:spcAft>
                <a:spcPct val="0"/>
              </a:spcAft>
              <a:buClrTx/>
              <a:buSzTx/>
              <a:buFontTx/>
              <a:buNone/>
              <a:tabLst/>
            </a:pPr>
            <a:endParaRPr kumimoji="0" lang="ru-RU" sz="2400" b="1" i="0" u="none" strike="noStrike" cap="none" normalizeH="0" baseline="0" dirty="0" smtClean="0">
              <a:ln>
                <a:noFill/>
              </a:ln>
              <a:solidFill>
                <a:schemeClr val="tx1"/>
              </a:solidFill>
              <a:effectLst/>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uk-UA" sz="2400" b="1" i="0" u="none" strike="noStrike" cap="none" normalizeH="0" baseline="0" dirty="0" smtClean="0">
                <a:ln>
                  <a:noFill/>
                </a:ln>
                <a:solidFill>
                  <a:schemeClr val="tx1"/>
                </a:solidFill>
                <a:effectLst/>
                <a:ea typeface="Calibri" pitchFamily="34" charset="0"/>
                <a:cs typeface="Times New Roman" pitchFamily="18" charset="0"/>
              </a:rPr>
              <a:t>У 2019 році  у закладах освіти  Бібрської ОТГ втілено</a:t>
            </a:r>
          </a:p>
          <a:p>
            <a:pPr marL="0" marR="0" lvl="0" indent="0" algn="just" defTabSz="914400" rtl="0" eaLnBrk="0" fontAlgn="base" latinLnBrk="0" hangingPunct="0">
              <a:lnSpc>
                <a:spcPct val="100000"/>
              </a:lnSpc>
              <a:spcBef>
                <a:spcPct val="0"/>
              </a:spcBef>
              <a:spcAft>
                <a:spcPct val="0"/>
              </a:spcAft>
              <a:buClrTx/>
              <a:buSzTx/>
              <a:buFontTx/>
              <a:buNone/>
              <a:tabLst/>
            </a:pPr>
            <a:r>
              <a:rPr kumimoji="0" lang="uk-UA" sz="2400" b="1" i="0" u="none" strike="noStrike" cap="none" normalizeH="0" baseline="0" dirty="0" smtClean="0">
                <a:ln>
                  <a:noFill/>
                </a:ln>
                <a:solidFill>
                  <a:schemeClr val="tx1"/>
                </a:solidFill>
                <a:effectLst/>
                <a:ea typeface="Calibri" pitchFamily="34" charset="0"/>
                <a:cs typeface="Times New Roman" pitchFamily="18" charset="0"/>
              </a:rPr>
              <a:t> 5 </a:t>
            </a:r>
            <a:r>
              <a:rPr kumimoji="0" lang="uk-UA" sz="2400" b="1" i="0" u="none" strike="noStrike" cap="none" normalizeH="0" baseline="0" dirty="0" err="1" smtClean="0">
                <a:ln>
                  <a:noFill/>
                </a:ln>
                <a:solidFill>
                  <a:schemeClr val="tx1"/>
                </a:solidFill>
                <a:effectLst/>
                <a:ea typeface="Calibri" pitchFamily="34" charset="0"/>
                <a:cs typeface="Times New Roman" pitchFamily="18" charset="0"/>
              </a:rPr>
              <a:t>проєктів</a:t>
            </a:r>
            <a:r>
              <a:rPr kumimoji="0" lang="uk-UA" sz="2400" b="1" i="0" u="none" strike="noStrike" cap="none" normalizeH="0" baseline="0" dirty="0" smtClean="0">
                <a:ln>
                  <a:noFill/>
                </a:ln>
                <a:solidFill>
                  <a:schemeClr val="tx1"/>
                </a:solidFill>
                <a:effectLst/>
                <a:ea typeface="Calibri" pitchFamily="34" charset="0"/>
                <a:cs typeface="Times New Roman" pitchFamily="18" charset="0"/>
              </a:rPr>
              <a:t> місцевого розвитку, на конкурс </a:t>
            </a:r>
            <a:r>
              <a:rPr kumimoji="0" lang="uk-UA" sz="2400" b="1" i="0" u="none" strike="noStrike" cap="none" normalizeH="0" baseline="0" dirty="0" err="1" smtClean="0">
                <a:ln>
                  <a:noFill/>
                </a:ln>
                <a:solidFill>
                  <a:schemeClr val="tx1"/>
                </a:solidFill>
                <a:effectLst/>
                <a:ea typeface="Calibri" pitchFamily="34" charset="0"/>
                <a:cs typeface="Times New Roman" pitchFamily="18" charset="0"/>
              </a:rPr>
              <a:t>проєктів</a:t>
            </a:r>
            <a:r>
              <a:rPr kumimoji="0" lang="uk-UA" sz="2400" b="1" i="0" u="none" strike="noStrike" cap="none" normalizeH="0" baseline="0" dirty="0" smtClean="0">
                <a:ln>
                  <a:noFill/>
                </a:ln>
                <a:solidFill>
                  <a:schemeClr val="tx1"/>
                </a:solidFill>
                <a:effectLst/>
                <a:ea typeface="Calibri" pitchFamily="34" charset="0"/>
                <a:cs typeface="Times New Roman" pitchFamily="18" charset="0"/>
              </a:rPr>
              <a:t> місцевих ініціатив   у 2020 році </a:t>
            </a:r>
            <a:r>
              <a:rPr kumimoji="0" lang="uk-UA" sz="2400" b="1" i="0" u="none" strike="noStrike" cap="none" normalizeH="0" baseline="0" dirty="0" err="1" smtClean="0">
                <a:ln>
                  <a:noFill/>
                </a:ln>
                <a:solidFill>
                  <a:schemeClr val="tx1"/>
                </a:solidFill>
                <a:effectLst/>
                <a:ea typeface="Calibri" pitchFamily="34" charset="0"/>
                <a:cs typeface="Times New Roman" pitchFamily="18" charset="0"/>
              </a:rPr>
              <a:t>віділом</a:t>
            </a:r>
            <a:r>
              <a:rPr kumimoji="0" lang="uk-UA" sz="2400" b="1" i="0" u="none" strike="noStrike" cap="none" normalizeH="0" baseline="0" dirty="0" smtClean="0">
                <a:ln>
                  <a:noFill/>
                </a:ln>
                <a:solidFill>
                  <a:schemeClr val="tx1"/>
                </a:solidFill>
                <a:effectLst/>
                <a:ea typeface="Calibri" pitchFamily="34" charset="0"/>
                <a:cs typeface="Times New Roman" pitchFamily="18" charset="0"/>
              </a:rPr>
              <a:t> освіти подано 14 </a:t>
            </a:r>
            <a:r>
              <a:rPr kumimoji="0" lang="uk-UA" sz="2400" b="1" i="0" u="none" strike="noStrike" cap="none" normalizeH="0" baseline="0" dirty="0" err="1" smtClean="0">
                <a:ln>
                  <a:noFill/>
                </a:ln>
                <a:solidFill>
                  <a:schemeClr val="tx1"/>
                </a:solidFill>
                <a:effectLst/>
                <a:ea typeface="Calibri" pitchFamily="34" charset="0"/>
                <a:cs typeface="Times New Roman" pitchFamily="18" charset="0"/>
              </a:rPr>
              <a:t>проєкт</a:t>
            </a:r>
            <a:r>
              <a:rPr kumimoji="0" lang="uk-UA" sz="2400" b="1"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ів</a:t>
            </a:r>
            <a:r>
              <a:rPr kumimoji="0" lang="uk-UA" sz="12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endParaRPr kumimoji="0" lang="uk-UA" sz="1800" b="1" i="0" u="none" strike="noStrike" cap="none" normalizeH="0" baseline="0" dirty="0" smtClean="0">
              <a:ln>
                <a:noFill/>
              </a:ln>
              <a:solidFill>
                <a:schemeClr val="tx1"/>
              </a:solidFill>
              <a:effectLst/>
              <a:latin typeface="Arial" pitchFamily="34" charset="0"/>
            </a:endParaRPr>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міська рада\герб і прапор Бібрки\H1BIBRK0.jpg"/>
          <p:cNvPicPr>
            <a:picLocks noChangeAspect="1" noChangeArrowheads="1"/>
          </p:cNvPicPr>
          <p:nvPr/>
        </p:nvPicPr>
        <p:blipFill>
          <a:blip r:embed="rId2" cstate="print"/>
          <a:srcRect/>
          <a:stretch>
            <a:fillRect/>
          </a:stretch>
        </p:blipFill>
        <p:spPr bwMode="auto">
          <a:xfrm>
            <a:off x="0" y="0"/>
            <a:ext cx="857224" cy="1080224"/>
          </a:xfrm>
          <a:prstGeom prst="rect">
            <a:avLst/>
          </a:prstGeom>
          <a:noFill/>
        </p:spPr>
      </p:pic>
      <p:sp>
        <p:nvSpPr>
          <p:cNvPr id="4" name="Прямоугольник 3"/>
          <p:cNvSpPr/>
          <p:nvPr/>
        </p:nvSpPr>
        <p:spPr>
          <a:xfrm>
            <a:off x="642910" y="214291"/>
            <a:ext cx="8358246" cy="461665"/>
          </a:xfrm>
          <a:prstGeom prst="rect">
            <a:avLst/>
          </a:prstGeom>
        </p:spPr>
        <p:txBody>
          <a:bodyPr wrap="square">
            <a:spAutoFit/>
          </a:bodyPr>
          <a:lstStyle/>
          <a:p>
            <a:r>
              <a:rPr lang="uk-UA" sz="2400" b="1" dirty="0" smtClean="0">
                <a:ea typeface="Times New Roman" pitchFamily="18" charset="0"/>
                <a:cs typeface="Times New Roman" pitchFamily="18" charset="0"/>
              </a:rPr>
              <a:t>Відділ освіти виконавчого комітету Бібрської міської ради</a:t>
            </a:r>
          </a:p>
        </p:txBody>
      </p:sp>
      <p:pic>
        <p:nvPicPr>
          <p:cNvPr id="110596" name="Picture 4"/>
          <p:cNvPicPr>
            <a:picLocks noChangeAspect="1" noChangeArrowheads="1"/>
          </p:cNvPicPr>
          <p:nvPr/>
        </p:nvPicPr>
        <p:blipFill>
          <a:blip r:embed="rId3" cstate="print"/>
          <a:srcRect/>
          <a:stretch>
            <a:fillRect/>
          </a:stretch>
        </p:blipFill>
        <p:spPr bwMode="auto">
          <a:xfrm>
            <a:off x="3169210" y="1142985"/>
            <a:ext cx="5974790" cy="5715016"/>
          </a:xfrm>
          <a:prstGeom prst="rect">
            <a:avLst/>
          </a:prstGeom>
          <a:noFill/>
          <a:ln w="9525">
            <a:noFill/>
            <a:miter lim="800000"/>
            <a:headEnd/>
            <a:tailEnd/>
          </a:ln>
          <a:effectLst/>
        </p:spPr>
      </p:pic>
      <p:sp>
        <p:nvSpPr>
          <p:cNvPr id="8" name="Rectangle 3"/>
          <p:cNvSpPr>
            <a:spLocks noChangeArrowheads="1"/>
          </p:cNvSpPr>
          <p:nvPr/>
        </p:nvSpPr>
        <p:spPr bwMode="auto">
          <a:xfrm>
            <a:off x="214282" y="1857364"/>
            <a:ext cx="8929718" cy="449353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Char char="•"/>
              <a:tabLst/>
            </a:pPr>
            <a:r>
              <a:rPr kumimoji="0" lang="uk-UA" sz="2200" b="1" i="0" u="none" strike="noStrike" cap="none" normalizeH="0" baseline="0" dirty="0" smtClean="0">
                <a:ln>
                  <a:noFill/>
                </a:ln>
                <a:solidFill>
                  <a:schemeClr val="tx1"/>
                </a:solidFill>
                <a:effectLst/>
                <a:ea typeface="Calibri" pitchFamily="34" charset="0"/>
                <a:cs typeface="Times New Roman" pitchFamily="18" charset="0"/>
              </a:rPr>
              <a:t>Дошкільний навчальний заклад  «Сонечко» м. </a:t>
            </a:r>
            <a:r>
              <a:rPr kumimoji="0" lang="uk-UA" sz="2200" b="1" i="0" u="none" strike="noStrike" cap="none" normalizeH="0" baseline="0" dirty="0" err="1" smtClean="0">
                <a:ln>
                  <a:noFill/>
                </a:ln>
                <a:solidFill>
                  <a:schemeClr val="tx1"/>
                </a:solidFill>
                <a:effectLst/>
                <a:ea typeface="Calibri" pitchFamily="34" charset="0"/>
                <a:cs typeface="Times New Roman" pitchFamily="18" charset="0"/>
              </a:rPr>
              <a:t>Бібрки</a:t>
            </a:r>
            <a:r>
              <a:rPr kumimoji="0" lang="uk-UA" sz="2200" b="1" i="0" u="none" strike="noStrike" cap="none" normalizeH="0" baseline="0" dirty="0" smtClean="0">
                <a:ln>
                  <a:noFill/>
                </a:ln>
                <a:solidFill>
                  <a:schemeClr val="tx1"/>
                </a:solidFill>
                <a:effectLst/>
                <a:ea typeface="Calibri" pitchFamily="34" charset="0"/>
                <a:cs typeface="Times New Roman" pitchFamily="18" charset="0"/>
              </a:rPr>
              <a:t> ;</a:t>
            </a:r>
            <a:endParaRPr kumimoji="0" lang="ru-RU" sz="2200" b="1"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uk-UA" sz="2200" b="1" i="0" u="none" strike="noStrike" cap="none" normalizeH="0" baseline="0" dirty="0" smtClean="0">
                <a:ln>
                  <a:noFill/>
                </a:ln>
                <a:solidFill>
                  <a:schemeClr val="tx1"/>
                </a:solidFill>
                <a:effectLst/>
                <a:ea typeface="Calibri" pitchFamily="34" charset="0"/>
                <a:cs typeface="Times New Roman" pitchFamily="18" charset="0"/>
              </a:rPr>
              <a:t>Дошкільна група з короткотривалим перебуванням «Рукавичка» на базі ДНЗ «Сонечко» м. </a:t>
            </a:r>
            <a:r>
              <a:rPr kumimoji="0" lang="uk-UA" sz="2200" b="1" i="0" u="none" strike="noStrike" cap="none" normalizeH="0" baseline="0" dirty="0" err="1" smtClean="0">
                <a:ln>
                  <a:noFill/>
                </a:ln>
                <a:solidFill>
                  <a:schemeClr val="tx1"/>
                </a:solidFill>
                <a:effectLst/>
                <a:ea typeface="Calibri" pitchFamily="34" charset="0"/>
                <a:cs typeface="Times New Roman" pitchFamily="18" charset="0"/>
              </a:rPr>
              <a:t>Бібрки</a:t>
            </a:r>
            <a:endParaRPr kumimoji="0" lang="ru-RU" sz="2200" b="1"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uk-UA" sz="2200" b="1" i="0" u="none" strike="noStrike" cap="none" normalizeH="0" baseline="0" dirty="0" smtClean="0">
                <a:ln>
                  <a:noFill/>
                </a:ln>
                <a:solidFill>
                  <a:schemeClr val="tx1"/>
                </a:solidFill>
                <a:effectLst/>
                <a:ea typeface="Calibri" pitchFamily="34" charset="0"/>
                <a:cs typeface="Times New Roman" pitchFamily="18" charset="0"/>
              </a:rPr>
              <a:t>Дошкільна група з короткотривалим перебуванням «Калина» </a:t>
            </a:r>
            <a:r>
              <a:rPr kumimoji="0" lang="uk-UA" sz="2200" b="1" i="0" u="none" strike="noStrike" cap="none" normalizeH="0" baseline="0" dirty="0" err="1" smtClean="0">
                <a:ln>
                  <a:noFill/>
                </a:ln>
                <a:solidFill>
                  <a:schemeClr val="tx1"/>
                </a:solidFill>
                <a:effectLst/>
                <a:ea typeface="Calibri" pitchFamily="34" charset="0"/>
                <a:cs typeface="Times New Roman" pitchFamily="18" charset="0"/>
              </a:rPr>
              <a:t>с.Свірж</a:t>
            </a:r>
            <a:r>
              <a:rPr kumimoji="0" lang="uk-UA" sz="2200" b="1" i="0" u="none" strike="noStrike" cap="none" normalizeH="0" baseline="0" dirty="0" smtClean="0">
                <a:ln>
                  <a:noFill/>
                </a:ln>
                <a:solidFill>
                  <a:schemeClr val="tx1"/>
                </a:solidFill>
                <a:effectLst/>
                <a:ea typeface="Calibri" pitchFamily="34" charset="0"/>
                <a:cs typeface="Times New Roman" pitchFamily="18" charset="0"/>
              </a:rPr>
              <a:t>  на базі ДНЗ «Сонечко» м. </a:t>
            </a:r>
            <a:r>
              <a:rPr kumimoji="0" lang="uk-UA" sz="2200" b="1" i="0" u="none" strike="noStrike" cap="none" normalizeH="0" baseline="0" dirty="0" err="1" smtClean="0">
                <a:ln>
                  <a:noFill/>
                </a:ln>
                <a:solidFill>
                  <a:schemeClr val="tx1"/>
                </a:solidFill>
                <a:effectLst/>
                <a:ea typeface="Calibri" pitchFamily="34" charset="0"/>
                <a:cs typeface="Times New Roman" pitchFamily="18" charset="0"/>
              </a:rPr>
              <a:t>Бібрки</a:t>
            </a:r>
            <a:endParaRPr kumimoji="0" lang="ru-RU" sz="2200" b="1"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uk-UA" sz="2200" b="1" i="0" u="none" strike="noStrike" cap="none" normalizeH="0" baseline="0" dirty="0" smtClean="0">
                <a:ln>
                  <a:noFill/>
                </a:ln>
                <a:solidFill>
                  <a:schemeClr val="tx1"/>
                </a:solidFill>
                <a:effectLst/>
                <a:ea typeface="Calibri" pitchFamily="34" charset="0"/>
                <a:cs typeface="Times New Roman" pitchFamily="18" charset="0"/>
              </a:rPr>
              <a:t>Дошкільна група з короткотривалим перебуванням </a:t>
            </a:r>
            <a:r>
              <a:rPr kumimoji="0" lang="uk-UA" sz="2200" b="1" i="0" u="none" strike="noStrike" cap="none" normalizeH="0" baseline="0" dirty="0" err="1" smtClean="0">
                <a:ln>
                  <a:noFill/>
                </a:ln>
                <a:solidFill>
                  <a:schemeClr val="tx1"/>
                </a:solidFill>
                <a:effectLst/>
                <a:ea typeface="Calibri" pitchFamily="34" charset="0"/>
                <a:cs typeface="Times New Roman" pitchFamily="18" charset="0"/>
              </a:rPr>
              <a:t>с.Під</a:t>
            </a:r>
            <a:r>
              <a:rPr kumimoji="0" lang="ru-RU" sz="2200" b="1" i="0" u="none" strike="noStrike" cap="none" normalizeH="0" baseline="0" dirty="0" smtClean="0">
                <a:ln>
                  <a:noFill/>
                </a:ln>
                <a:solidFill>
                  <a:schemeClr val="tx1"/>
                </a:solidFill>
                <a:effectLst/>
                <a:ea typeface="Calibri" pitchFamily="34" charset="0"/>
                <a:cs typeface="Times New Roman" pitchFamily="18" charset="0"/>
              </a:rPr>
              <a:t>’</a:t>
            </a:r>
            <a:r>
              <a:rPr kumimoji="0" lang="uk-UA" sz="2200" b="1" i="0" u="none" strike="noStrike" cap="none" normalizeH="0" baseline="0" dirty="0" smtClean="0">
                <a:ln>
                  <a:noFill/>
                </a:ln>
                <a:solidFill>
                  <a:schemeClr val="tx1"/>
                </a:solidFill>
                <a:effectLst/>
                <a:ea typeface="Calibri" pitchFamily="34" charset="0"/>
                <a:cs typeface="Times New Roman" pitchFamily="18" charset="0"/>
              </a:rPr>
              <a:t>ярків на базі ДНЗ «Сонечко» м. </a:t>
            </a:r>
            <a:r>
              <a:rPr kumimoji="0" lang="uk-UA" sz="2200" b="1" i="0" u="none" strike="noStrike" cap="none" normalizeH="0" baseline="0" dirty="0" err="1" smtClean="0">
                <a:ln>
                  <a:noFill/>
                </a:ln>
                <a:solidFill>
                  <a:schemeClr val="tx1"/>
                </a:solidFill>
                <a:effectLst/>
                <a:ea typeface="Calibri" pitchFamily="34" charset="0"/>
                <a:cs typeface="Times New Roman" pitchFamily="18" charset="0"/>
              </a:rPr>
              <a:t>Бібрки</a:t>
            </a:r>
            <a:endParaRPr kumimoji="0" lang="ru-RU" sz="2200" b="1"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uk-UA" sz="2200" b="1" i="0" u="none" strike="noStrike" cap="none" normalizeH="0" baseline="0" dirty="0" smtClean="0">
                <a:ln>
                  <a:noFill/>
                </a:ln>
                <a:solidFill>
                  <a:schemeClr val="tx1"/>
                </a:solidFill>
                <a:effectLst/>
                <a:ea typeface="Calibri" pitchFamily="34" charset="0"/>
                <a:cs typeface="Times New Roman" pitchFamily="18" charset="0"/>
              </a:rPr>
              <a:t>ДНЗ «</a:t>
            </a:r>
            <a:r>
              <a:rPr kumimoji="0" lang="uk-UA" sz="2200" b="1" i="0" u="none" strike="noStrike" cap="none" normalizeH="0" baseline="0" dirty="0" err="1" smtClean="0">
                <a:ln>
                  <a:noFill/>
                </a:ln>
                <a:solidFill>
                  <a:schemeClr val="tx1"/>
                </a:solidFill>
                <a:effectLst/>
                <a:ea typeface="Calibri" pitchFamily="34" charset="0"/>
                <a:cs typeface="Times New Roman" pitchFamily="18" charset="0"/>
              </a:rPr>
              <a:t>Пізнайко</a:t>
            </a:r>
            <a:r>
              <a:rPr kumimoji="0" lang="uk-UA" sz="2200" b="1" i="0" u="none" strike="noStrike" cap="none" normalizeH="0" baseline="0" dirty="0" smtClean="0">
                <a:ln>
                  <a:noFill/>
                </a:ln>
                <a:solidFill>
                  <a:schemeClr val="tx1"/>
                </a:solidFill>
                <a:effectLst/>
                <a:ea typeface="Calibri" pitchFamily="34" charset="0"/>
                <a:cs typeface="Times New Roman" pitchFamily="18" charset="0"/>
              </a:rPr>
              <a:t>» (дошкільна група з короткотривалим перебуванням) с. Великі Глібовичі (</a:t>
            </a:r>
            <a:r>
              <a:rPr kumimoji="0" lang="uk-UA" sz="2200" b="1" i="0" u="none" strike="noStrike" cap="none" normalizeH="0" baseline="0" dirty="0" err="1" smtClean="0">
                <a:ln>
                  <a:noFill/>
                </a:ln>
                <a:solidFill>
                  <a:schemeClr val="tx1"/>
                </a:solidFill>
                <a:effectLst/>
                <a:ea typeface="Calibri" pitchFamily="34" charset="0"/>
                <a:cs typeface="Times New Roman" pitchFamily="18" charset="0"/>
              </a:rPr>
              <a:t>вул.Шкільна</a:t>
            </a:r>
            <a:r>
              <a:rPr kumimoji="0" lang="uk-UA" sz="2200" b="1" i="0" u="none" strike="noStrike" cap="none" normalizeH="0" baseline="0" dirty="0" smtClean="0">
                <a:ln>
                  <a:noFill/>
                </a:ln>
                <a:solidFill>
                  <a:schemeClr val="tx1"/>
                </a:solidFill>
                <a:effectLst/>
                <a:ea typeface="Calibri" pitchFamily="34" charset="0"/>
                <a:cs typeface="Times New Roman" pitchFamily="18" charset="0"/>
              </a:rPr>
              <a:t>);</a:t>
            </a:r>
            <a:endParaRPr kumimoji="0" lang="ru-RU" sz="2200" b="1"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uk-UA" sz="2200" b="1" i="0" u="none" strike="noStrike" cap="none" normalizeH="0" baseline="0" dirty="0" smtClean="0">
                <a:ln>
                  <a:noFill/>
                </a:ln>
                <a:solidFill>
                  <a:schemeClr val="tx1"/>
                </a:solidFill>
                <a:effectLst/>
                <a:ea typeface="Calibri" pitchFamily="34" charset="0"/>
                <a:cs typeface="Times New Roman" pitchFamily="18" charset="0"/>
              </a:rPr>
              <a:t>Дошкільна група з короткотривалим перебуванням на базі філії Бібрського опорного закладу загальної середньої освіти І-ІІІ ст. імені Уляни Кравченко с. </a:t>
            </a:r>
            <a:r>
              <a:rPr kumimoji="0" lang="uk-UA" sz="2200" b="1" i="0" u="none" strike="noStrike" cap="none" normalizeH="0" baseline="0" dirty="0" err="1" smtClean="0">
                <a:ln>
                  <a:noFill/>
                </a:ln>
                <a:solidFill>
                  <a:schemeClr val="tx1"/>
                </a:solidFill>
                <a:effectLst/>
                <a:ea typeface="Calibri" pitchFamily="34" charset="0"/>
                <a:cs typeface="Times New Roman" pitchFamily="18" charset="0"/>
              </a:rPr>
              <a:t>Любешка</a:t>
            </a:r>
            <a:r>
              <a:rPr kumimoji="0" lang="uk-UA" sz="2200" b="1" i="0" u="none" strike="noStrike" cap="none" normalizeH="0" baseline="0" dirty="0" smtClean="0">
                <a:ln>
                  <a:noFill/>
                </a:ln>
                <a:solidFill>
                  <a:schemeClr val="tx1"/>
                </a:solidFill>
                <a:effectLst/>
                <a:ea typeface="Calibri" pitchFamily="34" charset="0"/>
                <a:cs typeface="Times New Roman" pitchFamily="18" charset="0"/>
              </a:rPr>
              <a:t> І-ІІ ступенів.</a:t>
            </a:r>
            <a:endParaRPr kumimoji="0" lang="ru-RU" sz="2200" b="1"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sz="2200" b="0" i="0" u="none" strike="noStrike" cap="none" normalizeH="0" baseline="0" dirty="0" smtClean="0">
              <a:ln>
                <a:noFill/>
              </a:ln>
              <a:solidFill>
                <a:schemeClr val="tx1"/>
              </a:solidFill>
              <a:effectLst/>
            </a:endParaRPr>
          </a:p>
        </p:txBody>
      </p:sp>
      <p:sp>
        <p:nvSpPr>
          <p:cNvPr id="9" name="Rectangle 2"/>
          <p:cNvSpPr>
            <a:spLocks noChangeArrowheads="1"/>
          </p:cNvSpPr>
          <p:nvPr/>
        </p:nvSpPr>
        <p:spPr bwMode="auto">
          <a:xfrm>
            <a:off x="0" y="714356"/>
            <a:ext cx="9401100" cy="1200329"/>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539750" algn="ctr" defTabSz="914400" rtl="0" eaLnBrk="1" fontAlgn="base" latinLnBrk="0" hangingPunct="1">
              <a:lnSpc>
                <a:spcPct val="100000"/>
              </a:lnSpc>
              <a:spcBef>
                <a:spcPct val="0"/>
              </a:spcBef>
              <a:spcAft>
                <a:spcPct val="0"/>
              </a:spcAft>
              <a:buClrTx/>
              <a:buSzTx/>
              <a:buFontTx/>
              <a:buNone/>
              <a:tabLst/>
            </a:pPr>
            <a:r>
              <a:rPr kumimoji="0" lang="uk-UA" sz="2400" b="1" i="0" u="none" strike="noStrike" cap="none" normalizeH="0" baseline="0" dirty="0" smtClean="0">
                <a:ln>
                  <a:noFill/>
                </a:ln>
                <a:solidFill>
                  <a:srgbClr val="000000"/>
                </a:solidFill>
                <a:effectLst/>
                <a:ea typeface="Times New Roman" pitchFamily="18" charset="0"/>
                <a:cs typeface="Times New Roman" pitchFamily="18" charset="0"/>
              </a:rPr>
              <a:t>Дошкільна освіта</a:t>
            </a:r>
            <a:endParaRPr kumimoji="0" lang="ru-RU" sz="2400" b="0" i="0" u="none" strike="noStrike" cap="none" normalizeH="0" baseline="0" dirty="0" smtClean="0">
              <a:ln>
                <a:noFill/>
              </a:ln>
              <a:solidFill>
                <a:schemeClr val="tx1"/>
              </a:solidFill>
              <a:effectLst/>
            </a:endParaRPr>
          </a:p>
          <a:p>
            <a:pPr marL="0" marR="0" lvl="0" indent="539750" algn="ctr" defTabSz="914400" rtl="0" eaLnBrk="0" fontAlgn="base" latinLnBrk="0" hangingPunct="0">
              <a:lnSpc>
                <a:spcPct val="100000"/>
              </a:lnSpc>
              <a:spcBef>
                <a:spcPct val="0"/>
              </a:spcBef>
              <a:spcAft>
                <a:spcPct val="0"/>
              </a:spcAft>
              <a:buClrTx/>
              <a:buSzTx/>
              <a:buFontTx/>
              <a:buNone/>
              <a:tabLst/>
            </a:pPr>
            <a:r>
              <a:rPr kumimoji="0" lang="uk-UA" sz="2400" b="1" i="0" u="none" strike="noStrike" cap="none" normalizeH="0" baseline="0" dirty="0" smtClean="0">
                <a:ln>
                  <a:noFill/>
                </a:ln>
                <a:solidFill>
                  <a:schemeClr val="tx1"/>
                </a:solidFill>
                <a:effectLst/>
                <a:ea typeface="Calibri" pitchFamily="34" charset="0"/>
                <a:cs typeface="Times New Roman" pitchFamily="18" charset="0"/>
              </a:rPr>
              <a:t>Перелік дошкільних навчальних закладів Бібрської міської ради</a:t>
            </a:r>
          </a:p>
          <a:p>
            <a:pPr marL="0" marR="0" lvl="0" indent="539750" algn="ctr" defTabSz="914400" rtl="0" eaLnBrk="0" fontAlgn="base" latinLnBrk="0" hangingPunct="0">
              <a:lnSpc>
                <a:spcPct val="100000"/>
              </a:lnSpc>
              <a:spcBef>
                <a:spcPct val="0"/>
              </a:spcBef>
              <a:spcAft>
                <a:spcPct val="0"/>
              </a:spcAft>
              <a:buClrTx/>
              <a:buSzTx/>
              <a:buFontTx/>
              <a:buNone/>
              <a:tabLst/>
            </a:pPr>
            <a:r>
              <a:rPr lang="uk-UA" sz="2400" b="1" dirty="0" smtClean="0">
                <a:cs typeface="Times New Roman" pitchFamily="18" charset="0"/>
              </a:rPr>
              <a:t>(початок переліку)</a:t>
            </a:r>
            <a:endParaRPr kumimoji="0" lang="uk-UA" sz="2400" b="0" i="0" u="none" strike="noStrike" cap="none" normalizeH="0" baseline="0" dirty="0" smtClean="0">
              <a:ln>
                <a:noFill/>
              </a:ln>
              <a:solidFill>
                <a:schemeClr val="tx1"/>
              </a:solidFill>
              <a:effectLst/>
            </a:endParaRPr>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D:\міська рада\герб і прапор Бібрки\H1BIBRK0.jpg"/>
          <p:cNvPicPr>
            <a:picLocks noChangeAspect="1" noChangeArrowheads="1"/>
          </p:cNvPicPr>
          <p:nvPr/>
        </p:nvPicPr>
        <p:blipFill>
          <a:blip r:embed="rId2" cstate="print"/>
          <a:srcRect/>
          <a:stretch>
            <a:fillRect/>
          </a:stretch>
        </p:blipFill>
        <p:spPr bwMode="auto">
          <a:xfrm>
            <a:off x="0" y="0"/>
            <a:ext cx="963718" cy="1214422"/>
          </a:xfrm>
          <a:prstGeom prst="rect">
            <a:avLst/>
          </a:prstGeom>
          <a:noFill/>
        </p:spPr>
      </p:pic>
      <p:sp>
        <p:nvSpPr>
          <p:cNvPr id="4" name="Прямоугольник 3"/>
          <p:cNvSpPr/>
          <p:nvPr/>
        </p:nvSpPr>
        <p:spPr>
          <a:xfrm>
            <a:off x="642910" y="214291"/>
            <a:ext cx="8358246" cy="461665"/>
          </a:xfrm>
          <a:prstGeom prst="rect">
            <a:avLst/>
          </a:prstGeom>
        </p:spPr>
        <p:txBody>
          <a:bodyPr wrap="square">
            <a:spAutoFit/>
          </a:bodyPr>
          <a:lstStyle/>
          <a:p>
            <a:r>
              <a:rPr lang="uk-UA" sz="2400" b="1" dirty="0" smtClean="0">
                <a:ea typeface="Times New Roman" pitchFamily="18" charset="0"/>
                <a:cs typeface="Times New Roman" pitchFamily="18" charset="0"/>
              </a:rPr>
              <a:t>Відділ освіти виконавчого комітету Бібрської міської ради</a:t>
            </a:r>
          </a:p>
        </p:txBody>
      </p:sp>
      <p:sp>
        <p:nvSpPr>
          <p:cNvPr id="5" name="Rectangle 2"/>
          <p:cNvSpPr>
            <a:spLocks noChangeArrowheads="1"/>
          </p:cNvSpPr>
          <p:nvPr/>
        </p:nvSpPr>
        <p:spPr bwMode="auto">
          <a:xfrm>
            <a:off x="0" y="571480"/>
            <a:ext cx="9401100" cy="1200329"/>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539750" algn="ctr" defTabSz="914400" rtl="0" eaLnBrk="1" fontAlgn="base" latinLnBrk="0" hangingPunct="1">
              <a:lnSpc>
                <a:spcPct val="100000"/>
              </a:lnSpc>
              <a:spcBef>
                <a:spcPct val="0"/>
              </a:spcBef>
              <a:spcAft>
                <a:spcPct val="0"/>
              </a:spcAft>
              <a:buClrTx/>
              <a:buSzTx/>
              <a:buFontTx/>
              <a:buNone/>
              <a:tabLst/>
            </a:pPr>
            <a:r>
              <a:rPr kumimoji="0" lang="uk-UA" sz="2400" b="1" i="0" u="none" strike="noStrike" cap="none" normalizeH="0" baseline="0" dirty="0" smtClean="0">
                <a:ln>
                  <a:noFill/>
                </a:ln>
                <a:solidFill>
                  <a:srgbClr val="000000"/>
                </a:solidFill>
                <a:effectLst/>
                <a:ea typeface="Times New Roman" pitchFamily="18" charset="0"/>
                <a:cs typeface="Times New Roman" pitchFamily="18" charset="0"/>
              </a:rPr>
              <a:t>Дошкільна освіта</a:t>
            </a:r>
            <a:endParaRPr kumimoji="0" lang="ru-RU" sz="2400" b="0" i="0" u="none" strike="noStrike" cap="none" normalizeH="0" baseline="0" dirty="0" smtClean="0">
              <a:ln>
                <a:noFill/>
              </a:ln>
              <a:solidFill>
                <a:schemeClr val="tx1"/>
              </a:solidFill>
              <a:effectLst/>
            </a:endParaRPr>
          </a:p>
          <a:p>
            <a:pPr marL="0" marR="0" lvl="0" indent="539750" algn="ctr" defTabSz="914400" rtl="0" eaLnBrk="0" fontAlgn="base" latinLnBrk="0" hangingPunct="0">
              <a:lnSpc>
                <a:spcPct val="100000"/>
              </a:lnSpc>
              <a:spcBef>
                <a:spcPct val="0"/>
              </a:spcBef>
              <a:spcAft>
                <a:spcPct val="0"/>
              </a:spcAft>
              <a:buClrTx/>
              <a:buSzTx/>
              <a:buFontTx/>
              <a:buNone/>
              <a:tabLst/>
            </a:pPr>
            <a:r>
              <a:rPr kumimoji="0" lang="uk-UA" sz="2400" b="1" i="0" u="none" strike="noStrike" cap="none" normalizeH="0" baseline="0" dirty="0" smtClean="0">
                <a:ln>
                  <a:noFill/>
                </a:ln>
                <a:solidFill>
                  <a:schemeClr val="tx1"/>
                </a:solidFill>
                <a:effectLst/>
                <a:ea typeface="Calibri" pitchFamily="34" charset="0"/>
                <a:cs typeface="Times New Roman" pitchFamily="18" charset="0"/>
              </a:rPr>
              <a:t>Перелік дошкільних навчальних закладів Бібрської міської ради</a:t>
            </a:r>
          </a:p>
          <a:p>
            <a:pPr marL="0" marR="0" lvl="0" indent="539750" algn="ctr" defTabSz="914400" rtl="0" eaLnBrk="0" fontAlgn="base" latinLnBrk="0" hangingPunct="0">
              <a:lnSpc>
                <a:spcPct val="100000"/>
              </a:lnSpc>
              <a:spcBef>
                <a:spcPct val="0"/>
              </a:spcBef>
              <a:spcAft>
                <a:spcPct val="0"/>
              </a:spcAft>
              <a:buClrTx/>
              <a:buSzTx/>
              <a:buFontTx/>
              <a:buNone/>
              <a:tabLst/>
            </a:pPr>
            <a:r>
              <a:rPr lang="uk-UA" sz="2400" b="1" dirty="0" smtClean="0">
                <a:cs typeface="Times New Roman" pitchFamily="18" charset="0"/>
              </a:rPr>
              <a:t>(завершення переліку)</a:t>
            </a:r>
            <a:endParaRPr kumimoji="0" lang="uk-UA" sz="2400" b="0" i="0" u="none" strike="noStrike" cap="none" normalizeH="0" baseline="0" dirty="0" smtClean="0">
              <a:ln>
                <a:noFill/>
              </a:ln>
              <a:solidFill>
                <a:schemeClr val="tx1"/>
              </a:solidFill>
              <a:effectLst/>
            </a:endParaRPr>
          </a:p>
        </p:txBody>
      </p:sp>
      <p:pic>
        <p:nvPicPr>
          <p:cNvPr id="109569" name="Picture 1"/>
          <p:cNvPicPr>
            <a:picLocks noChangeAspect="1" noChangeArrowheads="1"/>
          </p:cNvPicPr>
          <p:nvPr/>
        </p:nvPicPr>
        <p:blipFill>
          <a:blip r:embed="rId3" cstate="print"/>
          <a:srcRect/>
          <a:stretch>
            <a:fillRect/>
          </a:stretch>
        </p:blipFill>
        <p:spPr bwMode="auto">
          <a:xfrm>
            <a:off x="0" y="1857364"/>
            <a:ext cx="8824646" cy="4167194"/>
          </a:xfrm>
          <a:prstGeom prst="rect">
            <a:avLst/>
          </a:prstGeom>
          <a:noFill/>
          <a:ln w="9525">
            <a:noFill/>
            <a:miter lim="800000"/>
            <a:headEnd/>
            <a:tailEnd/>
          </a:ln>
          <a:effectLst/>
        </p:spPr>
      </p:pic>
      <p:sp>
        <p:nvSpPr>
          <p:cNvPr id="7" name="Прямоугольник 6"/>
          <p:cNvSpPr/>
          <p:nvPr/>
        </p:nvSpPr>
        <p:spPr>
          <a:xfrm>
            <a:off x="0" y="1857364"/>
            <a:ext cx="8858280" cy="4643470"/>
          </a:xfrm>
          <a:prstGeom prst="rect">
            <a:avLst/>
          </a:prstGeom>
        </p:spPr>
        <p:txBody>
          <a:bodyPr wrap="square">
            <a:spAutoFit/>
          </a:bodyPr>
          <a:lstStyle/>
          <a:p>
            <a:pPr lvl="0" eaLnBrk="0" fontAlgn="base" hangingPunct="0">
              <a:spcBef>
                <a:spcPct val="0"/>
              </a:spcBef>
              <a:spcAft>
                <a:spcPct val="0"/>
              </a:spcAft>
              <a:buFontTx/>
              <a:buChar char="•"/>
            </a:pPr>
            <a:r>
              <a:rPr lang="uk-UA" sz="2200" b="1" dirty="0" smtClean="0">
                <a:ea typeface="Calibri" pitchFamily="34" charset="0"/>
                <a:cs typeface="Times New Roman" pitchFamily="18" charset="0"/>
              </a:rPr>
              <a:t>Дошкільна група з короткотривалим перебуванням на базі філії Бібрського опорного закладу загальної середньої освіти І-ІІІ ст. імені Уляни Кравченко </a:t>
            </a:r>
            <a:r>
              <a:rPr lang="uk-UA" sz="2200" b="1" dirty="0" err="1" smtClean="0">
                <a:ea typeface="Calibri" pitchFamily="34" charset="0"/>
                <a:cs typeface="Times New Roman" pitchFamily="18" charset="0"/>
              </a:rPr>
              <a:t>с.Серники</a:t>
            </a:r>
            <a:r>
              <a:rPr lang="uk-UA" sz="2200" b="1" dirty="0" smtClean="0">
                <a:ea typeface="Calibri" pitchFamily="34" charset="0"/>
                <a:cs typeface="Times New Roman" pitchFamily="18" charset="0"/>
              </a:rPr>
              <a:t> (вул. Зелена, 64).</a:t>
            </a:r>
            <a:endParaRPr lang="ru-RU" sz="2200" b="1" dirty="0" smtClean="0"/>
          </a:p>
          <a:p>
            <a:pPr lvl="0" eaLnBrk="0" fontAlgn="base" hangingPunct="0">
              <a:spcBef>
                <a:spcPct val="0"/>
              </a:spcBef>
              <a:spcAft>
                <a:spcPct val="0"/>
              </a:spcAft>
              <a:buFontTx/>
              <a:buChar char="•"/>
            </a:pPr>
            <a:r>
              <a:rPr lang="uk-UA" sz="2200" b="1" dirty="0" smtClean="0">
                <a:ea typeface="Calibri" pitchFamily="34" charset="0"/>
                <a:cs typeface="Times New Roman" pitchFamily="18" charset="0"/>
              </a:rPr>
              <a:t>Дошкільна група з короткотривалим перебуванням «Струмочок» на базі закладу загальної середньої освіти І-ІІ ступенів  </a:t>
            </a:r>
            <a:r>
              <a:rPr lang="uk-UA" sz="2200" b="1" dirty="0" err="1" smtClean="0">
                <a:ea typeface="Calibri" pitchFamily="34" charset="0"/>
                <a:cs typeface="Times New Roman" pitchFamily="18" charset="0"/>
              </a:rPr>
              <a:t>с.Стоки</a:t>
            </a:r>
            <a:r>
              <a:rPr lang="uk-UA" sz="2200" b="1" dirty="0" smtClean="0">
                <a:ea typeface="Calibri" pitchFamily="34" charset="0"/>
                <a:cs typeface="Times New Roman" pitchFamily="18" charset="0"/>
              </a:rPr>
              <a:t> (вул. Уляни Кравченко, 7-А).</a:t>
            </a:r>
            <a:endParaRPr lang="ru-RU" sz="2200" b="1" dirty="0" smtClean="0"/>
          </a:p>
          <a:p>
            <a:pPr lvl="0" eaLnBrk="0" fontAlgn="base" hangingPunct="0">
              <a:spcBef>
                <a:spcPct val="0"/>
              </a:spcBef>
              <a:spcAft>
                <a:spcPct val="0"/>
              </a:spcAft>
              <a:buFontTx/>
              <a:buChar char="•"/>
            </a:pPr>
            <a:r>
              <a:rPr lang="uk-UA" sz="2200" b="1" dirty="0" smtClean="0">
                <a:ea typeface="Calibri" pitchFamily="34" charset="0"/>
                <a:cs typeface="Times New Roman" pitchFamily="18" charset="0"/>
              </a:rPr>
              <a:t>Дошкільна група з короткотривалим перебуванням (на базі закладу загальної середньої освіти І-ІІ ступенів с. </a:t>
            </a:r>
            <a:r>
              <a:rPr lang="uk-UA" sz="2200" b="1" dirty="0" err="1" smtClean="0">
                <a:ea typeface="Calibri" pitchFamily="34" charset="0"/>
                <a:cs typeface="Times New Roman" pitchFamily="18" charset="0"/>
              </a:rPr>
              <a:t>Під’ярків</a:t>
            </a:r>
            <a:r>
              <a:rPr lang="uk-UA" sz="2200" b="1" dirty="0" smtClean="0">
                <a:ea typeface="Calibri" pitchFamily="34" charset="0"/>
                <a:cs typeface="Times New Roman" pitchFamily="18" charset="0"/>
              </a:rPr>
              <a:t>, у якому призупинено освітній процес)</a:t>
            </a:r>
            <a:endParaRPr lang="ru-RU" sz="2200" b="1" dirty="0" smtClean="0"/>
          </a:p>
          <a:p>
            <a:pPr lvl="0" eaLnBrk="0" fontAlgn="base" hangingPunct="0">
              <a:spcBef>
                <a:spcPct val="0"/>
              </a:spcBef>
              <a:spcAft>
                <a:spcPct val="0"/>
              </a:spcAft>
              <a:buFontTx/>
              <a:buChar char="•"/>
            </a:pPr>
            <a:r>
              <a:rPr lang="uk-UA" sz="2200" b="1" dirty="0" smtClean="0">
                <a:ea typeface="Calibri" pitchFamily="34" charset="0"/>
                <a:cs typeface="Times New Roman" pitchFamily="18" charset="0"/>
              </a:rPr>
              <a:t>Дошкільна група з короткотривалим перебуванням на базі Закладу загальної середньої освіти І-ІІІ ст. с. Романів</a:t>
            </a:r>
            <a:endParaRPr lang="ru-RU" sz="2200" b="1" dirty="0" smtClean="0">
              <a:ea typeface="Calibri" pitchFamily="34" charset="0"/>
              <a:cs typeface="Times New Roman" pitchFamily="18" charset="0"/>
            </a:endParaRPr>
          </a:p>
          <a:p>
            <a:pPr eaLnBrk="0" fontAlgn="base" hangingPunct="0">
              <a:spcBef>
                <a:spcPct val="0"/>
              </a:spcBef>
              <a:spcAft>
                <a:spcPct val="0"/>
              </a:spcAft>
            </a:pPr>
            <a:r>
              <a:rPr lang="ru-RU" sz="2200" b="1" dirty="0" smtClean="0">
                <a:ea typeface="Calibri" pitchFamily="34" charset="0"/>
                <a:cs typeface="Times New Roman" pitchFamily="18" charset="0"/>
              </a:rPr>
              <a:t> </a:t>
            </a:r>
            <a:r>
              <a:rPr lang="ru-RU" sz="2200" b="1" dirty="0" err="1" smtClean="0">
                <a:ea typeface="Calibri" pitchFamily="34" charset="0"/>
                <a:cs typeface="Times New Roman" pitchFamily="18" charset="0"/>
              </a:rPr>
              <a:t>Дошкільна</a:t>
            </a:r>
            <a:r>
              <a:rPr lang="ru-RU" sz="2200" b="1" dirty="0" smtClean="0">
                <a:ea typeface="Calibri" pitchFamily="34" charset="0"/>
                <a:cs typeface="Times New Roman" pitchFamily="18" charset="0"/>
              </a:rPr>
              <a:t> </a:t>
            </a:r>
            <a:r>
              <a:rPr lang="ru-RU" sz="2200" b="1" dirty="0" err="1" smtClean="0">
                <a:ea typeface="Calibri" pitchFamily="34" charset="0"/>
                <a:cs typeface="Times New Roman" pitchFamily="18" charset="0"/>
              </a:rPr>
              <a:t>група</a:t>
            </a:r>
            <a:r>
              <a:rPr lang="ru-RU" sz="2200" b="1" dirty="0" smtClean="0">
                <a:ea typeface="Calibri" pitchFamily="34" charset="0"/>
                <a:cs typeface="Times New Roman" pitchFamily="18" charset="0"/>
              </a:rPr>
              <a:t> </a:t>
            </a:r>
            <a:r>
              <a:rPr lang="ru-RU" sz="2200" b="1" dirty="0" err="1" smtClean="0">
                <a:ea typeface="Calibri" pitchFamily="34" charset="0"/>
                <a:cs typeface="Times New Roman" pitchFamily="18" charset="0"/>
              </a:rPr>
              <a:t>з</a:t>
            </a:r>
            <a:r>
              <a:rPr lang="ru-RU" sz="2200" b="1" dirty="0" smtClean="0">
                <a:ea typeface="Calibri" pitchFamily="34" charset="0"/>
                <a:cs typeface="Times New Roman" pitchFamily="18" charset="0"/>
              </a:rPr>
              <a:t> </a:t>
            </a:r>
            <a:r>
              <a:rPr lang="ru-RU" sz="2200" b="1" dirty="0" err="1" smtClean="0">
                <a:ea typeface="Calibri" pitchFamily="34" charset="0"/>
                <a:cs typeface="Times New Roman" pitchFamily="18" charset="0"/>
              </a:rPr>
              <a:t>короткотривалим</a:t>
            </a:r>
            <a:r>
              <a:rPr lang="ru-RU" sz="2200" b="1" dirty="0" smtClean="0">
                <a:ea typeface="Calibri" pitchFamily="34" charset="0"/>
                <a:cs typeface="Times New Roman" pitchFamily="18" charset="0"/>
              </a:rPr>
              <a:t> </a:t>
            </a:r>
            <a:r>
              <a:rPr lang="uk-UA" sz="2200" b="1" dirty="0" smtClean="0"/>
              <a:t>короткотривалим перебуванням на базі Закладу загальної середньої освіти І-ІІ </a:t>
            </a:r>
            <a:r>
              <a:rPr lang="uk-UA" sz="2200" b="1" dirty="0" err="1" smtClean="0"/>
              <a:t>ст.с.Лани</a:t>
            </a:r>
            <a:r>
              <a:rPr lang="uk-UA" sz="2200" dirty="0" smtClean="0"/>
              <a:t>. </a:t>
            </a:r>
            <a:endParaRPr lang="ru-RU" sz="2200" dirty="0" smtClean="0"/>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міська рада\герб і прапор Бібрки\H1BIBRK0.jpg"/>
          <p:cNvPicPr>
            <a:picLocks noChangeAspect="1" noChangeArrowheads="1"/>
          </p:cNvPicPr>
          <p:nvPr/>
        </p:nvPicPr>
        <p:blipFill>
          <a:blip r:embed="rId2" cstate="print"/>
          <a:srcRect/>
          <a:stretch>
            <a:fillRect/>
          </a:stretch>
        </p:blipFill>
        <p:spPr bwMode="auto">
          <a:xfrm>
            <a:off x="0" y="0"/>
            <a:ext cx="857224" cy="1080224"/>
          </a:xfrm>
          <a:prstGeom prst="rect">
            <a:avLst/>
          </a:prstGeom>
          <a:noFill/>
        </p:spPr>
      </p:pic>
      <p:sp>
        <p:nvSpPr>
          <p:cNvPr id="4" name="Прямоугольник 3"/>
          <p:cNvSpPr/>
          <p:nvPr/>
        </p:nvSpPr>
        <p:spPr>
          <a:xfrm>
            <a:off x="642910" y="214291"/>
            <a:ext cx="8501090" cy="461665"/>
          </a:xfrm>
          <a:prstGeom prst="rect">
            <a:avLst/>
          </a:prstGeom>
        </p:spPr>
        <p:txBody>
          <a:bodyPr wrap="square">
            <a:spAutoFit/>
          </a:bodyPr>
          <a:lstStyle/>
          <a:p>
            <a:r>
              <a:rPr lang="uk-UA" sz="2400" b="1" dirty="0" smtClean="0">
                <a:ea typeface="Times New Roman" pitchFamily="18" charset="0"/>
                <a:cs typeface="Times New Roman" pitchFamily="18" charset="0"/>
              </a:rPr>
              <a:t>Відділ освіти виконавчого комітету Бібрської міської ради</a:t>
            </a:r>
          </a:p>
        </p:txBody>
      </p:sp>
      <p:sp>
        <p:nvSpPr>
          <p:cNvPr id="5" name="Прямоугольник 4"/>
          <p:cNvSpPr/>
          <p:nvPr/>
        </p:nvSpPr>
        <p:spPr>
          <a:xfrm>
            <a:off x="1071538" y="571480"/>
            <a:ext cx="6459077" cy="461665"/>
          </a:xfrm>
          <a:prstGeom prst="rect">
            <a:avLst/>
          </a:prstGeom>
        </p:spPr>
        <p:txBody>
          <a:bodyPr wrap="none">
            <a:spAutoFit/>
          </a:bodyPr>
          <a:lstStyle/>
          <a:p>
            <a:pPr lvl="0" indent="539750" algn="ctr" fontAlgn="base">
              <a:spcBef>
                <a:spcPct val="0"/>
              </a:spcBef>
              <a:spcAft>
                <a:spcPct val="0"/>
              </a:spcAft>
            </a:pPr>
            <a:r>
              <a:rPr lang="uk-UA" sz="2400" b="1" dirty="0" smtClean="0">
                <a:solidFill>
                  <a:srgbClr val="000000"/>
                </a:solidFill>
                <a:ea typeface="Times New Roman" pitchFamily="18" charset="0"/>
                <a:cs typeface="Times New Roman" pitchFamily="18" charset="0"/>
              </a:rPr>
              <a:t>Дошкільна освіта, ДНЗ </a:t>
            </a:r>
            <a:r>
              <a:rPr lang="uk-UA" sz="2400" b="1" dirty="0" err="1" smtClean="0">
                <a:solidFill>
                  <a:srgbClr val="000000"/>
                </a:solidFill>
                <a:ea typeface="Times New Roman" pitchFamily="18" charset="0"/>
                <a:cs typeface="Times New Roman" pitchFamily="18" charset="0"/>
              </a:rPr>
              <a:t>“Сонечко”</a:t>
            </a:r>
            <a:r>
              <a:rPr lang="uk-UA" sz="2400" b="1" dirty="0" smtClean="0">
                <a:solidFill>
                  <a:srgbClr val="000000"/>
                </a:solidFill>
                <a:ea typeface="Times New Roman" pitchFamily="18" charset="0"/>
                <a:cs typeface="Times New Roman" pitchFamily="18" charset="0"/>
              </a:rPr>
              <a:t> м.Бібрка</a:t>
            </a:r>
            <a:endParaRPr lang="ru-RU" sz="2400" dirty="0" smtClean="0"/>
          </a:p>
        </p:txBody>
      </p:sp>
      <p:sp>
        <p:nvSpPr>
          <p:cNvPr id="210945" name="Rectangle 1"/>
          <p:cNvSpPr>
            <a:spLocks noChangeArrowheads="1"/>
          </p:cNvSpPr>
          <p:nvPr/>
        </p:nvSpPr>
        <p:spPr bwMode="auto">
          <a:xfrm>
            <a:off x="214282" y="917912"/>
            <a:ext cx="8929718" cy="594008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uk-UA" sz="2000" b="1" i="0" u="none" strike="noStrike" cap="none" normalizeH="0" baseline="0" dirty="0" smtClean="0">
                <a:ln>
                  <a:noFill/>
                </a:ln>
                <a:solidFill>
                  <a:schemeClr val="tx1"/>
                </a:solidFill>
                <a:effectLst/>
                <a:ea typeface="Calibri" pitchFamily="34" charset="0"/>
                <a:cs typeface="Times New Roman" pitchFamily="18" charset="0"/>
              </a:rPr>
              <a:t>У  2019 році у ДНЗ «Сонечко»  м.Бібрка   втілено:</a:t>
            </a:r>
            <a:endParaRPr kumimoji="0" lang="ru-RU" sz="2000" b="1" i="0" u="none" strike="noStrike" cap="none" normalizeH="0" baseline="0" dirty="0" smtClean="0">
              <a:ln>
                <a:noFill/>
              </a:ln>
              <a:solidFill>
                <a:schemeClr val="tx1"/>
              </a:solidFill>
              <a:effectLst/>
            </a:endParaRP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uk-UA" sz="2000" b="1" i="0" u="none" strike="noStrike" cap="none" normalizeH="0" baseline="0" dirty="0" smtClean="0">
                <a:ln>
                  <a:noFill/>
                </a:ln>
                <a:solidFill>
                  <a:schemeClr val="tx1"/>
                </a:solidFill>
                <a:effectLst/>
                <a:ea typeface="Calibri" pitchFamily="34" charset="0"/>
                <a:cs typeface="Times New Roman" pitchFamily="18" charset="0"/>
              </a:rPr>
              <a:t> проект «Капітальний ремонт коридорів та сходових кліток ДНЗ «Сонечко» м.Бібрка»,</a:t>
            </a:r>
            <a:endParaRPr kumimoji="0" lang="ru-RU" sz="2000" b="1" i="0" u="none" strike="noStrike" cap="none" normalizeH="0" baseline="0" dirty="0" smtClean="0">
              <a:ln>
                <a:noFill/>
              </a:ln>
              <a:solidFill>
                <a:schemeClr val="tx1"/>
              </a:solidFill>
              <a:effectLst/>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uk-UA" sz="2000" b="1" i="0" u="none" strike="noStrike" cap="none" normalizeH="0" baseline="0" dirty="0" smtClean="0">
                <a:ln>
                  <a:noFill/>
                </a:ln>
                <a:solidFill>
                  <a:schemeClr val="tx1"/>
                </a:solidFill>
                <a:effectLst/>
                <a:ea typeface="Calibri" pitchFamily="34" charset="0"/>
                <a:cs typeface="Times New Roman" pitchFamily="18" charset="0"/>
              </a:rPr>
              <a:t>Проведено:</a:t>
            </a:r>
            <a:endParaRPr kumimoji="0" lang="ru-RU" sz="2000" b="1" i="0" u="none" strike="noStrike" cap="none" normalizeH="0" baseline="0" dirty="0" smtClean="0">
              <a:ln>
                <a:noFill/>
              </a:ln>
              <a:solidFill>
                <a:schemeClr val="tx1"/>
              </a:solidFill>
              <a:effectLst/>
            </a:endParaRP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uk-UA" sz="2000" b="1" i="0" u="none" strike="noStrike" cap="none" normalizeH="0" baseline="0" dirty="0" smtClean="0">
                <a:ln>
                  <a:noFill/>
                </a:ln>
                <a:solidFill>
                  <a:schemeClr val="tx1"/>
                </a:solidFill>
                <a:effectLst/>
                <a:ea typeface="Calibri" pitchFamily="34" charset="0"/>
                <a:cs typeface="Times New Roman" pitchFamily="18" charset="0"/>
              </a:rPr>
              <a:t>При сприянні батьків капітальний ремонт туалетної кімнати в групі «Колобок»;</a:t>
            </a:r>
            <a:endParaRPr kumimoji="0" lang="ru-RU" sz="2000" b="1" i="0" u="none" strike="noStrike" cap="none" normalizeH="0" baseline="0" dirty="0" smtClean="0">
              <a:ln>
                <a:noFill/>
              </a:ln>
              <a:solidFill>
                <a:schemeClr val="tx1"/>
              </a:solidFill>
              <a:effectLst/>
            </a:endParaRP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uk-UA" sz="2000" b="1" i="0" u="none" strike="noStrike" cap="none" normalizeH="0" baseline="0" dirty="0" smtClean="0">
                <a:ln>
                  <a:noFill/>
                </a:ln>
                <a:solidFill>
                  <a:schemeClr val="tx1"/>
                </a:solidFill>
                <a:effectLst/>
                <a:ea typeface="Calibri" pitchFamily="34" charset="0"/>
                <a:cs typeface="Times New Roman" pitchFamily="18" charset="0"/>
              </a:rPr>
              <a:t>Капітальний ремонт роздягальні для персоналу;</a:t>
            </a:r>
            <a:endParaRPr kumimoji="0" lang="ru-RU" sz="2000" b="1" i="0" u="none" strike="noStrike" cap="none" normalizeH="0" baseline="0" dirty="0" smtClean="0">
              <a:ln>
                <a:noFill/>
              </a:ln>
              <a:solidFill>
                <a:schemeClr val="tx1"/>
              </a:solidFill>
              <a:effectLst/>
            </a:endParaRP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uk-UA" sz="2000" b="1" i="0" u="none" strike="noStrike" cap="none" normalizeH="0" baseline="0" dirty="0" smtClean="0">
                <a:ln>
                  <a:noFill/>
                </a:ln>
                <a:solidFill>
                  <a:schemeClr val="tx1"/>
                </a:solidFill>
                <a:effectLst/>
                <a:ea typeface="Calibri" pitchFamily="34" charset="0"/>
                <a:cs typeface="Times New Roman" pitchFamily="18" charset="0"/>
              </a:rPr>
              <a:t>Капітальний ремонт коридору, який веде в господарський двір;.</a:t>
            </a:r>
            <a:endParaRPr kumimoji="0" lang="ru-RU" sz="2000" b="1" i="0" u="none" strike="noStrike" cap="none" normalizeH="0" baseline="0" dirty="0" smtClean="0">
              <a:ln>
                <a:noFill/>
              </a:ln>
              <a:solidFill>
                <a:schemeClr val="tx1"/>
              </a:solidFill>
              <a:effectLst/>
            </a:endParaRP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uk-UA" sz="2000" b="1" i="0" u="none" strike="noStrike" cap="none" normalizeH="0" baseline="0" dirty="0" smtClean="0">
                <a:ln>
                  <a:noFill/>
                </a:ln>
                <a:solidFill>
                  <a:schemeClr val="tx1"/>
                </a:solidFill>
                <a:effectLst/>
                <a:ea typeface="Calibri" pitchFamily="34" charset="0"/>
                <a:cs typeface="Times New Roman" pitchFamily="18" charset="0"/>
              </a:rPr>
              <a:t>Поточний ремонт харчоблоку ( побілка, заміна кранів);</a:t>
            </a:r>
            <a:endParaRPr kumimoji="0" lang="ru-RU" sz="2000" b="1" i="0" u="none" strike="noStrike" cap="none" normalizeH="0" baseline="0" dirty="0" smtClean="0">
              <a:ln>
                <a:noFill/>
              </a:ln>
              <a:solidFill>
                <a:schemeClr val="tx1"/>
              </a:solidFill>
              <a:effectLst/>
            </a:endParaRP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uk-UA" sz="2000" b="1" i="0" u="none" strike="noStrike" cap="none" normalizeH="0" baseline="0" dirty="0" smtClean="0">
                <a:ln>
                  <a:noFill/>
                </a:ln>
                <a:solidFill>
                  <a:schemeClr val="tx1"/>
                </a:solidFill>
                <a:effectLst/>
                <a:ea typeface="Calibri" pitchFamily="34" charset="0"/>
                <a:cs typeface="Times New Roman" pitchFamily="18" charset="0"/>
              </a:rPr>
              <a:t>Поточний ремонт кабінету завгоспа;</a:t>
            </a:r>
            <a:endParaRPr kumimoji="0" lang="ru-RU" sz="2000" b="1" i="0" u="none" strike="noStrike" cap="none" normalizeH="0" baseline="0" dirty="0" smtClean="0">
              <a:ln>
                <a:noFill/>
              </a:ln>
              <a:solidFill>
                <a:schemeClr val="tx1"/>
              </a:solidFill>
              <a:effectLst/>
            </a:endParaRP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uk-UA" sz="2000" b="1" i="0" u="none" strike="noStrike" cap="none" normalizeH="0" baseline="0" dirty="0" smtClean="0">
                <a:ln>
                  <a:noFill/>
                </a:ln>
                <a:solidFill>
                  <a:schemeClr val="tx1"/>
                </a:solidFill>
                <a:effectLst/>
                <a:ea typeface="Calibri" pitchFamily="34" charset="0"/>
                <a:cs typeface="Times New Roman" pitchFamily="18" charset="0"/>
              </a:rPr>
              <a:t>При сприянні батьків поточні ремонти у всіх вікових групах (заміна електросвітильників у групі «Казка», побілка, лакування паркетів, заміна кранів у вмивальниках і заміна зливних систем у унітазах, закупівля нових килимків в ігрових кімнатах групи «Казка» та «Колосок», придбано кухонної стінки в групу «Бджілка», придбано меблі в ігрові кімнати у групах «Колобок» та «Зайченята», «Казка»).</a:t>
            </a:r>
            <a:endParaRPr kumimoji="0" lang="ru-RU" sz="2000" b="1" i="0" u="none" strike="noStrike" cap="none" normalizeH="0" baseline="0" dirty="0" smtClean="0">
              <a:ln>
                <a:noFill/>
              </a:ln>
              <a:solidFill>
                <a:schemeClr val="tx1"/>
              </a:solidFill>
              <a:effectLst/>
            </a:endParaRP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uk-UA" sz="2000" b="1" i="0" u="none" strike="noStrike" cap="none" normalizeH="0" baseline="0" dirty="0" smtClean="0">
                <a:ln>
                  <a:noFill/>
                </a:ln>
                <a:solidFill>
                  <a:schemeClr val="tx1"/>
                </a:solidFill>
                <a:effectLst/>
                <a:ea typeface="Calibri" pitchFamily="34" charset="0"/>
                <a:cs typeface="Times New Roman" pitchFamily="18" charset="0"/>
              </a:rPr>
              <a:t>Придбано комп'ютер в методичний кабінет .</a:t>
            </a:r>
            <a:endParaRPr kumimoji="0" lang="ru-RU" sz="2000" b="1" i="0" u="none" strike="noStrike" cap="none" normalizeH="0" baseline="0" dirty="0" smtClean="0">
              <a:ln>
                <a:noFill/>
              </a:ln>
              <a:solidFill>
                <a:schemeClr val="tx1"/>
              </a:solidFill>
              <a:effectLst/>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uk-UA" sz="2000" b="1" i="0" u="none" strike="noStrike" cap="none" normalizeH="0" baseline="0" dirty="0" smtClean="0">
                <a:ln>
                  <a:noFill/>
                </a:ln>
                <a:solidFill>
                  <a:schemeClr val="tx1"/>
                </a:solidFill>
                <a:effectLst/>
                <a:ea typeface="Calibri" pitchFamily="34" charset="0"/>
                <a:cs typeface="Times New Roman" pitchFamily="18" charset="0"/>
              </a:rPr>
              <a:t>Для цього у 2019 році для ДНЗ «Сонечко» м.Бібрка </a:t>
            </a:r>
            <a:r>
              <a:rPr kumimoji="0" lang="uk-UA" sz="2000" b="1" i="0" u="none" strike="noStrike" cap="none" normalizeH="0" baseline="0" dirty="0" err="1" smtClean="0">
                <a:ln>
                  <a:noFill/>
                </a:ln>
                <a:solidFill>
                  <a:schemeClr val="tx1"/>
                </a:solidFill>
                <a:effectLst/>
                <a:ea typeface="Calibri" pitchFamily="34" charset="0"/>
                <a:cs typeface="Times New Roman" pitchFamily="18" charset="0"/>
              </a:rPr>
              <a:t>Бібрською</a:t>
            </a:r>
            <a:r>
              <a:rPr kumimoji="0" lang="uk-UA" sz="2000" b="1" i="0" u="none" strike="noStrike" cap="none" normalizeH="0" baseline="0" dirty="0" smtClean="0">
                <a:ln>
                  <a:noFill/>
                </a:ln>
                <a:solidFill>
                  <a:schemeClr val="tx1"/>
                </a:solidFill>
                <a:effectLst/>
                <a:ea typeface="Calibri" pitchFamily="34" charset="0"/>
                <a:cs typeface="Times New Roman" pitchFamily="18" charset="0"/>
              </a:rPr>
              <a:t> міською радою виділено кошти у сумі 202, 075 </a:t>
            </a:r>
            <a:r>
              <a:rPr kumimoji="0" lang="uk-UA" sz="2000" b="1" i="0" u="none" strike="noStrike" cap="none" normalizeH="0" baseline="0" dirty="0" err="1" smtClean="0">
                <a:ln>
                  <a:noFill/>
                </a:ln>
                <a:solidFill>
                  <a:schemeClr val="tx1"/>
                </a:solidFill>
                <a:effectLst/>
                <a:ea typeface="Calibri" pitchFamily="34" charset="0"/>
                <a:cs typeface="Times New Roman" pitchFamily="18" charset="0"/>
              </a:rPr>
              <a:t>тис.грн</a:t>
            </a:r>
            <a:r>
              <a:rPr kumimoji="0" lang="uk-UA" sz="2000" b="1" i="0" u="none" strike="noStrike" cap="none" normalizeH="0" baseline="0" dirty="0" smtClean="0">
                <a:ln>
                  <a:noFill/>
                </a:ln>
                <a:solidFill>
                  <a:schemeClr val="tx1"/>
                </a:solidFill>
                <a:effectLst/>
                <a:ea typeface="Calibri" pitchFamily="34" charset="0"/>
                <a:cs typeface="Times New Roman" pitchFamily="18" charset="0"/>
              </a:rPr>
              <a:t>.</a:t>
            </a:r>
            <a:endParaRPr kumimoji="0" lang="uk-UA" sz="2000" b="1" i="0" u="none" strike="noStrike" cap="none" normalizeH="0" baseline="0" dirty="0" smtClean="0">
              <a:ln>
                <a:noFill/>
              </a:ln>
              <a:solidFill>
                <a:schemeClr val="tx1"/>
              </a:solidFill>
              <a:effectLst/>
            </a:endParaRPr>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Documents and Settings\Admin\Рабочий стол\звіт мера\звіт-2017\фото до звіту\DSC_0417.JPG"/>
          <p:cNvPicPr>
            <a:picLocks noChangeAspect="1" noChangeArrowheads="1"/>
          </p:cNvPicPr>
          <p:nvPr/>
        </p:nvPicPr>
        <p:blipFill>
          <a:blip r:embed="rId2" cstate="print"/>
          <a:srcRect/>
          <a:stretch>
            <a:fillRect/>
          </a:stretch>
        </p:blipFill>
        <p:spPr bwMode="auto">
          <a:xfrm>
            <a:off x="4013697" y="3071810"/>
            <a:ext cx="5130303" cy="3429008"/>
          </a:xfrm>
          <a:prstGeom prst="rect">
            <a:avLst/>
          </a:prstGeom>
          <a:noFill/>
        </p:spPr>
      </p:pic>
      <p:pic>
        <p:nvPicPr>
          <p:cNvPr id="4" name="Picture 3" descr="C:\Documents and Settings\Admin\Рабочий стол\звіт мера\звіт-2017\фото до звіту\DSC_0433.JPG"/>
          <p:cNvPicPr>
            <a:picLocks noChangeAspect="1" noChangeArrowheads="1"/>
          </p:cNvPicPr>
          <p:nvPr/>
        </p:nvPicPr>
        <p:blipFill>
          <a:blip r:embed="rId3" cstate="print"/>
          <a:srcRect/>
          <a:stretch>
            <a:fillRect/>
          </a:stretch>
        </p:blipFill>
        <p:spPr bwMode="auto">
          <a:xfrm>
            <a:off x="214282" y="4071942"/>
            <a:ext cx="3886197" cy="2599377"/>
          </a:xfrm>
          <a:prstGeom prst="rect">
            <a:avLst/>
          </a:prstGeom>
          <a:noFill/>
        </p:spPr>
      </p:pic>
      <p:sp>
        <p:nvSpPr>
          <p:cNvPr id="5" name="Прямоугольник 4"/>
          <p:cNvSpPr/>
          <p:nvPr/>
        </p:nvSpPr>
        <p:spPr>
          <a:xfrm>
            <a:off x="928662" y="214291"/>
            <a:ext cx="8501122" cy="461665"/>
          </a:xfrm>
          <a:prstGeom prst="rect">
            <a:avLst/>
          </a:prstGeom>
        </p:spPr>
        <p:txBody>
          <a:bodyPr wrap="square">
            <a:spAutoFit/>
          </a:bodyPr>
          <a:lstStyle/>
          <a:p>
            <a:r>
              <a:rPr lang="uk-UA" sz="2400" b="1" dirty="0" smtClean="0">
                <a:ea typeface="Times New Roman" pitchFamily="18" charset="0"/>
                <a:cs typeface="Times New Roman" pitchFamily="18" charset="0"/>
              </a:rPr>
              <a:t>Відділ освіти виконавчого комітету Бібрської міської ради</a:t>
            </a:r>
          </a:p>
        </p:txBody>
      </p:sp>
      <p:pic>
        <p:nvPicPr>
          <p:cNvPr id="7" name="Picture 2" descr="D:\міська рада\герб і прапор Бібрки\H1BIBRK0.jpg"/>
          <p:cNvPicPr>
            <a:picLocks noChangeAspect="1" noChangeArrowheads="1"/>
          </p:cNvPicPr>
          <p:nvPr/>
        </p:nvPicPr>
        <p:blipFill>
          <a:blip r:embed="rId4" cstate="print"/>
          <a:srcRect/>
          <a:stretch>
            <a:fillRect/>
          </a:stretch>
        </p:blipFill>
        <p:spPr bwMode="auto">
          <a:xfrm>
            <a:off x="0" y="0"/>
            <a:ext cx="857224" cy="1080224"/>
          </a:xfrm>
          <a:prstGeom prst="rect">
            <a:avLst/>
          </a:prstGeom>
          <a:noFill/>
        </p:spPr>
      </p:pic>
      <p:sp>
        <p:nvSpPr>
          <p:cNvPr id="8" name="Прямоугольник 7"/>
          <p:cNvSpPr/>
          <p:nvPr/>
        </p:nvSpPr>
        <p:spPr>
          <a:xfrm>
            <a:off x="1071538" y="500042"/>
            <a:ext cx="6459077" cy="461665"/>
          </a:xfrm>
          <a:prstGeom prst="rect">
            <a:avLst/>
          </a:prstGeom>
        </p:spPr>
        <p:txBody>
          <a:bodyPr wrap="none">
            <a:spAutoFit/>
          </a:bodyPr>
          <a:lstStyle/>
          <a:p>
            <a:pPr lvl="0" indent="539750" algn="ctr" fontAlgn="base">
              <a:spcBef>
                <a:spcPct val="0"/>
              </a:spcBef>
              <a:spcAft>
                <a:spcPct val="0"/>
              </a:spcAft>
            </a:pPr>
            <a:r>
              <a:rPr lang="uk-UA" sz="2400" b="1" dirty="0" smtClean="0">
                <a:solidFill>
                  <a:srgbClr val="000000"/>
                </a:solidFill>
                <a:ea typeface="Times New Roman" pitchFamily="18" charset="0"/>
                <a:cs typeface="Times New Roman" pitchFamily="18" charset="0"/>
              </a:rPr>
              <a:t>Дошкільна освіта, ДНЗ </a:t>
            </a:r>
            <a:r>
              <a:rPr lang="uk-UA" sz="2400" b="1" dirty="0" err="1" smtClean="0">
                <a:solidFill>
                  <a:srgbClr val="000000"/>
                </a:solidFill>
                <a:ea typeface="Times New Roman" pitchFamily="18" charset="0"/>
                <a:cs typeface="Times New Roman" pitchFamily="18" charset="0"/>
              </a:rPr>
              <a:t>“Сонечко”</a:t>
            </a:r>
            <a:r>
              <a:rPr lang="uk-UA" sz="2400" b="1" dirty="0" smtClean="0">
                <a:solidFill>
                  <a:srgbClr val="000000"/>
                </a:solidFill>
                <a:ea typeface="Times New Roman" pitchFamily="18" charset="0"/>
                <a:cs typeface="Times New Roman" pitchFamily="18" charset="0"/>
              </a:rPr>
              <a:t> м.Бібрка</a:t>
            </a:r>
            <a:endParaRPr lang="ru-RU" sz="2400" dirty="0" smtClean="0"/>
          </a:p>
        </p:txBody>
      </p:sp>
      <p:pic>
        <p:nvPicPr>
          <p:cNvPr id="9" name="Picture 2" descr="C:\Documents and Settings\Admin\Рабочий стол\звіт мера\звіт-2017\фото до звіту\DSC_0415.JPG"/>
          <p:cNvPicPr>
            <a:picLocks noChangeAspect="1" noChangeArrowheads="1"/>
          </p:cNvPicPr>
          <p:nvPr/>
        </p:nvPicPr>
        <p:blipFill>
          <a:blip r:embed="rId5" cstate="print"/>
          <a:srcRect/>
          <a:stretch>
            <a:fillRect/>
          </a:stretch>
        </p:blipFill>
        <p:spPr bwMode="auto">
          <a:xfrm>
            <a:off x="2143108" y="1142984"/>
            <a:ext cx="5143536" cy="3440378"/>
          </a:xfrm>
          <a:prstGeom prst="rect">
            <a:avLst/>
          </a:prstGeom>
          <a:noFill/>
        </p:spPr>
      </p:pic>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D:\міська рада\герб і прапор Бібрки\H1BIBRK0.jpg"/>
          <p:cNvPicPr>
            <a:picLocks noChangeAspect="1" noChangeArrowheads="1"/>
          </p:cNvPicPr>
          <p:nvPr/>
        </p:nvPicPr>
        <p:blipFill>
          <a:blip r:embed="rId2" cstate="print"/>
          <a:srcRect/>
          <a:stretch>
            <a:fillRect/>
          </a:stretch>
        </p:blipFill>
        <p:spPr bwMode="auto">
          <a:xfrm>
            <a:off x="0" y="0"/>
            <a:ext cx="857224" cy="1080224"/>
          </a:xfrm>
          <a:prstGeom prst="rect">
            <a:avLst/>
          </a:prstGeom>
          <a:noFill/>
        </p:spPr>
      </p:pic>
      <p:sp>
        <p:nvSpPr>
          <p:cNvPr id="264193" name="Rectangle 1"/>
          <p:cNvSpPr>
            <a:spLocks noChangeArrowheads="1"/>
          </p:cNvSpPr>
          <p:nvPr/>
        </p:nvSpPr>
        <p:spPr bwMode="auto">
          <a:xfrm>
            <a:off x="642910" y="1500174"/>
            <a:ext cx="7786742" cy="452431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uk-UA" sz="2400" b="1" i="0" u="none" strike="noStrike" cap="none" normalizeH="0" baseline="0" dirty="0" smtClean="0">
                <a:ln>
                  <a:noFill/>
                </a:ln>
                <a:solidFill>
                  <a:schemeClr val="tx1"/>
                </a:solidFill>
                <a:effectLst/>
                <a:ea typeface="Calibri" pitchFamily="34" charset="0"/>
                <a:cs typeface="Times New Roman" pitchFamily="18" charset="0"/>
              </a:rPr>
              <a:t>Відділ культури, туризму, сім’ї, молоді, спорту та соціальної політики виконавчого комітету Бібрської міської ради утворений рішенням Бібрської міської ради № 10 від 08.01.2019 року. </a:t>
            </a:r>
            <a:r>
              <a:rPr kumimoji="0" lang="ru-RU" sz="2400" b="1" i="0" u="none" strike="noStrike" cap="none" normalizeH="0" baseline="0" dirty="0" smtClean="0">
                <a:ln>
                  <a:noFill/>
                </a:ln>
                <a:solidFill>
                  <a:schemeClr val="tx1"/>
                </a:solidFill>
                <a:effectLst/>
                <a:ea typeface="Calibri" pitchFamily="34" charset="0"/>
                <a:cs typeface="Times New Roman" pitchFamily="18" charset="0"/>
              </a:rPr>
              <a:t>Начальник </a:t>
            </a:r>
            <a:r>
              <a:rPr kumimoji="0" lang="ru-RU" sz="2400" b="1" i="0" u="none" strike="noStrike" cap="none" normalizeH="0" baseline="0" dirty="0" err="1" smtClean="0">
                <a:ln>
                  <a:noFill/>
                </a:ln>
                <a:solidFill>
                  <a:schemeClr val="tx1"/>
                </a:solidFill>
                <a:effectLst/>
                <a:ea typeface="Calibri" pitchFamily="34" charset="0"/>
                <a:cs typeface="Times New Roman" pitchFamily="18" charset="0"/>
              </a:rPr>
              <a:t>відділу</a:t>
            </a:r>
            <a:r>
              <a:rPr kumimoji="0" lang="ru-RU" sz="2400" b="1" i="0" u="none" strike="noStrike" cap="none" normalizeH="0" baseline="0" dirty="0" smtClean="0">
                <a:ln>
                  <a:noFill/>
                </a:ln>
                <a:solidFill>
                  <a:schemeClr val="tx1"/>
                </a:solidFill>
                <a:effectLst/>
                <a:ea typeface="Calibri" pitchFamily="34" charset="0"/>
                <a:cs typeface="Times New Roman" pitchFamily="18" charset="0"/>
              </a:rPr>
              <a:t> -  </a:t>
            </a:r>
            <a:r>
              <a:rPr kumimoji="0" lang="ru-RU" sz="2400" b="1" i="0" u="none" strike="noStrike" cap="none" normalizeH="0" baseline="0" dirty="0" err="1" smtClean="0">
                <a:ln>
                  <a:noFill/>
                </a:ln>
                <a:solidFill>
                  <a:schemeClr val="tx1"/>
                </a:solidFill>
                <a:effectLst/>
                <a:ea typeface="Calibri" pitchFamily="34" charset="0"/>
                <a:cs typeface="Times New Roman" pitchFamily="18" charset="0"/>
              </a:rPr>
              <a:t>Сурмач</a:t>
            </a:r>
            <a:r>
              <a:rPr kumimoji="0" lang="ru-RU" sz="2400" b="1" i="0" u="none" strike="noStrike" cap="none" normalizeH="0" baseline="0" dirty="0" smtClean="0">
                <a:ln>
                  <a:noFill/>
                </a:ln>
                <a:solidFill>
                  <a:schemeClr val="tx1"/>
                </a:solidFill>
                <a:effectLst/>
                <a:ea typeface="Calibri" pitchFamily="34" charset="0"/>
                <a:cs typeface="Times New Roman" pitchFamily="18" charset="0"/>
              </a:rPr>
              <a:t> Люся </a:t>
            </a:r>
            <a:r>
              <a:rPr kumimoji="0" lang="ru-RU" sz="2400" b="1" i="0" u="none" strike="noStrike" cap="none" normalizeH="0" baseline="0" dirty="0" err="1" smtClean="0">
                <a:ln>
                  <a:noFill/>
                </a:ln>
                <a:solidFill>
                  <a:schemeClr val="tx1"/>
                </a:solidFill>
                <a:effectLst/>
                <a:ea typeface="Calibri" pitchFamily="34" charset="0"/>
                <a:cs typeface="Times New Roman" pitchFamily="18" charset="0"/>
              </a:rPr>
              <a:t>Петрівна</a:t>
            </a:r>
            <a:r>
              <a:rPr kumimoji="0" lang="ru-RU" sz="2400" b="1" i="0" u="none" strike="noStrike" cap="none" normalizeH="0" baseline="0" dirty="0" smtClean="0">
                <a:ln>
                  <a:noFill/>
                </a:ln>
                <a:solidFill>
                  <a:schemeClr val="tx1"/>
                </a:solidFill>
                <a:effectLst/>
                <a:ea typeface="Calibri" pitchFamily="34" charset="0"/>
                <a:cs typeface="Times New Roman" pitchFamily="18" charset="0"/>
              </a:rPr>
              <a:t>. </a:t>
            </a:r>
            <a:r>
              <a:rPr kumimoji="0" lang="ru-RU" sz="2400" b="1" i="0" u="none" strike="noStrike" cap="none" normalizeH="0" baseline="0" dirty="0" err="1" smtClean="0">
                <a:ln>
                  <a:noFill/>
                </a:ln>
                <a:solidFill>
                  <a:schemeClr val="tx1"/>
                </a:solidFill>
                <a:effectLst/>
                <a:ea typeface="Calibri" pitchFamily="34" charset="0"/>
                <a:cs typeface="Times New Roman" pitchFamily="18" charset="0"/>
              </a:rPr>
              <a:t>Повноцінно</a:t>
            </a:r>
            <a:r>
              <a:rPr kumimoji="0" lang="ru-RU" sz="2400" b="1" i="0" u="none" strike="noStrike" cap="none" normalizeH="0" baseline="0" dirty="0" smtClean="0">
                <a:ln>
                  <a:noFill/>
                </a:ln>
                <a:solidFill>
                  <a:schemeClr val="tx1"/>
                </a:solidFill>
                <a:effectLst/>
                <a:ea typeface="Calibri" pitchFamily="34" charset="0"/>
                <a:cs typeface="Times New Roman" pitchFamily="18" charset="0"/>
              </a:rPr>
              <a:t> </a:t>
            </a:r>
            <a:r>
              <a:rPr kumimoji="0" lang="ru-RU" sz="2400" b="1" i="0" u="none" strike="noStrike" cap="none" normalizeH="0" baseline="0" dirty="0" err="1" smtClean="0">
                <a:ln>
                  <a:noFill/>
                </a:ln>
                <a:solidFill>
                  <a:schemeClr val="tx1"/>
                </a:solidFill>
                <a:effectLst/>
                <a:ea typeface="Calibri" pitchFamily="34" charset="0"/>
                <a:cs typeface="Times New Roman" pitchFamily="18" charset="0"/>
              </a:rPr>
              <a:t>відділ</a:t>
            </a:r>
            <a:r>
              <a:rPr kumimoji="0" lang="ru-RU" sz="2400" b="1" i="0" u="none" strike="noStrike" cap="none" normalizeH="0" baseline="0" dirty="0" smtClean="0">
                <a:ln>
                  <a:noFill/>
                </a:ln>
                <a:solidFill>
                  <a:schemeClr val="tx1"/>
                </a:solidFill>
                <a:effectLst/>
                <a:ea typeface="Calibri" pitchFamily="34" charset="0"/>
                <a:cs typeface="Times New Roman" pitchFamily="18" charset="0"/>
              </a:rPr>
              <a:t> </a:t>
            </a:r>
            <a:r>
              <a:rPr kumimoji="0" lang="ru-RU" sz="2400" b="1" i="0" u="none" strike="noStrike" cap="none" normalizeH="0" baseline="0" dirty="0" err="1" smtClean="0">
                <a:ln>
                  <a:noFill/>
                </a:ln>
                <a:solidFill>
                  <a:schemeClr val="tx1"/>
                </a:solidFill>
                <a:effectLst/>
                <a:ea typeface="Calibri" pitchFamily="34" charset="0"/>
                <a:cs typeface="Times New Roman" pitchFamily="18" charset="0"/>
              </a:rPr>
              <a:t>запрацював</a:t>
            </a:r>
            <a:r>
              <a:rPr kumimoji="0" lang="ru-RU" sz="2400" b="1" i="0" u="none" strike="noStrike" cap="none" normalizeH="0" baseline="0" dirty="0" smtClean="0">
                <a:ln>
                  <a:noFill/>
                </a:ln>
                <a:solidFill>
                  <a:schemeClr val="tx1"/>
                </a:solidFill>
                <a:effectLst/>
                <a:ea typeface="Calibri" pitchFamily="34" charset="0"/>
                <a:cs typeface="Times New Roman" pitchFamily="18" charset="0"/>
              </a:rPr>
              <a:t> </a:t>
            </a:r>
            <a:r>
              <a:rPr kumimoji="0" lang="ru-RU" sz="2400" b="1" i="0" u="none" strike="noStrike" cap="none" normalizeH="0" baseline="0" dirty="0" err="1" smtClean="0">
                <a:ln>
                  <a:noFill/>
                </a:ln>
                <a:solidFill>
                  <a:schemeClr val="tx1"/>
                </a:solidFill>
                <a:effectLst/>
                <a:ea typeface="Calibri" pitchFamily="34" charset="0"/>
                <a:cs typeface="Times New Roman" pitchFamily="18" charset="0"/>
              </a:rPr>
              <a:t>з</a:t>
            </a:r>
            <a:r>
              <a:rPr kumimoji="0" lang="ru-RU" sz="2400" b="1" i="0" u="none" strike="noStrike" cap="none" normalizeH="0" baseline="0" dirty="0" smtClean="0">
                <a:ln>
                  <a:noFill/>
                </a:ln>
                <a:solidFill>
                  <a:schemeClr val="tx1"/>
                </a:solidFill>
                <a:effectLst/>
                <a:ea typeface="Calibri" pitchFamily="34" charset="0"/>
                <a:cs typeface="Times New Roman" pitchFamily="18" charset="0"/>
              </a:rPr>
              <a:t> </a:t>
            </a:r>
            <a:r>
              <a:rPr kumimoji="0" lang="ru-RU" sz="2400" b="1" i="0" u="none" strike="noStrike" cap="none" normalizeH="0" baseline="0" dirty="0" err="1" smtClean="0">
                <a:ln>
                  <a:noFill/>
                </a:ln>
                <a:solidFill>
                  <a:schemeClr val="tx1"/>
                </a:solidFill>
                <a:effectLst/>
                <a:ea typeface="Calibri" pitchFamily="34" charset="0"/>
                <a:cs typeface="Times New Roman" pitchFamily="18" charset="0"/>
              </a:rPr>
              <a:t>червня</a:t>
            </a:r>
            <a:r>
              <a:rPr kumimoji="0" lang="ru-RU" sz="2400" b="1" i="0" u="none" strike="noStrike" cap="none" normalizeH="0" baseline="0" dirty="0" smtClean="0">
                <a:ln>
                  <a:noFill/>
                </a:ln>
                <a:solidFill>
                  <a:schemeClr val="tx1"/>
                </a:solidFill>
                <a:effectLst/>
                <a:ea typeface="Calibri" pitchFamily="34" charset="0"/>
                <a:cs typeface="Times New Roman" pitchFamily="18" charset="0"/>
              </a:rPr>
              <a:t> 2019 року, коли </a:t>
            </a:r>
            <a:r>
              <a:rPr kumimoji="0" lang="ru-RU" sz="2400" b="1" i="0" u="none" strike="noStrike" cap="none" normalizeH="0" baseline="0" dirty="0" err="1" smtClean="0">
                <a:ln>
                  <a:noFill/>
                </a:ln>
                <a:solidFill>
                  <a:schemeClr val="tx1"/>
                </a:solidFill>
                <a:effectLst/>
                <a:ea typeface="Calibri" pitchFamily="34" charset="0"/>
                <a:cs typeface="Times New Roman" pitchFamily="18" charset="0"/>
              </a:rPr>
              <a:t>він</a:t>
            </a:r>
            <a:r>
              <a:rPr kumimoji="0" lang="ru-RU" sz="2400" b="1" i="0" u="none" strike="noStrike" cap="none" normalizeH="0" baseline="0" dirty="0" smtClean="0">
                <a:ln>
                  <a:noFill/>
                </a:ln>
                <a:solidFill>
                  <a:schemeClr val="tx1"/>
                </a:solidFill>
                <a:effectLst/>
                <a:ea typeface="Calibri" pitchFamily="34" charset="0"/>
                <a:cs typeface="Times New Roman" pitchFamily="18" charset="0"/>
              </a:rPr>
              <a:t> перебрав </a:t>
            </a:r>
            <a:r>
              <a:rPr kumimoji="0" lang="ru-RU" sz="2400" b="1" i="0" u="none" strike="noStrike" cap="none" normalizeH="0" baseline="0" dirty="0" err="1" smtClean="0">
                <a:ln>
                  <a:noFill/>
                </a:ln>
                <a:solidFill>
                  <a:schemeClr val="tx1"/>
                </a:solidFill>
                <a:effectLst/>
                <a:ea typeface="Calibri" pitchFamily="34" charset="0"/>
                <a:cs typeface="Times New Roman" pitchFamily="18" charset="0"/>
              </a:rPr>
              <a:t>заклади</a:t>
            </a:r>
            <a:r>
              <a:rPr kumimoji="0" lang="ru-RU" sz="2400" b="1" i="0" u="none" strike="noStrike" cap="none" normalizeH="0" baseline="0" dirty="0" smtClean="0">
                <a:ln>
                  <a:noFill/>
                </a:ln>
                <a:solidFill>
                  <a:schemeClr val="tx1"/>
                </a:solidFill>
                <a:effectLst/>
                <a:ea typeface="Calibri" pitchFamily="34" charset="0"/>
                <a:cs typeface="Times New Roman" pitchFamily="18" charset="0"/>
              </a:rPr>
              <a:t> </a:t>
            </a:r>
            <a:r>
              <a:rPr kumimoji="0" lang="ru-RU" sz="2400" b="1" i="0" u="none" strike="noStrike" cap="none" normalizeH="0" baseline="0" dirty="0" err="1" smtClean="0">
                <a:ln>
                  <a:noFill/>
                </a:ln>
                <a:solidFill>
                  <a:schemeClr val="tx1"/>
                </a:solidFill>
                <a:effectLst/>
                <a:ea typeface="Calibri" pitchFamily="34" charset="0"/>
                <a:cs typeface="Times New Roman" pitchFamily="18" charset="0"/>
              </a:rPr>
              <a:t>культури</a:t>
            </a:r>
            <a:r>
              <a:rPr kumimoji="0" lang="ru-RU" sz="2400" b="1" i="0" u="none" strike="noStrike" cap="none" normalizeH="0" baseline="0" dirty="0" smtClean="0">
                <a:ln>
                  <a:noFill/>
                </a:ln>
                <a:solidFill>
                  <a:schemeClr val="tx1"/>
                </a:solidFill>
                <a:effectLst/>
                <a:ea typeface="Calibri" pitchFamily="34" charset="0"/>
                <a:cs typeface="Times New Roman" pitchFamily="18" charset="0"/>
              </a:rPr>
              <a:t> у </a:t>
            </a:r>
            <a:r>
              <a:rPr kumimoji="0" lang="ru-RU" sz="2400" b="1" i="0" u="none" strike="noStrike" cap="none" normalizeH="0" baseline="0" dirty="0" err="1" smtClean="0">
                <a:ln>
                  <a:noFill/>
                </a:ln>
                <a:solidFill>
                  <a:schemeClr val="tx1"/>
                </a:solidFill>
                <a:effectLst/>
                <a:ea typeface="Calibri" pitchFamily="34" charset="0"/>
                <a:cs typeface="Times New Roman" pitchFamily="18" charset="0"/>
              </a:rPr>
              <a:t>відділу</a:t>
            </a:r>
            <a:r>
              <a:rPr kumimoji="0" lang="ru-RU" sz="2400" b="1" i="0" u="none" strike="noStrike" cap="none" normalizeH="0" baseline="0" dirty="0" smtClean="0">
                <a:ln>
                  <a:noFill/>
                </a:ln>
                <a:solidFill>
                  <a:schemeClr val="tx1"/>
                </a:solidFill>
                <a:effectLst/>
                <a:ea typeface="Calibri" pitchFamily="34" charset="0"/>
                <a:cs typeface="Times New Roman" pitchFamily="18" charset="0"/>
              </a:rPr>
              <a:t> </a:t>
            </a:r>
            <a:r>
              <a:rPr kumimoji="0" lang="ru-RU" sz="2400" b="1" i="0" u="none" strike="noStrike" cap="none" normalizeH="0" baseline="0" dirty="0" err="1" smtClean="0">
                <a:ln>
                  <a:noFill/>
                </a:ln>
                <a:solidFill>
                  <a:schemeClr val="tx1"/>
                </a:solidFill>
                <a:effectLst/>
                <a:ea typeface="Calibri" pitchFamily="34" charset="0"/>
                <a:cs typeface="Times New Roman" pitchFamily="18" charset="0"/>
              </a:rPr>
              <a:t>культури</a:t>
            </a:r>
            <a:r>
              <a:rPr kumimoji="0" lang="ru-RU" sz="2400" b="1" i="0" u="none" strike="noStrike" cap="none" normalizeH="0" baseline="0" dirty="0" smtClean="0">
                <a:ln>
                  <a:noFill/>
                </a:ln>
                <a:solidFill>
                  <a:schemeClr val="tx1"/>
                </a:solidFill>
                <a:effectLst/>
                <a:ea typeface="Calibri" pitchFamily="34" charset="0"/>
                <a:cs typeface="Times New Roman" pitchFamily="18" charset="0"/>
              </a:rPr>
              <a:t>  </a:t>
            </a:r>
            <a:r>
              <a:rPr kumimoji="0" lang="ru-RU" sz="2400" b="1" i="0" u="none" strike="noStrike" cap="none" normalizeH="0" baseline="0" dirty="0" err="1" smtClean="0">
                <a:ln>
                  <a:noFill/>
                </a:ln>
                <a:solidFill>
                  <a:schemeClr val="tx1"/>
                </a:solidFill>
                <a:effectLst/>
                <a:ea typeface="Calibri" pitchFamily="34" charset="0"/>
                <a:cs typeface="Times New Roman" pitchFamily="18" charset="0"/>
              </a:rPr>
              <a:t>Перемишлянської</a:t>
            </a:r>
            <a:r>
              <a:rPr kumimoji="0" lang="ru-RU" sz="2400" b="1" i="0" u="none" strike="noStrike" cap="none" normalizeH="0" baseline="0" dirty="0" smtClean="0">
                <a:ln>
                  <a:noFill/>
                </a:ln>
                <a:solidFill>
                  <a:schemeClr val="tx1"/>
                </a:solidFill>
                <a:effectLst/>
                <a:ea typeface="Calibri" pitchFamily="34" charset="0"/>
                <a:cs typeface="Times New Roman" pitchFamily="18" charset="0"/>
              </a:rPr>
              <a:t> РДА.</a:t>
            </a:r>
            <a:endParaRPr kumimoji="0" lang="ru-RU" sz="2400" b="1" i="0" u="none" strike="noStrike" cap="none" normalizeH="0" baseline="0" dirty="0" smtClean="0">
              <a:ln>
                <a:noFill/>
              </a:ln>
              <a:solidFill>
                <a:schemeClr val="tx1"/>
              </a:solidFill>
              <a:effectLst/>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ru-RU" sz="2400" b="1" i="0" u="none" strike="noStrike" cap="none" normalizeH="0" baseline="0" dirty="0" err="1" smtClean="0">
                <a:ln>
                  <a:noFill/>
                </a:ln>
                <a:solidFill>
                  <a:schemeClr val="tx1"/>
                </a:solidFill>
                <a:effectLst/>
                <a:ea typeface="Calibri" pitchFamily="34" charset="0"/>
                <a:cs typeface="Times New Roman" pitchFamily="18" charset="0"/>
              </a:rPr>
              <a:t>Відділ</a:t>
            </a:r>
            <a:r>
              <a:rPr kumimoji="0" lang="ru-RU" sz="2400" b="1" i="0" u="none" strike="noStrike" cap="none" normalizeH="0" baseline="0" dirty="0" smtClean="0">
                <a:ln>
                  <a:noFill/>
                </a:ln>
                <a:solidFill>
                  <a:schemeClr val="tx1"/>
                </a:solidFill>
                <a:effectLst/>
                <a:ea typeface="Calibri" pitchFamily="34" charset="0"/>
                <a:cs typeface="Times New Roman" pitchFamily="18" charset="0"/>
              </a:rPr>
              <a:t> </a:t>
            </a:r>
            <a:r>
              <a:rPr kumimoji="0" lang="ru-RU" sz="2400" b="1" i="0" u="none" strike="noStrike" cap="none" normalizeH="0" baseline="0" dirty="0" err="1" smtClean="0">
                <a:ln>
                  <a:noFill/>
                </a:ln>
                <a:solidFill>
                  <a:schemeClr val="tx1"/>
                </a:solidFill>
                <a:effectLst/>
                <a:ea typeface="Calibri" pitchFamily="34" charset="0"/>
                <a:cs typeface="Times New Roman" pitchFamily="18" charset="0"/>
              </a:rPr>
              <a:t>координує</a:t>
            </a:r>
            <a:r>
              <a:rPr kumimoji="0" lang="ru-RU" sz="2400" b="1" i="0" u="none" strike="noStrike" cap="none" normalizeH="0" baseline="0" dirty="0" smtClean="0">
                <a:ln>
                  <a:noFill/>
                </a:ln>
                <a:solidFill>
                  <a:schemeClr val="tx1"/>
                </a:solidFill>
                <a:effectLst/>
                <a:ea typeface="Calibri" pitchFamily="34" charset="0"/>
                <a:cs typeface="Times New Roman" pitchFamily="18" charset="0"/>
              </a:rPr>
              <a:t> роботу:  </a:t>
            </a:r>
            <a:endParaRPr kumimoji="0" lang="ru-RU" sz="2400" b="1" i="0" u="none" strike="noStrike" cap="none" normalizeH="0" baseline="0" dirty="0" smtClean="0">
              <a:ln>
                <a:noFill/>
              </a:ln>
              <a:solidFill>
                <a:schemeClr val="tx1"/>
              </a:solidFill>
              <a:effectLst/>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ru-RU" sz="2400" b="1" i="0" u="none" strike="noStrike" cap="none" normalizeH="0" baseline="0" dirty="0" smtClean="0">
                <a:ln>
                  <a:noFill/>
                </a:ln>
                <a:solidFill>
                  <a:schemeClr val="tx1"/>
                </a:solidFill>
                <a:effectLst/>
                <a:ea typeface="Calibri" pitchFamily="34" charset="0"/>
                <a:cs typeface="Times New Roman" pitchFamily="18" charset="0"/>
              </a:rPr>
              <a:t>-	</a:t>
            </a:r>
            <a:r>
              <a:rPr kumimoji="0" lang="ru-RU" sz="2400" b="1" i="0" u="none" strike="noStrike" cap="none" normalizeH="0" baseline="0" dirty="0" err="1" smtClean="0">
                <a:ln>
                  <a:noFill/>
                </a:ln>
                <a:solidFill>
                  <a:schemeClr val="tx1"/>
                </a:solidFill>
                <a:effectLst/>
                <a:ea typeface="Calibri" pitchFamily="34" charset="0"/>
                <a:cs typeface="Times New Roman" pitchFamily="18" charset="0"/>
              </a:rPr>
              <a:t>музичної</a:t>
            </a:r>
            <a:r>
              <a:rPr kumimoji="0" lang="ru-RU" sz="2400" b="1" i="0" u="none" strike="noStrike" cap="none" normalizeH="0" baseline="0" dirty="0" smtClean="0">
                <a:ln>
                  <a:noFill/>
                </a:ln>
                <a:solidFill>
                  <a:schemeClr val="tx1"/>
                </a:solidFill>
                <a:effectLst/>
                <a:ea typeface="Calibri" pitchFamily="34" charset="0"/>
                <a:cs typeface="Times New Roman" pitchFamily="18" charset="0"/>
              </a:rPr>
              <a:t> </a:t>
            </a:r>
            <a:r>
              <a:rPr kumimoji="0" lang="ru-RU" sz="2400" b="1" i="0" u="none" strike="noStrike" cap="none" normalizeH="0" baseline="0" dirty="0" err="1" smtClean="0">
                <a:ln>
                  <a:noFill/>
                </a:ln>
                <a:solidFill>
                  <a:schemeClr val="tx1"/>
                </a:solidFill>
                <a:effectLst/>
                <a:ea typeface="Calibri" pitchFamily="34" charset="0"/>
                <a:cs typeface="Times New Roman" pitchFamily="18" charset="0"/>
              </a:rPr>
              <a:t>школи</a:t>
            </a:r>
            <a:r>
              <a:rPr kumimoji="0" lang="ru-RU" sz="2400" b="1" i="0" u="none" strike="noStrike" cap="none" normalizeH="0" baseline="0" dirty="0" smtClean="0">
                <a:ln>
                  <a:noFill/>
                </a:ln>
                <a:solidFill>
                  <a:schemeClr val="tx1"/>
                </a:solidFill>
                <a:effectLst/>
                <a:ea typeface="Calibri" pitchFamily="34" charset="0"/>
                <a:cs typeface="Times New Roman" pitchFamily="18" charset="0"/>
              </a:rPr>
              <a:t> </a:t>
            </a:r>
            <a:r>
              <a:rPr kumimoji="0" lang="ru-RU" sz="2400" b="1" i="0" u="none" strike="noStrike" cap="none" normalizeH="0" baseline="0" dirty="0" err="1" smtClean="0">
                <a:ln>
                  <a:noFill/>
                </a:ln>
                <a:solidFill>
                  <a:schemeClr val="tx1"/>
                </a:solidFill>
                <a:effectLst/>
                <a:ea typeface="Calibri" pitchFamily="34" charset="0"/>
                <a:cs typeface="Times New Roman" pitchFamily="18" charset="0"/>
              </a:rPr>
              <a:t>з</a:t>
            </a:r>
            <a:r>
              <a:rPr kumimoji="0" lang="ru-RU" sz="2400" b="1" i="0" u="none" strike="noStrike" cap="none" normalizeH="0" baseline="0" dirty="0" smtClean="0">
                <a:ln>
                  <a:noFill/>
                </a:ln>
                <a:solidFill>
                  <a:schemeClr val="tx1"/>
                </a:solidFill>
                <a:effectLst/>
                <a:ea typeface="Calibri" pitchFamily="34" charset="0"/>
                <a:cs typeface="Times New Roman" pitchFamily="18" charset="0"/>
              </a:rPr>
              <a:t> 35 </a:t>
            </a:r>
            <a:r>
              <a:rPr kumimoji="0" lang="ru-RU" sz="2400" b="1" i="0" u="none" strike="noStrike" cap="none" normalizeH="0" baseline="0" dirty="0" err="1" smtClean="0">
                <a:ln>
                  <a:noFill/>
                </a:ln>
                <a:solidFill>
                  <a:schemeClr val="tx1"/>
                </a:solidFill>
                <a:effectLst/>
                <a:ea typeface="Calibri" pitchFamily="34" charset="0"/>
                <a:cs typeface="Times New Roman" pitchFamily="18" charset="0"/>
              </a:rPr>
              <a:t>штатними</a:t>
            </a:r>
            <a:r>
              <a:rPr kumimoji="0" lang="ru-RU" sz="2400" b="1" i="0" u="none" strike="noStrike" cap="none" normalizeH="0" baseline="0" dirty="0" smtClean="0">
                <a:ln>
                  <a:noFill/>
                </a:ln>
                <a:solidFill>
                  <a:schemeClr val="tx1"/>
                </a:solidFill>
                <a:effectLst/>
                <a:ea typeface="Calibri" pitchFamily="34" charset="0"/>
                <a:cs typeface="Times New Roman" pitchFamily="18" charset="0"/>
              </a:rPr>
              <a:t> </a:t>
            </a:r>
            <a:r>
              <a:rPr kumimoji="0" lang="ru-RU" sz="2400" b="1" i="0" u="none" strike="noStrike" cap="none" normalizeH="0" baseline="0" dirty="0" err="1" smtClean="0">
                <a:ln>
                  <a:noFill/>
                </a:ln>
                <a:solidFill>
                  <a:schemeClr val="tx1"/>
                </a:solidFill>
                <a:effectLst/>
                <a:ea typeface="Calibri" pitchFamily="34" charset="0"/>
                <a:cs typeface="Times New Roman" pitchFamily="18" charset="0"/>
              </a:rPr>
              <a:t>одиницями</a:t>
            </a:r>
            <a:r>
              <a:rPr kumimoji="0" lang="ru-RU" sz="2400" b="1" i="0" u="none" strike="noStrike" cap="none" normalizeH="0" baseline="0" dirty="0" smtClean="0">
                <a:ln>
                  <a:noFill/>
                </a:ln>
                <a:solidFill>
                  <a:schemeClr val="tx1"/>
                </a:solidFill>
                <a:effectLst/>
                <a:ea typeface="Calibri" pitchFamily="34" charset="0"/>
                <a:cs typeface="Times New Roman" pitchFamily="18" charset="0"/>
              </a:rPr>
              <a:t>;</a:t>
            </a:r>
            <a:endParaRPr kumimoji="0" lang="ru-RU" sz="2400" b="1" i="0" u="none" strike="noStrike" cap="none" normalizeH="0" baseline="0" dirty="0" smtClean="0">
              <a:ln>
                <a:noFill/>
              </a:ln>
              <a:solidFill>
                <a:schemeClr val="tx1"/>
              </a:solidFill>
              <a:effectLst/>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ru-RU" sz="2400" b="1" i="0" u="none" strike="noStrike" cap="none" normalizeH="0" baseline="0" dirty="0" smtClean="0">
                <a:ln>
                  <a:noFill/>
                </a:ln>
                <a:solidFill>
                  <a:schemeClr val="tx1"/>
                </a:solidFill>
                <a:effectLst/>
                <a:ea typeface="Calibri" pitchFamily="34" charset="0"/>
                <a:cs typeface="Times New Roman" pitchFamily="18" charset="0"/>
              </a:rPr>
              <a:t>-	</a:t>
            </a:r>
            <a:r>
              <a:rPr kumimoji="0" lang="ru-RU" sz="2400" b="1" i="0" u="none" strike="noStrike" cap="none" normalizeH="0" baseline="0" dirty="0" err="1" smtClean="0">
                <a:ln>
                  <a:noFill/>
                </a:ln>
                <a:solidFill>
                  <a:schemeClr val="tx1"/>
                </a:solidFill>
                <a:effectLst/>
                <a:ea typeface="Calibri" pitchFamily="34" charset="0"/>
                <a:cs typeface="Times New Roman" pitchFamily="18" charset="0"/>
              </a:rPr>
              <a:t>дванадцяти</a:t>
            </a:r>
            <a:r>
              <a:rPr kumimoji="0" lang="ru-RU" sz="2400" b="1" i="0" u="none" strike="noStrike" cap="none" normalizeH="0" baseline="0" dirty="0" smtClean="0">
                <a:ln>
                  <a:noFill/>
                </a:ln>
                <a:solidFill>
                  <a:schemeClr val="tx1"/>
                </a:solidFill>
                <a:effectLst/>
                <a:ea typeface="Calibri" pitchFamily="34" charset="0"/>
                <a:cs typeface="Times New Roman" pitchFamily="18" charset="0"/>
              </a:rPr>
              <a:t>  </a:t>
            </a:r>
            <a:r>
              <a:rPr kumimoji="0" lang="ru-RU" sz="2400" b="1" i="0" u="none" strike="noStrike" cap="none" normalizeH="0" baseline="0" dirty="0" err="1" smtClean="0">
                <a:ln>
                  <a:noFill/>
                </a:ln>
                <a:solidFill>
                  <a:schemeClr val="tx1"/>
                </a:solidFill>
                <a:effectLst/>
                <a:ea typeface="Calibri" pitchFamily="34" charset="0"/>
                <a:cs typeface="Times New Roman" pitchFamily="18" charset="0"/>
              </a:rPr>
              <a:t>Народних</a:t>
            </a:r>
            <a:r>
              <a:rPr kumimoji="0" lang="ru-RU" sz="2400" b="1" i="0" u="none" strike="noStrike" cap="none" normalizeH="0" baseline="0" dirty="0" smtClean="0">
                <a:ln>
                  <a:noFill/>
                </a:ln>
                <a:solidFill>
                  <a:schemeClr val="tx1"/>
                </a:solidFill>
                <a:effectLst/>
                <a:ea typeface="Calibri" pitchFamily="34" charset="0"/>
                <a:cs typeface="Times New Roman" pitchFamily="18" charset="0"/>
              </a:rPr>
              <a:t> </a:t>
            </a:r>
            <a:r>
              <a:rPr kumimoji="0" lang="ru-RU" sz="2400" b="1" i="0" u="none" strike="noStrike" cap="none" normalizeH="0" baseline="0" dirty="0" err="1" smtClean="0">
                <a:ln>
                  <a:noFill/>
                </a:ln>
                <a:solidFill>
                  <a:schemeClr val="tx1"/>
                </a:solidFill>
                <a:effectLst/>
                <a:ea typeface="Calibri" pitchFamily="34" charset="0"/>
                <a:cs typeface="Times New Roman" pitchFamily="18" charset="0"/>
              </a:rPr>
              <a:t>домів</a:t>
            </a:r>
            <a:r>
              <a:rPr kumimoji="0" lang="ru-RU" sz="2400" b="1" i="0" u="none" strike="noStrike" cap="none" normalizeH="0" baseline="0" dirty="0" smtClean="0">
                <a:ln>
                  <a:noFill/>
                </a:ln>
                <a:solidFill>
                  <a:schemeClr val="tx1"/>
                </a:solidFill>
                <a:effectLst/>
                <a:ea typeface="Calibri" pitchFamily="34" charset="0"/>
                <a:cs typeface="Times New Roman" pitchFamily="18" charset="0"/>
              </a:rPr>
              <a:t> </a:t>
            </a:r>
            <a:r>
              <a:rPr kumimoji="0" lang="ru-RU" sz="2400" b="1" i="0" u="none" strike="noStrike" cap="none" normalizeH="0" baseline="0" dirty="0" err="1" smtClean="0">
                <a:ln>
                  <a:noFill/>
                </a:ln>
                <a:solidFill>
                  <a:schemeClr val="tx1"/>
                </a:solidFill>
                <a:effectLst/>
                <a:ea typeface="Calibri" pitchFamily="34" charset="0"/>
                <a:cs typeface="Times New Roman" pitchFamily="18" charset="0"/>
              </a:rPr>
              <a:t>з</a:t>
            </a:r>
            <a:r>
              <a:rPr kumimoji="0" lang="ru-RU" sz="2400" b="1" i="0" u="none" strike="noStrike" cap="none" normalizeH="0" baseline="0" dirty="0" smtClean="0">
                <a:ln>
                  <a:noFill/>
                </a:ln>
                <a:solidFill>
                  <a:schemeClr val="tx1"/>
                </a:solidFill>
                <a:effectLst/>
                <a:ea typeface="Calibri" pitchFamily="34" charset="0"/>
                <a:cs typeface="Times New Roman" pitchFamily="18" charset="0"/>
              </a:rPr>
              <a:t> 25 </a:t>
            </a:r>
            <a:r>
              <a:rPr kumimoji="0" lang="ru-RU" sz="2400" b="1" i="0" u="none" strike="noStrike" cap="none" normalizeH="0" baseline="0" dirty="0" err="1" smtClean="0">
                <a:ln>
                  <a:noFill/>
                </a:ln>
                <a:solidFill>
                  <a:schemeClr val="tx1"/>
                </a:solidFill>
                <a:effectLst/>
                <a:ea typeface="Calibri" pitchFamily="34" charset="0"/>
                <a:cs typeface="Times New Roman" pitchFamily="18" charset="0"/>
              </a:rPr>
              <a:t>штатними</a:t>
            </a:r>
            <a:r>
              <a:rPr kumimoji="0" lang="ru-RU" sz="2400" b="1" i="0" u="none" strike="noStrike" cap="none" normalizeH="0" baseline="0" dirty="0" smtClean="0">
                <a:ln>
                  <a:noFill/>
                </a:ln>
                <a:solidFill>
                  <a:schemeClr val="tx1"/>
                </a:solidFill>
                <a:effectLst/>
                <a:ea typeface="Calibri" pitchFamily="34" charset="0"/>
                <a:cs typeface="Times New Roman" pitchFamily="18" charset="0"/>
              </a:rPr>
              <a:t> </a:t>
            </a:r>
            <a:r>
              <a:rPr kumimoji="0" lang="ru-RU" sz="2400" b="1" i="0" u="none" strike="noStrike" cap="none" normalizeH="0" baseline="0" dirty="0" err="1" smtClean="0">
                <a:ln>
                  <a:noFill/>
                </a:ln>
                <a:solidFill>
                  <a:schemeClr val="tx1"/>
                </a:solidFill>
                <a:effectLst/>
                <a:ea typeface="Calibri" pitchFamily="34" charset="0"/>
                <a:cs typeface="Times New Roman" pitchFamily="18" charset="0"/>
              </a:rPr>
              <a:t>одиницями</a:t>
            </a:r>
            <a:r>
              <a:rPr kumimoji="0" lang="ru-RU" sz="2400" b="1" i="0" u="none" strike="noStrike" cap="none" normalizeH="0" baseline="0" dirty="0" smtClean="0">
                <a:ln>
                  <a:noFill/>
                </a:ln>
                <a:solidFill>
                  <a:schemeClr val="tx1"/>
                </a:solidFill>
                <a:effectLst/>
                <a:ea typeface="Calibri" pitchFamily="34" charset="0"/>
                <a:cs typeface="Times New Roman" pitchFamily="18" charset="0"/>
              </a:rPr>
              <a:t>;</a:t>
            </a:r>
            <a:endParaRPr kumimoji="0" lang="ru-RU" sz="2400" b="1" i="0" u="none" strike="noStrike" cap="none" normalizeH="0" baseline="0" dirty="0" smtClean="0">
              <a:ln>
                <a:noFill/>
              </a:ln>
              <a:solidFill>
                <a:schemeClr val="tx1"/>
              </a:solidFill>
              <a:effectLst/>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ru-RU" sz="2400" b="1" i="0" u="none" strike="noStrike" cap="none" normalizeH="0" baseline="0" dirty="0" smtClean="0">
                <a:ln>
                  <a:noFill/>
                </a:ln>
                <a:solidFill>
                  <a:schemeClr val="tx1"/>
                </a:solidFill>
                <a:effectLst/>
                <a:ea typeface="Calibri" pitchFamily="34" charset="0"/>
                <a:cs typeface="Times New Roman" pitchFamily="18" charset="0"/>
              </a:rPr>
              <a:t>-	десяти </a:t>
            </a:r>
            <a:r>
              <a:rPr kumimoji="0" lang="ru-RU" sz="2400" b="1" i="0" u="none" strike="noStrike" cap="none" normalizeH="0" baseline="0" dirty="0" err="1" smtClean="0">
                <a:ln>
                  <a:noFill/>
                </a:ln>
                <a:solidFill>
                  <a:schemeClr val="tx1"/>
                </a:solidFill>
                <a:effectLst/>
                <a:ea typeface="Calibri" pitchFamily="34" charset="0"/>
                <a:cs typeface="Times New Roman" pitchFamily="18" charset="0"/>
              </a:rPr>
              <a:t>бібліотек</a:t>
            </a:r>
            <a:r>
              <a:rPr kumimoji="0" lang="ru-RU" sz="2400" b="1" i="0" u="none" strike="noStrike" cap="none" normalizeH="0" baseline="0" dirty="0" smtClean="0">
                <a:ln>
                  <a:noFill/>
                </a:ln>
                <a:solidFill>
                  <a:schemeClr val="tx1"/>
                </a:solidFill>
                <a:effectLst/>
                <a:ea typeface="Calibri" pitchFamily="34" charset="0"/>
                <a:cs typeface="Times New Roman" pitchFamily="18" charset="0"/>
              </a:rPr>
              <a:t> </a:t>
            </a:r>
            <a:r>
              <a:rPr kumimoji="0" lang="ru-RU" sz="2400" b="1" i="0" u="none" strike="noStrike" cap="none" normalizeH="0" baseline="0" dirty="0" err="1" smtClean="0">
                <a:ln>
                  <a:noFill/>
                </a:ln>
                <a:solidFill>
                  <a:schemeClr val="tx1"/>
                </a:solidFill>
                <a:effectLst/>
                <a:ea typeface="Calibri" pitchFamily="34" charset="0"/>
                <a:cs typeface="Times New Roman" pitchFamily="18" charset="0"/>
              </a:rPr>
              <a:t>з</a:t>
            </a:r>
            <a:r>
              <a:rPr kumimoji="0" lang="ru-RU" sz="2400" b="1" i="0" u="none" strike="noStrike" cap="none" normalizeH="0" baseline="0" dirty="0" smtClean="0">
                <a:ln>
                  <a:noFill/>
                </a:ln>
                <a:solidFill>
                  <a:schemeClr val="tx1"/>
                </a:solidFill>
                <a:effectLst/>
                <a:ea typeface="Calibri" pitchFamily="34" charset="0"/>
                <a:cs typeface="Times New Roman" pitchFamily="18" charset="0"/>
              </a:rPr>
              <a:t> 13 </a:t>
            </a:r>
            <a:r>
              <a:rPr kumimoji="0" lang="ru-RU" sz="2400" b="1" i="0" u="none" strike="noStrike" cap="none" normalizeH="0" baseline="0" dirty="0" err="1" smtClean="0">
                <a:ln>
                  <a:noFill/>
                </a:ln>
                <a:solidFill>
                  <a:schemeClr val="tx1"/>
                </a:solidFill>
                <a:effectLst/>
                <a:ea typeface="Calibri" pitchFamily="34" charset="0"/>
                <a:cs typeface="Times New Roman" pitchFamily="18" charset="0"/>
              </a:rPr>
              <a:t>штатними</a:t>
            </a:r>
            <a:r>
              <a:rPr kumimoji="0" lang="ru-RU" sz="2400" b="1" i="0" u="none" strike="noStrike" cap="none" normalizeH="0" baseline="0" dirty="0" smtClean="0">
                <a:ln>
                  <a:noFill/>
                </a:ln>
                <a:solidFill>
                  <a:schemeClr val="tx1"/>
                </a:solidFill>
                <a:effectLst/>
                <a:ea typeface="Calibri" pitchFamily="34" charset="0"/>
                <a:cs typeface="Times New Roman" pitchFamily="18" charset="0"/>
              </a:rPr>
              <a:t> </a:t>
            </a:r>
            <a:r>
              <a:rPr kumimoji="0" lang="ru-RU" sz="2400" b="1" i="0" u="none" strike="noStrike" cap="none" normalizeH="0" baseline="0" dirty="0" err="1" smtClean="0">
                <a:ln>
                  <a:noFill/>
                </a:ln>
                <a:solidFill>
                  <a:schemeClr val="tx1"/>
                </a:solidFill>
                <a:effectLst/>
                <a:ea typeface="Calibri" pitchFamily="34" charset="0"/>
                <a:cs typeface="Times New Roman" pitchFamily="18" charset="0"/>
              </a:rPr>
              <a:t>одиницями</a:t>
            </a:r>
            <a:r>
              <a:rPr kumimoji="0" lang="ru-RU" sz="2400" b="1" i="0" u="none" strike="noStrike" cap="none" normalizeH="0" baseline="0" dirty="0" smtClean="0">
                <a:ln>
                  <a:noFill/>
                </a:ln>
                <a:solidFill>
                  <a:schemeClr val="tx1"/>
                </a:solidFill>
                <a:effectLst/>
                <a:ea typeface="Calibri" pitchFamily="34" charset="0"/>
                <a:cs typeface="Times New Roman" pitchFamily="18" charset="0"/>
              </a:rPr>
              <a:t>.</a:t>
            </a:r>
            <a:endParaRPr kumimoji="0" lang="ru-RU" sz="2400" b="1" i="0" u="none" strike="noStrike" cap="none" normalizeH="0" baseline="0" dirty="0" smtClean="0">
              <a:ln>
                <a:noFill/>
              </a:ln>
              <a:solidFill>
                <a:schemeClr val="tx1"/>
              </a:solidFill>
              <a:effectLst/>
            </a:endParaRPr>
          </a:p>
        </p:txBody>
      </p:sp>
      <p:sp>
        <p:nvSpPr>
          <p:cNvPr id="4" name="Прямоугольник 3"/>
          <p:cNvSpPr/>
          <p:nvPr/>
        </p:nvSpPr>
        <p:spPr>
          <a:xfrm>
            <a:off x="857224" y="0"/>
            <a:ext cx="7643866" cy="1200329"/>
          </a:xfrm>
          <a:prstGeom prst="rect">
            <a:avLst/>
          </a:prstGeom>
        </p:spPr>
        <p:txBody>
          <a:bodyPr wrap="square">
            <a:spAutoFit/>
          </a:bodyPr>
          <a:lstStyle/>
          <a:p>
            <a:pPr algn="ctr"/>
            <a:r>
              <a:rPr lang="uk-UA" sz="2400" b="1" dirty="0" smtClean="0">
                <a:ea typeface="Calibri" pitchFamily="34" charset="0"/>
                <a:cs typeface="Times New Roman" pitchFamily="18" charset="0"/>
              </a:rPr>
              <a:t>Відділ культури, туризму, сім’ї, молоді, спорту та соціальної політики виконавчого комітету Бібрської міської ради</a:t>
            </a:r>
            <a:endParaRPr lang="ru-RU" sz="2400" b="1" dirty="0"/>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D:\міська рада\герб і прапор Бібрки\H1BIBRK0.jpg"/>
          <p:cNvPicPr>
            <a:picLocks noChangeAspect="1" noChangeArrowheads="1"/>
          </p:cNvPicPr>
          <p:nvPr/>
        </p:nvPicPr>
        <p:blipFill>
          <a:blip r:embed="rId2" cstate="print"/>
          <a:srcRect/>
          <a:stretch>
            <a:fillRect/>
          </a:stretch>
        </p:blipFill>
        <p:spPr bwMode="auto">
          <a:xfrm>
            <a:off x="0" y="0"/>
            <a:ext cx="857224" cy="1080224"/>
          </a:xfrm>
          <a:prstGeom prst="rect">
            <a:avLst/>
          </a:prstGeom>
          <a:noFill/>
        </p:spPr>
      </p:pic>
      <p:sp>
        <p:nvSpPr>
          <p:cNvPr id="3" name="Прямоугольник 2"/>
          <p:cNvSpPr/>
          <p:nvPr/>
        </p:nvSpPr>
        <p:spPr>
          <a:xfrm>
            <a:off x="857224" y="0"/>
            <a:ext cx="7643866" cy="1200329"/>
          </a:xfrm>
          <a:prstGeom prst="rect">
            <a:avLst/>
          </a:prstGeom>
        </p:spPr>
        <p:txBody>
          <a:bodyPr wrap="square">
            <a:spAutoFit/>
          </a:bodyPr>
          <a:lstStyle/>
          <a:p>
            <a:pPr algn="ctr"/>
            <a:r>
              <a:rPr lang="uk-UA" sz="2400" b="1" dirty="0" smtClean="0">
                <a:ea typeface="Calibri" pitchFamily="34" charset="0"/>
                <a:cs typeface="Times New Roman" pitchFamily="18" charset="0"/>
              </a:rPr>
              <a:t>Відділ культури, туризму, сім’ї, молоді, спорту та соціальної політики виконавчого комітету Бібрської міської ради</a:t>
            </a:r>
            <a:endParaRPr lang="ru-RU" sz="2400" b="1" dirty="0"/>
          </a:p>
        </p:txBody>
      </p:sp>
      <p:sp>
        <p:nvSpPr>
          <p:cNvPr id="270337" name="Rectangle 1"/>
          <p:cNvSpPr>
            <a:spLocks noChangeArrowheads="1"/>
          </p:cNvSpPr>
          <p:nvPr/>
        </p:nvSpPr>
        <p:spPr bwMode="auto">
          <a:xfrm>
            <a:off x="0" y="1000108"/>
            <a:ext cx="9144000" cy="563231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2000" b="1" i="0" u="none" strike="noStrike" cap="none" normalizeH="0" baseline="0" dirty="0" err="1" smtClean="0">
                <a:ln>
                  <a:noFill/>
                </a:ln>
                <a:solidFill>
                  <a:schemeClr val="tx1"/>
                </a:solidFill>
                <a:effectLst/>
                <a:ea typeface="Calibri" pitchFamily="34" charset="0"/>
                <a:cs typeface="Times New Roman" pitchFamily="18" charset="0"/>
              </a:rPr>
              <a:t>Національно-патріотичне</a:t>
            </a:r>
            <a:r>
              <a:rPr kumimoji="0" lang="ru-RU" sz="2000" b="1" i="0" u="none" strike="noStrike" cap="none" normalizeH="0" baseline="0" dirty="0" smtClean="0">
                <a:ln>
                  <a:noFill/>
                </a:ln>
                <a:solidFill>
                  <a:schemeClr val="tx1"/>
                </a:solidFill>
                <a:effectLst/>
                <a:ea typeface="Calibri" pitchFamily="34" charset="0"/>
                <a:cs typeface="Times New Roman" pitchFamily="18" charset="0"/>
              </a:rPr>
              <a:t> </a:t>
            </a:r>
            <a:r>
              <a:rPr kumimoji="0" lang="ru-RU" sz="2000" b="1" i="0" u="none" strike="noStrike" cap="none" normalizeH="0" baseline="0" dirty="0" err="1" smtClean="0">
                <a:ln>
                  <a:noFill/>
                </a:ln>
                <a:solidFill>
                  <a:schemeClr val="tx1"/>
                </a:solidFill>
                <a:effectLst/>
                <a:ea typeface="Calibri" pitchFamily="34" charset="0"/>
                <a:cs typeface="Times New Roman" pitchFamily="18" charset="0"/>
              </a:rPr>
              <a:t>виховання</a:t>
            </a:r>
            <a:r>
              <a:rPr kumimoji="0" lang="ru-RU" sz="2000" b="1" i="0" u="none" strike="noStrike" cap="none" normalizeH="0" baseline="0" dirty="0" smtClean="0">
                <a:ln>
                  <a:noFill/>
                </a:ln>
                <a:solidFill>
                  <a:schemeClr val="tx1"/>
                </a:solidFill>
                <a:effectLst/>
                <a:ea typeface="Calibri" pitchFamily="34" charset="0"/>
                <a:cs typeface="Times New Roman" pitchFamily="18" charset="0"/>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ru-RU" sz="2000" b="1" i="0" u="none" strike="noStrike" cap="none" normalizeH="0" baseline="0" dirty="0" err="1" smtClean="0">
                <a:ln>
                  <a:noFill/>
                </a:ln>
                <a:solidFill>
                  <a:schemeClr val="tx1"/>
                </a:solidFill>
                <a:effectLst/>
                <a:ea typeface="Calibri" pitchFamily="34" charset="0"/>
                <a:cs typeface="Times New Roman" pitchFamily="18" charset="0"/>
              </a:rPr>
              <a:t>Святковий</a:t>
            </a:r>
            <a:r>
              <a:rPr kumimoji="0" lang="ru-RU" sz="2000" b="1" i="0" u="none" strike="noStrike" cap="none" normalizeH="0" baseline="0" dirty="0" smtClean="0">
                <a:ln>
                  <a:noFill/>
                </a:ln>
                <a:solidFill>
                  <a:schemeClr val="tx1"/>
                </a:solidFill>
                <a:effectLst/>
                <a:ea typeface="Calibri" pitchFamily="34" charset="0"/>
                <a:cs typeface="Times New Roman" pitchFamily="18" charset="0"/>
              </a:rPr>
              <a:t> концерт «Одна, </a:t>
            </a:r>
            <a:r>
              <a:rPr kumimoji="0" lang="ru-RU" sz="2000" b="1" i="0" u="none" strike="noStrike" cap="none" normalizeH="0" baseline="0" dirty="0" err="1" smtClean="0">
                <a:ln>
                  <a:noFill/>
                </a:ln>
                <a:solidFill>
                  <a:schemeClr val="tx1"/>
                </a:solidFill>
                <a:effectLst/>
                <a:ea typeface="Calibri" pitchFamily="34" charset="0"/>
                <a:cs typeface="Times New Roman" pitchFamily="18" charset="0"/>
              </a:rPr>
              <a:t>Єдина</a:t>
            </a:r>
            <a:r>
              <a:rPr kumimoji="0" lang="ru-RU" sz="2000" b="1" i="0" u="none" strike="noStrike" cap="none" normalizeH="0" baseline="0" dirty="0" smtClean="0">
                <a:ln>
                  <a:noFill/>
                </a:ln>
                <a:solidFill>
                  <a:schemeClr val="tx1"/>
                </a:solidFill>
                <a:effectLst/>
                <a:ea typeface="Calibri" pitchFamily="34" charset="0"/>
                <a:cs typeface="Times New Roman" pitchFamily="18" charset="0"/>
              </a:rPr>
              <a:t>, </a:t>
            </a:r>
            <a:r>
              <a:rPr kumimoji="0" lang="ru-RU" sz="2000" b="1" i="0" u="none" strike="noStrike" cap="none" normalizeH="0" baseline="0" dirty="0" err="1" smtClean="0">
                <a:ln>
                  <a:noFill/>
                </a:ln>
                <a:solidFill>
                  <a:schemeClr val="tx1"/>
                </a:solidFill>
                <a:effectLst/>
                <a:ea typeface="Calibri" pitchFamily="34" charset="0"/>
                <a:cs typeface="Times New Roman" pitchFamily="18" charset="0"/>
              </a:rPr>
              <a:t>Соборна</a:t>
            </a:r>
            <a:r>
              <a:rPr kumimoji="0" lang="ru-RU" sz="2000" b="1" i="0" u="none" strike="noStrike" cap="none" normalizeH="0" baseline="0" dirty="0" smtClean="0">
                <a:ln>
                  <a:noFill/>
                </a:ln>
                <a:solidFill>
                  <a:schemeClr val="tx1"/>
                </a:solidFill>
                <a:effectLst/>
                <a:ea typeface="Calibri" pitchFamily="34" charset="0"/>
                <a:cs typeface="Times New Roman" pitchFamily="18" charset="0"/>
              </a:rPr>
              <a:t> </a:t>
            </a:r>
            <a:r>
              <a:rPr kumimoji="0" lang="ru-RU" sz="2000" b="1" i="0" u="none" strike="noStrike" cap="none" normalizeH="0" baseline="0" dirty="0" err="1" smtClean="0">
                <a:ln>
                  <a:noFill/>
                </a:ln>
                <a:solidFill>
                  <a:schemeClr val="tx1"/>
                </a:solidFill>
                <a:effectLst/>
                <a:ea typeface="Calibri" pitchFamily="34" charset="0"/>
                <a:cs typeface="Times New Roman" pitchFamily="18" charset="0"/>
              </a:rPr>
              <a:t>Україна</a:t>
            </a:r>
            <a:r>
              <a:rPr kumimoji="0" lang="ru-RU" sz="2000" b="1" i="0" u="none" strike="noStrike" cap="none" normalizeH="0" baseline="0" dirty="0" smtClean="0">
                <a:ln>
                  <a:noFill/>
                </a:ln>
                <a:solidFill>
                  <a:schemeClr val="tx1"/>
                </a:solidFill>
                <a:effectLst/>
                <a:ea typeface="Calibri" pitchFamily="34" charset="0"/>
                <a:cs typeface="Times New Roman" pitchFamily="18" charset="0"/>
              </a:rPr>
              <a:t>», </a:t>
            </a:r>
            <a:r>
              <a:rPr kumimoji="0" lang="ru-RU" sz="2000" b="1" i="0" u="none" strike="noStrike" cap="none" normalizeH="0" baseline="0" dirty="0" err="1" smtClean="0">
                <a:ln>
                  <a:noFill/>
                </a:ln>
                <a:solidFill>
                  <a:schemeClr val="tx1"/>
                </a:solidFill>
                <a:effectLst/>
                <a:ea typeface="Calibri" pitchFamily="34" charset="0"/>
                <a:cs typeface="Times New Roman" pitchFamily="18" charset="0"/>
              </a:rPr>
              <a:t>вечір-пам'ять</a:t>
            </a:r>
            <a:r>
              <a:rPr kumimoji="0" lang="ru-RU" sz="2000" b="1" i="0" u="none" strike="noStrike" cap="none" normalizeH="0" baseline="0" dirty="0" smtClean="0">
                <a:ln>
                  <a:noFill/>
                </a:ln>
                <a:solidFill>
                  <a:schemeClr val="tx1"/>
                </a:solidFill>
                <a:effectLst/>
                <a:ea typeface="Calibri" pitchFamily="34" charset="0"/>
                <a:cs typeface="Times New Roman" pitchFamily="18" charset="0"/>
              </a:rPr>
              <a:t> «</a:t>
            </a:r>
            <a:r>
              <a:rPr kumimoji="0" lang="ru-RU" sz="2000" b="1" i="0" u="none" strike="noStrike" cap="none" normalizeH="0" baseline="0" dirty="0" err="1" smtClean="0">
                <a:ln>
                  <a:noFill/>
                </a:ln>
                <a:solidFill>
                  <a:schemeClr val="tx1"/>
                </a:solidFill>
                <a:effectLst/>
                <a:ea typeface="Calibri" pitchFamily="34" charset="0"/>
                <a:cs typeface="Times New Roman" pitchFamily="18" charset="0"/>
              </a:rPr>
              <a:t>Бій</a:t>
            </a:r>
            <a:r>
              <a:rPr kumimoji="0" lang="ru-RU" sz="2000" b="1" i="0" u="none" strike="noStrike" cap="none" normalizeH="0" baseline="0" dirty="0" smtClean="0">
                <a:ln>
                  <a:noFill/>
                </a:ln>
                <a:solidFill>
                  <a:schemeClr val="tx1"/>
                </a:solidFill>
                <a:effectLst/>
                <a:ea typeface="Calibri" pitchFamily="34" charset="0"/>
                <a:cs typeface="Times New Roman" pitchFamily="18" charset="0"/>
              </a:rPr>
              <a:t> </a:t>
            </a:r>
            <a:r>
              <a:rPr kumimoji="0" lang="ru-RU" sz="2000" b="1" i="0" u="none" strike="noStrike" cap="none" normalizeH="0" baseline="0" dirty="0" err="1" smtClean="0">
                <a:ln>
                  <a:noFill/>
                </a:ln>
                <a:solidFill>
                  <a:schemeClr val="tx1"/>
                </a:solidFill>
                <a:effectLst/>
                <a:ea typeface="Calibri" pitchFamily="34" charset="0"/>
                <a:cs typeface="Times New Roman" pitchFamily="18" charset="0"/>
              </a:rPr>
              <a:t>під</a:t>
            </a:r>
            <a:r>
              <a:rPr kumimoji="0" lang="ru-RU" sz="2000" b="1" i="0" u="none" strike="noStrike" cap="none" normalizeH="0" baseline="0" dirty="0" smtClean="0">
                <a:ln>
                  <a:noFill/>
                </a:ln>
                <a:solidFill>
                  <a:schemeClr val="tx1"/>
                </a:solidFill>
                <a:effectLst/>
                <a:ea typeface="Calibri" pitchFamily="34" charset="0"/>
                <a:cs typeface="Times New Roman" pitchFamily="18" charset="0"/>
              </a:rPr>
              <a:t> </a:t>
            </a:r>
            <a:r>
              <a:rPr kumimoji="0" lang="ru-RU" sz="2000" b="1" i="0" u="none" strike="noStrike" cap="none" normalizeH="0" baseline="0" dirty="0" err="1" smtClean="0">
                <a:ln>
                  <a:noFill/>
                </a:ln>
                <a:solidFill>
                  <a:schemeClr val="tx1"/>
                </a:solidFill>
                <a:effectLst/>
                <a:ea typeface="Calibri" pitchFamily="34" charset="0"/>
                <a:cs typeface="Times New Roman" pitchFamily="18" charset="0"/>
              </a:rPr>
              <a:t>Крутами</a:t>
            </a:r>
            <a:r>
              <a:rPr kumimoji="0" lang="ru-RU" sz="2000" b="1" i="0" u="none" strike="noStrike" cap="none" normalizeH="0" baseline="0" dirty="0" smtClean="0">
                <a:ln>
                  <a:noFill/>
                </a:ln>
                <a:solidFill>
                  <a:schemeClr val="tx1"/>
                </a:solidFill>
                <a:effectLst/>
                <a:ea typeface="Calibri" pitchFamily="34" charset="0"/>
                <a:cs typeface="Times New Roman" pitchFamily="18" charset="0"/>
              </a:rPr>
              <a:t>…</a:t>
            </a:r>
            <a:r>
              <a:rPr kumimoji="0" lang="ru-RU" sz="2000" b="1" i="0" u="none" strike="noStrike" cap="none" normalizeH="0" baseline="0" dirty="0" err="1" smtClean="0">
                <a:ln>
                  <a:noFill/>
                </a:ln>
                <a:solidFill>
                  <a:schemeClr val="tx1"/>
                </a:solidFill>
                <a:effectLst/>
                <a:ea typeface="Calibri" pitchFamily="34" charset="0"/>
                <a:cs typeface="Times New Roman" pitchFamily="18" charset="0"/>
              </a:rPr>
              <a:t>відомі</a:t>
            </a:r>
            <a:r>
              <a:rPr kumimoji="0" lang="ru-RU" sz="2000" b="1" i="0" u="none" strike="noStrike" cap="none" normalizeH="0" baseline="0" dirty="0" smtClean="0">
                <a:ln>
                  <a:noFill/>
                </a:ln>
                <a:solidFill>
                  <a:schemeClr val="tx1"/>
                </a:solidFill>
                <a:effectLst/>
                <a:ea typeface="Calibri" pitchFamily="34" charset="0"/>
                <a:cs typeface="Times New Roman" pitchFamily="18" charset="0"/>
              </a:rPr>
              <a:t> </a:t>
            </a:r>
            <a:r>
              <a:rPr kumimoji="0" lang="ru-RU" sz="2000" b="1" i="0" u="none" strike="noStrike" cap="none" normalizeH="0" baseline="0" dirty="0" err="1" smtClean="0">
                <a:ln>
                  <a:noFill/>
                </a:ln>
                <a:solidFill>
                  <a:schemeClr val="tx1"/>
                </a:solidFill>
                <a:effectLst/>
                <a:ea typeface="Calibri" pitchFamily="34" charset="0"/>
                <a:cs typeface="Times New Roman" pitchFamily="18" charset="0"/>
              </a:rPr>
              <a:t>й</a:t>
            </a:r>
            <a:r>
              <a:rPr kumimoji="0" lang="ru-RU" sz="2000" b="1" i="0" u="none" strike="noStrike" cap="none" normalizeH="0" baseline="0" dirty="0" smtClean="0">
                <a:ln>
                  <a:noFill/>
                </a:ln>
                <a:solidFill>
                  <a:schemeClr val="tx1"/>
                </a:solidFill>
                <a:effectLst/>
                <a:ea typeface="Calibri" pitchFamily="34" charset="0"/>
                <a:cs typeface="Times New Roman" pitchFamily="18" charset="0"/>
              </a:rPr>
              <a:t> </a:t>
            </a:r>
            <a:r>
              <a:rPr kumimoji="0" lang="ru-RU" sz="2000" b="1" i="0" u="none" strike="noStrike" cap="none" normalizeH="0" baseline="0" dirty="0" err="1" smtClean="0">
                <a:ln>
                  <a:noFill/>
                </a:ln>
                <a:solidFill>
                  <a:schemeClr val="tx1"/>
                </a:solidFill>
                <a:effectLst/>
                <a:ea typeface="Calibri" pitchFamily="34" charset="0"/>
                <a:cs typeface="Times New Roman" pitchFamily="18" charset="0"/>
              </a:rPr>
              <a:t>невідомі</a:t>
            </a:r>
            <a:r>
              <a:rPr kumimoji="0" lang="ru-RU" sz="2000" b="1" i="0" u="none" strike="noStrike" cap="none" normalizeH="0" baseline="0" dirty="0" smtClean="0">
                <a:ln>
                  <a:noFill/>
                </a:ln>
                <a:solidFill>
                  <a:schemeClr val="tx1"/>
                </a:solidFill>
                <a:effectLst/>
                <a:ea typeface="Calibri" pitchFamily="34" charset="0"/>
                <a:cs typeface="Times New Roman" pitchFamily="18" charset="0"/>
              </a:rPr>
              <a:t> </a:t>
            </a:r>
            <a:r>
              <a:rPr kumimoji="0" lang="ru-RU" sz="2000" b="1" i="0" u="none" strike="noStrike" cap="none" normalizeH="0" baseline="0" dirty="0" err="1" smtClean="0">
                <a:ln>
                  <a:noFill/>
                </a:ln>
                <a:solidFill>
                  <a:schemeClr val="tx1"/>
                </a:solidFill>
                <a:effectLst/>
                <a:ea typeface="Calibri" pitchFamily="34" charset="0"/>
                <a:cs typeface="Times New Roman" pitchFamily="18" charset="0"/>
              </a:rPr>
              <a:t>сторінки</a:t>
            </a:r>
            <a:r>
              <a:rPr kumimoji="0" lang="ru-RU" sz="2000" b="1" i="0" u="none" strike="noStrike" cap="none" normalizeH="0" baseline="0" dirty="0" smtClean="0">
                <a:ln>
                  <a:noFill/>
                </a:ln>
                <a:solidFill>
                  <a:schemeClr val="tx1"/>
                </a:solidFill>
                <a:effectLst/>
                <a:ea typeface="Calibri" pitchFamily="34" charset="0"/>
                <a:cs typeface="Times New Roman" pitchFamily="18" charset="0"/>
              </a:rPr>
              <a:t>», урок </a:t>
            </a:r>
            <a:r>
              <a:rPr kumimoji="0" lang="ru-RU" sz="2000" b="1" i="0" u="none" strike="noStrike" cap="none" normalizeH="0" baseline="0" dirty="0" err="1" smtClean="0">
                <a:ln>
                  <a:noFill/>
                </a:ln>
                <a:solidFill>
                  <a:schemeClr val="tx1"/>
                </a:solidFill>
                <a:effectLst/>
                <a:ea typeface="Calibri" pitchFamily="34" charset="0"/>
                <a:cs typeface="Times New Roman" pitchFamily="18" charset="0"/>
              </a:rPr>
              <a:t>мужності</a:t>
            </a:r>
            <a:r>
              <a:rPr kumimoji="0" lang="ru-RU" sz="2000" b="1" i="0" u="none" strike="noStrike" cap="none" normalizeH="0" baseline="0" dirty="0" smtClean="0">
                <a:ln>
                  <a:noFill/>
                </a:ln>
                <a:solidFill>
                  <a:schemeClr val="tx1"/>
                </a:solidFill>
                <a:effectLst/>
                <a:ea typeface="Calibri" pitchFamily="34" charset="0"/>
                <a:cs typeface="Times New Roman" pitchFamily="18" charset="0"/>
              </a:rPr>
              <a:t> «</a:t>
            </a:r>
            <a:r>
              <a:rPr kumimoji="0" lang="ru-RU" sz="2000" b="1" i="0" u="none" strike="noStrike" cap="none" normalizeH="0" baseline="0" dirty="0" err="1" smtClean="0">
                <a:ln>
                  <a:noFill/>
                </a:ln>
                <a:solidFill>
                  <a:schemeClr val="tx1"/>
                </a:solidFill>
                <a:effectLst/>
                <a:ea typeface="Calibri" pitchFamily="34" charset="0"/>
                <a:cs typeface="Times New Roman" pitchFamily="18" charset="0"/>
              </a:rPr>
              <a:t>Герої</a:t>
            </a:r>
            <a:r>
              <a:rPr kumimoji="0" lang="ru-RU" sz="2000" b="1" i="0" u="none" strike="noStrike" cap="none" normalizeH="0" baseline="0" dirty="0" smtClean="0">
                <a:ln>
                  <a:noFill/>
                </a:ln>
                <a:solidFill>
                  <a:schemeClr val="tx1"/>
                </a:solidFill>
                <a:effectLst/>
                <a:ea typeface="Calibri" pitchFamily="34" charset="0"/>
                <a:cs typeface="Times New Roman" pitchFamily="18" charset="0"/>
              </a:rPr>
              <a:t> </a:t>
            </a:r>
            <a:r>
              <a:rPr kumimoji="0" lang="ru-RU" sz="2000" b="1" i="0" u="none" strike="noStrike" cap="none" normalizeH="0" baseline="0" dirty="0" err="1" smtClean="0">
                <a:ln>
                  <a:noFill/>
                </a:ln>
                <a:solidFill>
                  <a:schemeClr val="tx1"/>
                </a:solidFill>
                <a:effectLst/>
                <a:ea typeface="Calibri" pitchFamily="34" charset="0"/>
                <a:cs typeface="Times New Roman" pitchFamily="18" charset="0"/>
              </a:rPr>
              <a:t>Небесної</a:t>
            </a:r>
            <a:r>
              <a:rPr kumimoji="0" lang="ru-RU" sz="2000" b="1" i="0" u="none" strike="noStrike" cap="none" normalizeH="0" baseline="0" dirty="0" smtClean="0">
                <a:ln>
                  <a:noFill/>
                </a:ln>
                <a:solidFill>
                  <a:schemeClr val="tx1"/>
                </a:solidFill>
                <a:effectLst/>
                <a:ea typeface="Calibri" pitchFamily="34" charset="0"/>
                <a:cs typeface="Times New Roman" pitchFamily="18" charset="0"/>
              </a:rPr>
              <a:t> </a:t>
            </a:r>
            <a:r>
              <a:rPr kumimoji="0" lang="ru-RU" sz="2000" b="1" i="0" u="none" strike="noStrike" cap="none" normalizeH="0" baseline="0" dirty="0" err="1" smtClean="0">
                <a:ln>
                  <a:noFill/>
                </a:ln>
                <a:solidFill>
                  <a:schemeClr val="tx1"/>
                </a:solidFill>
                <a:effectLst/>
                <a:ea typeface="Calibri" pitchFamily="34" charset="0"/>
                <a:cs typeface="Times New Roman" pitchFamily="18" charset="0"/>
              </a:rPr>
              <a:t>Сотні</a:t>
            </a:r>
            <a:r>
              <a:rPr kumimoji="0" lang="ru-RU" sz="2000" b="1" i="0" u="none" strike="noStrike" cap="none" normalizeH="0" baseline="0" dirty="0" smtClean="0">
                <a:ln>
                  <a:noFill/>
                </a:ln>
                <a:solidFill>
                  <a:schemeClr val="tx1"/>
                </a:solidFill>
                <a:effectLst/>
                <a:ea typeface="Calibri" pitchFamily="34" charset="0"/>
                <a:cs typeface="Times New Roman" pitchFamily="18" charset="0"/>
              </a:rPr>
              <a:t>», </a:t>
            </a:r>
            <a:r>
              <a:rPr kumimoji="0" lang="ru-RU" sz="2000" b="1" i="0" u="none" strike="noStrike" cap="none" normalizeH="0" baseline="0" dirty="0" err="1" smtClean="0">
                <a:ln>
                  <a:noFill/>
                </a:ln>
                <a:solidFill>
                  <a:schemeClr val="tx1"/>
                </a:solidFill>
                <a:effectLst/>
                <a:ea typeface="Calibri" pitchFamily="34" charset="0"/>
                <a:cs typeface="Times New Roman" pitchFamily="18" charset="0"/>
              </a:rPr>
              <a:t>виставка</a:t>
            </a:r>
            <a:r>
              <a:rPr kumimoji="0" lang="ru-RU" sz="2000" b="1" i="0" u="none" strike="noStrike" cap="none" normalizeH="0" baseline="0" dirty="0" smtClean="0">
                <a:ln>
                  <a:noFill/>
                </a:ln>
                <a:solidFill>
                  <a:schemeClr val="tx1"/>
                </a:solidFill>
                <a:effectLst/>
                <a:ea typeface="Calibri" pitchFamily="34" charset="0"/>
                <a:cs typeface="Times New Roman" pitchFamily="18" charset="0"/>
              </a:rPr>
              <a:t> «Небесна Сотня у </a:t>
            </a:r>
            <a:r>
              <a:rPr kumimoji="0" lang="ru-RU" sz="2000" b="1" i="0" u="none" strike="noStrike" cap="none" normalizeH="0" baseline="0" dirty="0" err="1" smtClean="0">
                <a:ln>
                  <a:noFill/>
                </a:ln>
                <a:solidFill>
                  <a:schemeClr val="tx1"/>
                </a:solidFill>
                <a:effectLst/>
                <a:ea typeface="Calibri" pitchFamily="34" charset="0"/>
                <a:cs typeface="Times New Roman" pitchFamily="18" charset="0"/>
              </a:rPr>
              <a:t>вирій</a:t>
            </a:r>
            <a:r>
              <a:rPr kumimoji="0" lang="ru-RU" sz="2000" b="1" i="0" u="none" strike="noStrike" cap="none" normalizeH="0" baseline="0" dirty="0" smtClean="0">
                <a:ln>
                  <a:noFill/>
                </a:ln>
                <a:solidFill>
                  <a:schemeClr val="tx1"/>
                </a:solidFill>
                <a:effectLst/>
                <a:ea typeface="Calibri" pitchFamily="34" charset="0"/>
                <a:cs typeface="Times New Roman" pitchFamily="18" charset="0"/>
              </a:rPr>
              <a:t> </a:t>
            </a:r>
            <a:r>
              <a:rPr kumimoji="0" lang="ru-RU" sz="2000" b="1" i="0" u="none" strike="noStrike" cap="none" normalizeH="0" baseline="0" dirty="0" err="1" smtClean="0">
                <a:ln>
                  <a:noFill/>
                </a:ln>
                <a:solidFill>
                  <a:schemeClr val="tx1"/>
                </a:solidFill>
                <a:effectLst/>
                <a:ea typeface="Calibri" pitchFamily="34" charset="0"/>
                <a:cs typeface="Times New Roman" pitchFamily="18" charset="0"/>
              </a:rPr>
              <a:t>полетіла</a:t>
            </a:r>
            <a:r>
              <a:rPr kumimoji="0" lang="ru-RU" sz="2000" b="1" i="0" u="none" strike="noStrike" cap="none" normalizeH="0" baseline="0" dirty="0" smtClean="0">
                <a:ln>
                  <a:noFill/>
                </a:ln>
                <a:solidFill>
                  <a:schemeClr val="tx1"/>
                </a:solidFill>
                <a:effectLst/>
                <a:ea typeface="Calibri" pitchFamily="34" charset="0"/>
                <a:cs typeface="Times New Roman" pitchFamily="18" charset="0"/>
              </a:rPr>
              <a:t>», </a:t>
            </a:r>
            <a:r>
              <a:rPr kumimoji="0" lang="ru-RU" sz="2000" b="1" i="0" u="none" strike="noStrike" cap="none" normalizeH="0" baseline="0" dirty="0" err="1" smtClean="0">
                <a:ln>
                  <a:noFill/>
                </a:ln>
                <a:solidFill>
                  <a:schemeClr val="tx1"/>
                </a:solidFill>
                <a:effectLst/>
                <a:ea typeface="Calibri" pitchFamily="34" charset="0"/>
                <a:cs typeface="Times New Roman" pitchFamily="18" charset="0"/>
              </a:rPr>
              <a:t>літературно-музичний</a:t>
            </a:r>
            <a:r>
              <a:rPr kumimoji="0" lang="ru-RU" sz="2000" b="1" i="0" u="none" strike="noStrike" cap="none" normalizeH="0" baseline="0" dirty="0" smtClean="0">
                <a:ln>
                  <a:noFill/>
                </a:ln>
                <a:solidFill>
                  <a:schemeClr val="tx1"/>
                </a:solidFill>
                <a:effectLst/>
                <a:ea typeface="Calibri" pitchFamily="34" charset="0"/>
                <a:cs typeface="Times New Roman" pitchFamily="18" charset="0"/>
              </a:rPr>
              <a:t> </a:t>
            </a:r>
            <a:r>
              <a:rPr kumimoji="0" lang="ru-RU" sz="2000" b="1" i="0" u="none" strike="noStrike" cap="none" normalizeH="0" baseline="0" dirty="0" err="1" smtClean="0">
                <a:ln>
                  <a:noFill/>
                </a:ln>
                <a:solidFill>
                  <a:schemeClr val="tx1"/>
                </a:solidFill>
                <a:effectLst/>
                <a:ea typeface="Calibri" pitchFamily="34" charset="0"/>
                <a:cs typeface="Times New Roman" pitchFamily="18" charset="0"/>
              </a:rPr>
              <a:t>вечір</a:t>
            </a:r>
            <a:r>
              <a:rPr kumimoji="0" lang="ru-RU" sz="2000" b="1" i="0" u="none" strike="noStrike" cap="none" normalizeH="0" baseline="0" dirty="0" smtClean="0">
                <a:ln>
                  <a:noFill/>
                </a:ln>
                <a:solidFill>
                  <a:schemeClr val="tx1"/>
                </a:solidFill>
                <a:effectLst/>
                <a:ea typeface="Calibri" pitchFamily="34" charset="0"/>
                <a:cs typeface="Times New Roman" pitchFamily="18" charset="0"/>
              </a:rPr>
              <a:t> «За </a:t>
            </a:r>
            <a:r>
              <a:rPr kumimoji="0" lang="ru-RU" sz="2000" b="1" i="0" u="none" strike="noStrike" cap="none" normalizeH="0" baseline="0" dirty="0" err="1" smtClean="0">
                <a:ln>
                  <a:noFill/>
                </a:ln>
                <a:solidFill>
                  <a:schemeClr val="tx1"/>
                </a:solidFill>
                <a:effectLst/>
                <a:ea typeface="Calibri" pitchFamily="34" charset="0"/>
                <a:cs typeface="Times New Roman" pitchFamily="18" charset="0"/>
              </a:rPr>
              <a:t>Україну</a:t>
            </a:r>
            <a:r>
              <a:rPr kumimoji="0" lang="ru-RU" sz="2000" b="1" i="0" u="none" strike="noStrike" cap="none" normalizeH="0" baseline="0" dirty="0" smtClean="0">
                <a:ln>
                  <a:noFill/>
                </a:ln>
                <a:solidFill>
                  <a:schemeClr val="tx1"/>
                </a:solidFill>
                <a:effectLst/>
                <a:ea typeface="Calibri" pitchFamily="34" charset="0"/>
                <a:cs typeface="Times New Roman" pitchFamily="18" charset="0"/>
              </a:rPr>
              <a:t> молюсь», 75 </a:t>
            </a:r>
            <a:r>
              <a:rPr kumimoji="0" lang="ru-RU" sz="2000" b="1" i="0" u="none" strike="noStrike" cap="none" normalizeH="0" baseline="0" dirty="0" err="1" smtClean="0">
                <a:ln>
                  <a:noFill/>
                </a:ln>
                <a:solidFill>
                  <a:schemeClr val="tx1"/>
                </a:solidFill>
                <a:effectLst/>
                <a:ea typeface="Calibri" pitchFamily="34" charset="0"/>
                <a:cs typeface="Times New Roman" pitchFamily="18" charset="0"/>
              </a:rPr>
              <a:t>років</a:t>
            </a:r>
            <a:r>
              <a:rPr kumimoji="0" lang="ru-RU" sz="2000" b="1" i="0" u="none" strike="noStrike" cap="none" normalizeH="0" baseline="0" dirty="0" smtClean="0">
                <a:ln>
                  <a:noFill/>
                </a:ln>
                <a:solidFill>
                  <a:schemeClr val="tx1"/>
                </a:solidFill>
                <a:effectLst/>
                <a:ea typeface="Calibri" pitchFamily="34" charset="0"/>
                <a:cs typeface="Times New Roman" pitchFamily="18" charset="0"/>
              </a:rPr>
              <a:t> </a:t>
            </a:r>
            <a:r>
              <a:rPr kumimoji="0" lang="ru-RU" sz="2000" b="1" i="0" u="none" strike="noStrike" cap="none" normalizeH="0" baseline="0" dirty="0" err="1" smtClean="0">
                <a:ln>
                  <a:noFill/>
                </a:ln>
                <a:solidFill>
                  <a:schemeClr val="tx1"/>
                </a:solidFill>
                <a:effectLst/>
                <a:ea typeface="Calibri" pitchFamily="34" charset="0"/>
                <a:cs typeface="Times New Roman" pitchFamily="18" charset="0"/>
              </a:rPr>
              <a:t>депортації</a:t>
            </a:r>
            <a:r>
              <a:rPr kumimoji="0" lang="ru-RU" sz="2000" b="1" i="0" u="none" strike="noStrike" cap="none" normalizeH="0" baseline="0" dirty="0" smtClean="0">
                <a:ln>
                  <a:noFill/>
                </a:ln>
                <a:solidFill>
                  <a:schemeClr val="tx1"/>
                </a:solidFill>
                <a:effectLst/>
                <a:ea typeface="Calibri" pitchFamily="34" charset="0"/>
                <a:cs typeface="Times New Roman" pitchFamily="18" charset="0"/>
              </a:rPr>
              <a:t> </a:t>
            </a:r>
            <a:r>
              <a:rPr kumimoji="0" lang="ru-RU" sz="2000" b="1" i="0" u="none" strike="noStrike" cap="none" normalizeH="0" baseline="0" dirty="0" err="1" smtClean="0">
                <a:ln>
                  <a:noFill/>
                </a:ln>
                <a:solidFill>
                  <a:schemeClr val="tx1"/>
                </a:solidFill>
                <a:effectLst/>
                <a:ea typeface="Calibri" pitchFamily="34" charset="0"/>
                <a:cs typeface="Times New Roman" pitchFamily="18" charset="0"/>
              </a:rPr>
              <a:t>українців</a:t>
            </a:r>
            <a:r>
              <a:rPr kumimoji="0" lang="ru-RU" sz="2000" b="1" i="0" u="none" strike="noStrike" cap="none" normalizeH="0" baseline="0" dirty="0" smtClean="0">
                <a:ln>
                  <a:noFill/>
                </a:ln>
                <a:solidFill>
                  <a:schemeClr val="tx1"/>
                </a:solidFill>
                <a:effectLst/>
                <a:ea typeface="Calibri" pitchFamily="34" charset="0"/>
                <a:cs typeface="Times New Roman" pitchFamily="18" charset="0"/>
              </a:rPr>
              <a:t> - «</a:t>
            </a:r>
            <a:r>
              <a:rPr kumimoji="0" lang="ru-RU" sz="2000" b="1" i="0" u="none" strike="noStrike" cap="none" normalizeH="0" baseline="0" dirty="0" err="1" smtClean="0">
                <a:ln>
                  <a:noFill/>
                </a:ln>
                <a:solidFill>
                  <a:schemeClr val="tx1"/>
                </a:solidFill>
                <a:effectLst/>
                <a:ea typeface="Calibri" pitchFamily="34" charset="0"/>
                <a:cs typeface="Times New Roman" pitchFamily="18" charset="0"/>
              </a:rPr>
              <a:t>Лемковина</a:t>
            </a:r>
            <a:r>
              <a:rPr kumimoji="0" lang="ru-RU" sz="2000" b="1" i="0" u="none" strike="noStrike" cap="none" normalizeH="0" baseline="0" dirty="0" smtClean="0">
                <a:ln>
                  <a:noFill/>
                </a:ln>
                <a:solidFill>
                  <a:schemeClr val="tx1"/>
                </a:solidFill>
                <a:effectLst/>
                <a:ea typeface="Calibri" pitchFamily="34" charset="0"/>
                <a:cs typeface="Times New Roman" pitchFamily="18" charset="0"/>
              </a:rPr>
              <a:t>», година </a:t>
            </a:r>
            <a:r>
              <a:rPr kumimoji="0" lang="ru-RU" sz="2000" b="1" i="0" u="none" strike="noStrike" cap="none" normalizeH="0" baseline="0" dirty="0" err="1" smtClean="0">
                <a:ln>
                  <a:noFill/>
                </a:ln>
                <a:solidFill>
                  <a:schemeClr val="tx1"/>
                </a:solidFill>
                <a:effectLst/>
                <a:ea typeface="Calibri" pitchFamily="34" charset="0"/>
                <a:cs typeface="Times New Roman" pitchFamily="18" charset="0"/>
              </a:rPr>
              <a:t>пам’яті</a:t>
            </a:r>
            <a:r>
              <a:rPr kumimoji="0" lang="ru-RU" sz="2000" b="1" i="0" u="none" strike="noStrike" cap="none" normalizeH="0" baseline="0" dirty="0" smtClean="0">
                <a:ln>
                  <a:noFill/>
                </a:ln>
                <a:solidFill>
                  <a:schemeClr val="tx1"/>
                </a:solidFill>
                <a:effectLst/>
                <a:ea typeface="Calibri" pitchFamily="34" charset="0"/>
                <a:cs typeface="Times New Roman" pitchFamily="18" charset="0"/>
              </a:rPr>
              <a:t> «</a:t>
            </a:r>
            <a:r>
              <a:rPr kumimoji="0" lang="ru-RU" sz="2000" b="1" i="0" u="none" strike="noStrike" cap="none" normalizeH="0" baseline="0" dirty="0" err="1" smtClean="0">
                <a:ln>
                  <a:noFill/>
                </a:ln>
                <a:solidFill>
                  <a:schemeClr val="tx1"/>
                </a:solidFill>
                <a:effectLst/>
                <a:ea typeface="Calibri" pitchFamily="34" charset="0"/>
                <a:cs typeface="Times New Roman" pitchFamily="18" charset="0"/>
              </a:rPr>
              <a:t>Пам’ятаємо</a:t>
            </a:r>
            <a:r>
              <a:rPr kumimoji="0" lang="ru-RU" sz="2000" b="1" i="0" u="none" strike="noStrike" cap="none" normalizeH="0" baseline="0" dirty="0" smtClean="0">
                <a:ln>
                  <a:noFill/>
                </a:ln>
                <a:solidFill>
                  <a:schemeClr val="tx1"/>
                </a:solidFill>
                <a:effectLst/>
                <a:ea typeface="Calibri" pitchFamily="34" charset="0"/>
                <a:cs typeface="Times New Roman" pitchFamily="18" charset="0"/>
              </a:rPr>
              <a:t> </a:t>
            </a:r>
            <a:r>
              <a:rPr kumimoji="0" lang="ru-RU" sz="2000" b="1" i="0" u="none" strike="noStrike" cap="none" normalizeH="0" baseline="0" dirty="0" err="1" smtClean="0">
                <a:ln>
                  <a:noFill/>
                </a:ln>
                <a:solidFill>
                  <a:schemeClr val="tx1"/>
                </a:solidFill>
                <a:effectLst/>
                <a:ea typeface="Calibri" pitchFamily="34" charset="0"/>
                <a:cs typeface="Times New Roman" pitchFamily="18" charset="0"/>
              </a:rPr>
              <a:t>минуле</a:t>
            </a:r>
            <a:r>
              <a:rPr kumimoji="0" lang="ru-RU" sz="2000" b="1" i="0" u="none" strike="noStrike" cap="none" normalizeH="0" baseline="0" dirty="0" smtClean="0">
                <a:ln>
                  <a:noFill/>
                </a:ln>
                <a:solidFill>
                  <a:schemeClr val="tx1"/>
                </a:solidFill>
                <a:effectLst/>
                <a:ea typeface="Calibri" pitchFamily="34" charset="0"/>
                <a:cs typeface="Times New Roman" pitchFamily="18" charset="0"/>
              </a:rPr>
              <a:t> </a:t>
            </a:r>
            <a:r>
              <a:rPr kumimoji="0" lang="ru-RU" sz="2000" b="1" i="0" u="none" strike="noStrike" cap="none" normalizeH="0" baseline="0" dirty="0" err="1" smtClean="0">
                <a:ln>
                  <a:noFill/>
                </a:ln>
                <a:solidFill>
                  <a:schemeClr val="tx1"/>
                </a:solidFill>
                <a:effectLst/>
                <a:ea typeface="Calibri" pitchFamily="34" charset="0"/>
                <a:cs typeface="Times New Roman" pitchFamily="18" charset="0"/>
              </a:rPr>
              <a:t>заради</a:t>
            </a:r>
            <a:r>
              <a:rPr kumimoji="0" lang="ru-RU" sz="2000" b="1" i="0" u="none" strike="noStrike" cap="none" normalizeH="0" baseline="0" dirty="0" smtClean="0">
                <a:ln>
                  <a:noFill/>
                </a:ln>
                <a:solidFill>
                  <a:schemeClr val="tx1"/>
                </a:solidFill>
                <a:effectLst/>
                <a:ea typeface="Calibri" pitchFamily="34" charset="0"/>
                <a:cs typeface="Times New Roman" pitchFamily="18" charset="0"/>
              </a:rPr>
              <a:t> </a:t>
            </a:r>
            <a:r>
              <a:rPr kumimoji="0" lang="ru-RU" sz="2000" b="1" i="0" u="none" strike="noStrike" cap="none" normalizeH="0" baseline="0" dirty="0" err="1" smtClean="0">
                <a:ln>
                  <a:noFill/>
                </a:ln>
                <a:solidFill>
                  <a:schemeClr val="tx1"/>
                </a:solidFill>
                <a:effectLst/>
                <a:ea typeface="Calibri" pitchFamily="34" charset="0"/>
                <a:cs typeface="Times New Roman" pitchFamily="18" charset="0"/>
              </a:rPr>
              <a:t>майбутнього</a:t>
            </a:r>
            <a:r>
              <a:rPr kumimoji="0" lang="ru-RU" sz="2000" b="1" i="0" u="none" strike="noStrike" cap="none" normalizeH="0" baseline="0" dirty="0" smtClean="0">
                <a:ln>
                  <a:noFill/>
                </a:ln>
                <a:solidFill>
                  <a:schemeClr val="tx1"/>
                </a:solidFill>
                <a:effectLst/>
                <a:ea typeface="Calibri" pitchFamily="34" charset="0"/>
                <a:cs typeface="Times New Roman" pitchFamily="18" charset="0"/>
              </a:rPr>
              <a:t>», </a:t>
            </a:r>
            <a:r>
              <a:rPr kumimoji="0" lang="ru-RU" sz="2000" b="1" i="0" u="none" strike="noStrike" cap="none" normalizeH="0" baseline="0" dirty="0" err="1" smtClean="0">
                <a:ln>
                  <a:noFill/>
                </a:ln>
                <a:solidFill>
                  <a:schemeClr val="tx1"/>
                </a:solidFill>
                <a:effectLst/>
                <a:ea typeface="Calibri" pitchFamily="34" charset="0"/>
                <a:cs typeface="Times New Roman" pitchFamily="18" charset="0"/>
              </a:rPr>
              <a:t>поминальний</a:t>
            </a:r>
            <a:r>
              <a:rPr kumimoji="0" lang="ru-RU" sz="2000" b="1" i="0" u="none" strike="noStrike" cap="none" normalizeH="0" baseline="0" dirty="0" smtClean="0">
                <a:ln>
                  <a:noFill/>
                </a:ln>
                <a:solidFill>
                  <a:schemeClr val="tx1"/>
                </a:solidFill>
                <a:effectLst/>
                <a:ea typeface="Calibri" pitchFamily="34" charset="0"/>
                <a:cs typeface="Times New Roman" pitchFamily="18" charset="0"/>
              </a:rPr>
              <a:t> </a:t>
            </a:r>
            <a:r>
              <a:rPr kumimoji="0" lang="ru-RU" sz="2000" b="1" i="0" u="none" strike="noStrike" cap="none" normalizeH="0" baseline="0" dirty="0" err="1" smtClean="0">
                <a:ln>
                  <a:noFill/>
                </a:ln>
                <a:solidFill>
                  <a:schemeClr val="tx1"/>
                </a:solidFill>
                <a:effectLst/>
                <a:ea typeface="Calibri" pitchFamily="34" charset="0"/>
                <a:cs typeface="Times New Roman" pitchFamily="18" charset="0"/>
              </a:rPr>
              <a:t>вечір</a:t>
            </a:r>
            <a:r>
              <a:rPr kumimoji="0" lang="ru-RU" sz="2000" b="1" i="0" u="none" strike="noStrike" cap="none" normalizeH="0" baseline="0" dirty="0" smtClean="0">
                <a:ln>
                  <a:noFill/>
                </a:ln>
                <a:solidFill>
                  <a:schemeClr val="tx1"/>
                </a:solidFill>
                <a:effectLst/>
                <a:ea typeface="Calibri" pitchFamily="34" charset="0"/>
                <a:cs typeface="Times New Roman" pitchFamily="18" charset="0"/>
              </a:rPr>
              <a:t> «</a:t>
            </a:r>
            <a:r>
              <a:rPr kumimoji="0" lang="ru-RU" sz="2000" b="1" i="0" u="none" strike="noStrike" cap="none" normalizeH="0" baseline="0" dirty="0" err="1" smtClean="0">
                <a:ln>
                  <a:noFill/>
                </a:ln>
                <a:solidFill>
                  <a:schemeClr val="tx1"/>
                </a:solidFill>
                <a:effectLst/>
                <a:ea typeface="Calibri" pitchFamily="34" charset="0"/>
                <a:cs typeface="Times New Roman" pitchFamily="18" charset="0"/>
              </a:rPr>
              <a:t>Тільки</a:t>
            </a:r>
            <a:r>
              <a:rPr kumimoji="0" lang="ru-RU" sz="2000" b="1" i="0" u="none" strike="noStrike" cap="none" normalizeH="0" baseline="0" dirty="0" smtClean="0">
                <a:ln>
                  <a:noFill/>
                </a:ln>
                <a:solidFill>
                  <a:schemeClr val="tx1"/>
                </a:solidFill>
                <a:effectLst/>
                <a:ea typeface="Calibri" pitchFamily="34" charset="0"/>
                <a:cs typeface="Times New Roman" pitchFamily="18" charset="0"/>
              </a:rPr>
              <a:t> </a:t>
            </a:r>
            <a:r>
              <a:rPr kumimoji="0" lang="ru-RU" sz="2000" b="1" i="0" u="none" strike="noStrike" cap="none" normalizeH="0" baseline="0" dirty="0" err="1" smtClean="0">
                <a:ln>
                  <a:noFill/>
                </a:ln>
                <a:solidFill>
                  <a:schemeClr val="tx1"/>
                </a:solidFill>
                <a:effectLst/>
                <a:ea typeface="Calibri" pitchFamily="34" charset="0"/>
                <a:cs typeface="Times New Roman" pitchFamily="18" charset="0"/>
              </a:rPr>
              <a:t>пам'ять</a:t>
            </a:r>
            <a:r>
              <a:rPr kumimoji="0" lang="ru-RU" sz="2000" b="1" i="0" u="none" strike="noStrike" cap="none" normalizeH="0" baseline="0" dirty="0" smtClean="0">
                <a:ln>
                  <a:noFill/>
                </a:ln>
                <a:solidFill>
                  <a:schemeClr val="tx1"/>
                </a:solidFill>
                <a:effectLst/>
                <a:ea typeface="Calibri" pitchFamily="34" charset="0"/>
                <a:cs typeface="Times New Roman" pitchFamily="18" charset="0"/>
              </a:rPr>
              <a:t> не </a:t>
            </a:r>
            <a:r>
              <a:rPr kumimoji="0" lang="ru-RU" sz="2000" b="1" i="0" u="none" strike="noStrike" cap="none" normalizeH="0" baseline="0" dirty="0" err="1" smtClean="0">
                <a:ln>
                  <a:noFill/>
                </a:ln>
                <a:solidFill>
                  <a:schemeClr val="tx1"/>
                </a:solidFill>
                <a:effectLst/>
                <a:ea typeface="Calibri" pitchFamily="34" charset="0"/>
                <a:cs typeface="Times New Roman" pitchFamily="18" charset="0"/>
              </a:rPr>
              <a:t>сивіє</a:t>
            </a:r>
            <a:r>
              <a:rPr kumimoji="0" lang="ru-RU" sz="2000" b="1" i="0" u="none" strike="noStrike" cap="none" normalizeH="0" baseline="0" dirty="0" smtClean="0">
                <a:ln>
                  <a:noFill/>
                </a:ln>
                <a:solidFill>
                  <a:schemeClr val="tx1"/>
                </a:solidFill>
                <a:effectLst/>
                <a:ea typeface="Calibri" pitchFamily="34" charset="0"/>
                <a:cs typeface="Times New Roman" pitchFamily="18" charset="0"/>
              </a:rPr>
              <a:t>», свято </a:t>
            </a:r>
            <a:r>
              <a:rPr kumimoji="0" lang="ru-RU" sz="2000" b="1" i="0" u="none" strike="noStrike" cap="none" normalizeH="0" baseline="0" dirty="0" err="1" smtClean="0">
                <a:ln>
                  <a:noFill/>
                </a:ln>
                <a:solidFill>
                  <a:schemeClr val="tx1"/>
                </a:solidFill>
                <a:effectLst/>
                <a:ea typeface="Calibri" pitchFamily="34" charset="0"/>
                <a:cs typeface="Times New Roman" pitchFamily="18" charset="0"/>
              </a:rPr>
              <a:t>української</a:t>
            </a:r>
            <a:r>
              <a:rPr kumimoji="0" lang="ru-RU" sz="2000" b="1" i="0" u="none" strike="noStrike" cap="none" normalizeH="0" baseline="0" dirty="0" smtClean="0">
                <a:ln>
                  <a:noFill/>
                </a:ln>
                <a:solidFill>
                  <a:schemeClr val="tx1"/>
                </a:solidFill>
                <a:effectLst/>
                <a:ea typeface="Calibri" pitchFamily="34" charset="0"/>
                <a:cs typeface="Times New Roman" pitchFamily="18" charset="0"/>
              </a:rPr>
              <a:t> </a:t>
            </a:r>
            <a:r>
              <a:rPr kumimoji="0" lang="ru-RU" sz="2000" b="1" i="0" u="none" strike="noStrike" cap="none" normalizeH="0" baseline="0" dirty="0" err="1" smtClean="0">
                <a:ln>
                  <a:noFill/>
                </a:ln>
                <a:solidFill>
                  <a:schemeClr val="tx1"/>
                </a:solidFill>
                <a:effectLst/>
                <a:ea typeface="Calibri" pitchFamily="34" charset="0"/>
                <a:cs typeface="Times New Roman" pitchFamily="18" charset="0"/>
              </a:rPr>
              <a:t>молоді</a:t>
            </a:r>
            <a:r>
              <a:rPr kumimoji="0" lang="ru-RU" sz="2000" b="1" i="0" u="none" strike="noStrike" cap="none" normalizeH="0" baseline="0" dirty="0" smtClean="0">
                <a:ln>
                  <a:noFill/>
                </a:ln>
                <a:solidFill>
                  <a:schemeClr val="tx1"/>
                </a:solidFill>
                <a:effectLst/>
                <a:ea typeface="Calibri" pitchFamily="34" charset="0"/>
                <a:cs typeface="Times New Roman" pitchFamily="18" charset="0"/>
              </a:rPr>
              <a:t> «Андрей </a:t>
            </a:r>
            <a:r>
              <a:rPr kumimoji="0" lang="ru-RU" sz="2000" b="1" i="0" u="none" strike="noStrike" cap="none" normalizeH="0" baseline="0" dirty="0" err="1" smtClean="0">
                <a:ln>
                  <a:noFill/>
                </a:ln>
                <a:solidFill>
                  <a:schemeClr val="tx1"/>
                </a:solidFill>
                <a:effectLst/>
                <a:ea typeface="Calibri" pitchFamily="34" charset="0"/>
                <a:cs typeface="Times New Roman" pitchFamily="18" charset="0"/>
              </a:rPr>
              <a:t>Шептицький</a:t>
            </a:r>
            <a:r>
              <a:rPr kumimoji="0" lang="ru-RU" sz="2000" b="1" i="0" u="none" strike="noStrike" cap="none" normalizeH="0" baseline="0" dirty="0" smtClean="0">
                <a:ln>
                  <a:noFill/>
                </a:ln>
                <a:solidFill>
                  <a:schemeClr val="tx1"/>
                </a:solidFill>
                <a:effectLst/>
                <a:ea typeface="Calibri" pitchFamily="34" charset="0"/>
                <a:cs typeface="Times New Roman" pitchFamily="18" charset="0"/>
              </a:rPr>
              <a:t> – </a:t>
            </a:r>
            <a:r>
              <a:rPr kumimoji="0" lang="ru-RU" sz="2000" b="1" i="0" u="none" strike="noStrike" cap="none" normalizeH="0" baseline="0" dirty="0" err="1" smtClean="0">
                <a:ln>
                  <a:noFill/>
                </a:ln>
                <a:solidFill>
                  <a:schemeClr val="tx1"/>
                </a:solidFill>
                <a:effectLst/>
                <a:ea typeface="Calibri" pitchFamily="34" charset="0"/>
                <a:cs typeface="Times New Roman" pitchFamily="18" charset="0"/>
              </a:rPr>
              <a:t>це</a:t>
            </a:r>
            <a:r>
              <a:rPr kumimoji="0" lang="ru-RU" sz="2000" b="1" i="0" u="none" strike="noStrike" cap="none" normalizeH="0" baseline="0" dirty="0" smtClean="0">
                <a:ln>
                  <a:noFill/>
                </a:ln>
                <a:solidFill>
                  <a:schemeClr val="tx1"/>
                </a:solidFill>
                <a:effectLst/>
                <a:ea typeface="Calibri" pitchFamily="34" charset="0"/>
                <a:cs typeface="Times New Roman" pitchFamily="18" charset="0"/>
              </a:rPr>
              <a:t> </a:t>
            </a:r>
            <a:r>
              <a:rPr kumimoji="0" lang="ru-RU" sz="2000" b="1" i="0" u="none" strike="noStrike" cap="none" normalizeH="0" baseline="0" dirty="0" err="1" smtClean="0">
                <a:ln>
                  <a:noFill/>
                </a:ln>
                <a:solidFill>
                  <a:schemeClr val="tx1"/>
                </a:solidFill>
                <a:effectLst/>
                <a:ea typeface="Calibri" pitchFamily="34" charset="0"/>
                <a:cs typeface="Times New Roman" pitchFamily="18" charset="0"/>
              </a:rPr>
              <a:t>Україна</a:t>
            </a:r>
            <a:r>
              <a:rPr kumimoji="0" lang="ru-RU" sz="2000" b="1" i="0" u="none" strike="noStrike" cap="none" normalizeH="0" baseline="0" dirty="0" smtClean="0">
                <a:ln>
                  <a:noFill/>
                </a:ln>
                <a:solidFill>
                  <a:schemeClr val="tx1"/>
                </a:solidFill>
                <a:effectLst/>
                <a:ea typeface="Calibri" pitchFamily="34" charset="0"/>
                <a:cs typeface="Times New Roman" pitchFamily="18" charset="0"/>
              </a:rPr>
              <a:t>: </a:t>
            </a:r>
            <a:r>
              <a:rPr kumimoji="0" lang="ru-RU" sz="2000" b="1" i="0" u="none" strike="noStrike" cap="none" normalizeH="0" baseline="0" dirty="0" err="1" smtClean="0">
                <a:ln>
                  <a:noFill/>
                </a:ln>
                <a:solidFill>
                  <a:schemeClr val="tx1"/>
                </a:solidFill>
                <a:effectLst/>
                <a:ea typeface="Calibri" pitchFamily="34" charset="0"/>
                <a:cs typeface="Times New Roman" pitchFamily="18" charset="0"/>
              </a:rPr>
              <a:t>будівничий</a:t>
            </a:r>
            <a:r>
              <a:rPr kumimoji="0" lang="ru-RU" sz="2000" b="1" i="0" u="none" strike="noStrike" cap="none" normalizeH="0" baseline="0" dirty="0" smtClean="0">
                <a:ln>
                  <a:noFill/>
                </a:ln>
                <a:solidFill>
                  <a:schemeClr val="tx1"/>
                </a:solidFill>
                <a:effectLst/>
                <a:ea typeface="Calibri" pitchFamily="34" charset="0"/>
                <a:cs typeface="Times New Roman" pitchFamily="18" charset="0"/>
              </a:rPr>
              <a:t>, князь, </a:t>
            </a:r>
            <a:r>
              <a:rPr kumimoji="0" lang="ru-RU" sz="2000" b="1" i="0" u="none" strike="noStrike" cap="none" normalizeH="0" baseline="0" dirty="0" err="1" smtClean="0">
                <a:ln>
                  <a:noFill/>
                </a:ln>
                <a:solidFill>
                  <a:schemeClr val="tx1"/>
                </a:solidFill>
                <a:effectLst/>
                <a:ea typeface="Calibri" pitchFamily="34" charset="0"/>
                <a:cs typeface="Times New Roman" pitchFamily="18" charset="0"/>
              </a:rPr>
              <a:t>лідер</a:t>
            </a:r>
            <a:r>
              <a:rPr kumimoji="0" lang="ru-RU" sz="2000" b="1" i="0" u="none" strike="noStrike" cap="none" normalizeH="0" baseline="0" dirty="0" smtClean="0">
                <a:ln>
                  <a:noFill/>
                </a:ln>
                <a:solidFill>
                  <a:schemeClr val="tx1"/>
                </a:solidFill>
                <a:effectLst/>
                <a:ea typeface="Calibri" pitchFamily="34" charset="0"/>
                <a:cs typeface="Times New Roman" pitchFamily="18" charset="0"/>
              </a:rPr>
              <a:t>!», </a:t>
            </a:r>
            <a:r>
              <a:rPr kumimoji="0" lang="ru-RU" sz="2000" b="1" i="0" u="none" strike="noStrike" cap="none" normalizeH="0" baseline="0" dirty="0" err="1" smtClean="0">
                <a:ln>
                  <a:noFill/>
                </a:ln>
                <a:solidFill>
                  <a:schemeClr val="tx1"/>
                </a:solidFill>
                <a:effectLst/>
                <a:ea typeface="Calibri" pitchFamily="34" charset="0"/>
                <a:cs typeface="Times New Roman" pitchFamily="18" charset="0"/>
              </a:rPr>
              <a:t>святковий</a:t>
            </a:r>
            <a:r>
              <a:rPr kumimoji="0" lang="ru-RU" sz="2000" b="1" i="0" u="none" strike="noStrike" cap="none" normalizeH="0" baseline="0" dirty="0" smtClean="0">
                <a:ln>
                  <a:noFill/>
                </a:ln>
                <a:solidFill>
                  <a:schemeClr val="tx1"/>
                </a:solidFill>
                <a:effectLst/>
                <a:ea typeface="Calibri" pitchFamily="34" charset="0"/>
                <a:cs typeface="Times New Roman" pitchFamily="18" charset="0"/>
              </a:rPr>
              <a:t> концерт «Живи, моя </a:t>
            </a:r>
            <a:r>
              <a:rPr kumimoji="0" lang="ru-RU" sz="2000" b="1" i="0" u="none" strike="noStrike" cap="none" normalizeH="0" baseline="0" dirty="0" err="1" smtClean="0">
                <a:ln>
                  <a:noFill/>
                </a:ln>
                <a:solidFill>
                  <a:schemeClr val="tx1"/>
                </a:solidFill>
                <a:effectLst/>
                <a:ea typeface="Calibri" pitchFamily="34" charset="0"/>
                <a:cs typeface="Times New Roman" pitchFamily="18" charset="0"/>
              </a:rPr>
              <a:t>державо</a:t>
            </a:r>
            <a:r>
              <a:rPr kumimoji="0" lang="ru-RU" sz="2000" b="1" i="0" u="none" strike="noStrike" cap="none" normalizeH="0" baseline="0" dirty="0" smtClean="0">
                <a:ln>
                  <a:noFill/>
                </a:ln>
                <a:solidFill>
                  <a:schemeClr val="tx1"/>
                </a:solidFill>
                <a:effectLst/>
                <a:ea typeface="Calibri" pitchFamily="34" charset="0"/>
                <a:cs typeface="Times New Roman" pitchFamily="18" charset="0"/>
              </a:rPr>
              <a:t>», </a:t>
            </a:r>
            <a:r>
              <a:rPr kumimoji="0" lang="ru-RU" sz="2000" b="1" i="0" u="none" strike="noStrike" cap="none" normalizeH="0" baseline="0" dirty="0" err="1" smtClean="0">
                <a:ln>
                  <a:noFill/>
                </a:ln>
                <a:solidFill>
                  <a:schemeClr val="tx1"/>
                </a:solidFill>
                <a:effectLst/>
                <a:ea typeface="Calibri" pitchFamily="34" charset="0"/>
                <a:cs typeface="Times New Roman" pitchFamily="18" charset="0"/>
              </a:rPr>
              <a:t>патріотичний</a:t>
            </a:r>
            <a:r>
              <a:rPr kumimoji="0" lang="ru-RU" sz="2000" b="1" i="0" u="none" strike="noStrike" cap="none" normalizeH="0" baseline="0" dirty="0" smtClean="0">
                <a:ln>
                  <a:noFill/>
                </a:ln>
                <a:solidFill>
                  <a:schemeClr val="tx1"/>
                </a:solidFill>
                <a:effectLst/>
                <a:ea typeface="Calibri" pitchFamily="34" charset="0"/>
                <a:cs typeface="Times New Roman" pitchFamily="18" charset="0"/>
              </a:rPr>
              <a:t> </a:t>
            </a:r>
            <a:r>
              <a:rPr kumimoji="0" lang="ru-RU" sz="2000" b="1" i="0" u="none" strike="noStrike" cap="none" normalizeH="0" baseline="0" dirty="0" err="1" smtClean="0">
                <a:ln>
                  <a:noFill/>
                </a:ln>
                <a:solidFill>
                  <a:schemeClr val="tx1"/>
                </a:solidFill>
                <a:effectLst/>
                <a:ea typeface="Calibri" pitchFamily="34" charset="0"/>
                <a:cs typeface="Times New Roman" pitchFamily="18" charset="0"/>
              </a:rPr>
              <a:t>захід</a:t>
            </a:r>
            <a:r>
              <a:rPr kumimoji="0" lang="ru-RU" sz="2000" b="1" i="0" u="none" strike="noStrike" cap="none" normalizeH="0" baseline="0" dirty="0" smtClean="0">
                <a:ln>
                  <a:noFill/>
                </a:ln>
                <a:solidFill>
                  <a:schemeClr val="tx1"/>
                </a:solidFill>
                <a:effectLst/>
                <a:ea typeface="Calibri" pitchFamily="34" charset="0"/>
                <a:cs typeface="Times New Roman" pitchFamily="18" charset="0"/>
              </a:rPr>
              <a:t> «</a:t>
            </a:r>
            <a:r>
              <a:rPr kumimoji="0" lang="ru-RU" sz="2000" b="1" i="0" u="none" strike="noStrike" cap="none" normalizeH="0" baseline="0" dirty="0" err="1" smtClean="0">
                <a:ln>
                  <a:noFill/>
                </a:ln>
                <a:solidFill>
                  <a:schemeClr val="tx1"/>
                </a:solidFill>
                <a:effectLst/>
                <a:ea typeface="Calibri" pitchFamily="34" charset="0"/>
                <a:cs typeface="Times New Roman" pitchFamily="18" charset="0"/>
              </a:rPr>
              <a:t>Пісні</a:t>
            </a:r>
            <a:r>
              <a:rPr kumimoji="0" lang="ru-RU" sz="2000" b="1" i="0" u="none" strike="noStrike" cap="none" normalizeH="0" baseline="0" dirty="0" smtClean="0">
                <a:ln>
                  <a:noFill/>
                </a:ln>
                <a:solidFill>
                  <a:schemeClr val="tx1"/>
                </a:solidFill>
                <a:effectLst/>
                <a:ea typeface="Calibri" pitchFamily="34" charset="0"/>
                <a:cs typeface="Times New Roman" pitchFamily="18" charset="0"/>
              </a:rPr>
              <a:t> Перемоги», </a:t>
            </a:r>
            <a:r>
              <a:rPr kumimoji="0" lang="ru-RU" sz="2000" b="1" i="0" u="none" strike="noStrike" cap="none" normalizeH="0" baseline="0" dirty="0" err="1" smtClean="0">
                <a:ln>
                  <a:noFill/>
                </a:ln>
                <a:solidFill>
                  <a:schemeClr val="tx1"/>
                </a:solidFill>
                <a:effectLst/>
                <a:ea typeface="Calibri" pitchFamily="34" charset="0"/>
                <a:cs typeface="Times New Roman" pitchFamily="18" charset="0"/>
              </a:rPr>
              <a:t>літературно-вокальна</a:t>
            </a:r>
            <a:r>
              <a:rPr kumimoji="0" lang="ru-RU" sz="2000" b="1" i="0" u="none" strike="noStrike" cap="none" normalizeH="0" baseline="0" dirty="0" smtClean="0">
                <a:ln>
                  <a:noFill/>
                </a:ln>
                <a:solidFill>
                  <a:schemeClr val="tx1"/>
                </a:solidFill>
                <a:effectLst/>
                <a:ea typeface="Calibri" pitchFamily="34" charset="0"/>
                <a:cs typeface="Times New Roman" pitchFamily="18" charset="0"/>
              </a:rPr>
              <a:t> </a:t>
            </a:r>
            <a:r>
              <a:rPr kumimoji="0" lang="ru-RU" sz="2000" b="1" i="0" u="none" strike="noStrike" cap="none" normalizeH="0" baseline="0" dirty="0" err="1" smtClean="0">
                <a:ln>
                  <a:noFill/>
                </a:ln>
                <a:solidFill>
                  <a:schemeClr val="tx1"/>
                </a:solidFill>
                <a:effectLst/>
                <a:ea typeface="Calibri" pitchFamily="34" charset="0"/>
                <a:cs typeface="Times New Roman" pitchFamily="18" charset="0"/>
              </a:rPr>
              <a:t>просвітницька</a:t>
            </a:r>
            <a:r>
              <a:rPr kumimoji="0" lang="ru-RU" sz="2000" b="1" i="0" u="none" strike="noStrike" cap="none" normalizeH="0" baseline="0" dirty="0" smtClean="0">
                <a:ln>
                  <a:noFill/>
                </a:ln>
                <a:solidFill>
                  <a:schemeClr val="tx1"/>
                </a:solidFill>
                <a:effectLst/>
                <a:ea typeface="Calibri" pitchFamily="34" charset="0"/>
                <a:cs typeface="Times New Roman" pitchFamily="18" charset="0"/>
              </a:rPr>
              <a:t> </a:t>
            </a:r>
            <a:r>
              <a:rPr kumimoji="0" lang="ru-RU" sz="2000" b="1" i="0" u="none" strike="noStrike" cap="none" normalizeH="0" baseline="0" dirty="0" err="1" smtClean="0">
                <a:ln>
                  <a:noFill/>
                </a:ln>
                <a:solidFill>
                  <a:schemeClr val="tx1"/>
                </a:solidFill>
                <a:effectLst/>
                <a:ea typeface="Calibri" pitchFamily="34" charset="0"/>
                <a:cs typeface="Times New Roman" pitchFamily="18" charset="0"/>
              </a:rPr>
              <a:t>програма</a:t>
            </a:r>
            <a:r>
              <a:rPr kumimoji="0" lang="ru-RU" sz="2000" b="1" i="0" u="none" strike="noStrike" cap="none" normalizeH="0" baseline="0" dirty="0" smtClean="0">
                <a:ln>
                  <a:noFill/>
                </a:ln>
                <a:solidFill>
                  <a:schemeClr val="tx1"/>
                </a:solidFill>
                <a:effectLst/>
                <a:ea typeface="Calibri" pitchFamily="34" charset="0"/>
                <a:cs typeface="Times New Roman" pitchFamily="18" charset="0"/>
              </a:rPr>
              <a:t> «</a:t>
            </a:r>
            <a:r>
              <a:rPr kumimoji="0" lang="ru-RU" sz="2000" b="1" i="0" u="none" strike="noStrike" cap="none" normalizeH="0" baseline="0" dirty="0" err="1" smtClean="0">
                <a:ln>
                  <a:noFill/>
                </a:ln>
                <a:solidFill>
                  <a:schemeClr val="tx1"/>
                </a:solidFill>
                <a:effectLst/>
                <a:ea typeface="Calibri" pitchFamily="34" charset="0"/>
                <a:cs typeface="Times New Roman" pitchFamily="18" charset="0"/>
              </a:rPr>
              <a:t>Пам’ятай</a:t>
            </a:r>
            <a:r>
              <a:rPr kumimoji="0" lang="ru-RU" sz="2000" b="1" i="0" u="none" strike="noStrike" cap="none" normalizeH="0" baseline="0" dirty="0" smtClean="0">
                <a:ln>
                  <a:noFill/>
                </a:ln>
                <a:solidFill>
                  <a:schemeClr val="tx1"/>
                </a:solidFill>
                <a:effectLst/>
                <a:ea typeface="Calibri" pitchFamily="34" charset="0"/>
                <a:cs typeface="Times New Roman" pitchFamily="18" charset="0"/>
              </a:rPr>
              <a:t> </a:t>
            </a:r>
            <a:r>
              <a:rPr kumimoji="0" lang="ru-RU" sz="2000" b="1" i="0" u="none" strike="noStrike" cap="none" normalizeH="0" baseline="0" dirty="0" err="1" smtClean="0">
                <a:ln>
                  <a:noFill/>
                </a:ln>
                <a:solidFill>
                  <a:schemeClr val="tx1"/>
                </a:solidFill>
                <a:effectLst/>
                <a:ea typeface="Calibri" pitchFamily="34" charset="0"/>
                <a:cs typeface="Times New Roman" pitchFamily="18" charset="0"/>
              </a:rPr>
              <a:t>героїв</a:t>
            </a:r>
            <a:r>
              <a:rPr kumimoji="0" lang="ru-RU" sz="2000" b="1" i="0" u="none" strike="noStrike" cap="none" normalizeH="0" baseline="0" dirty="0" smtClean="0">
                <a:ln>
                  <a:noFill/>
                </a:ln>
                <a:solidFill>
                  <a:schemeClr val="tx1"/>
                </a:solidFill>
                <a:effectLst/>
                <a:ea typeface="Calibri" pitchFamily="34" charset="0"/>
                <a:cs typeface="Times New Roman" pitchFamily="18" charset="0"/>
              </a:rPr>
              <a:t>», </a:t>
            </a:r>
            <a:r>
              <a:rPr kumimoji="0" lang="ru-RU" sz="2000" b="1" i="0" u="none" strike="noStrike" cap="none" normalizeH="0" baseline="0" dirty="0" err="1" smtClean="0">
                <a:ln>
                  <a:noFill/>
                </a:ln>
                <a:solidFill>
                  <a:schemeClr val="tx1"/>
                </a:solidFill>
                <a:effectLst/>
                <a:ea typeface="Calibri" pitchFamily="34" charset="0"/>
                <a:cs typeface="Times New Roman" pitchFamily="18" charset="0"/>
              </a:rPr>
              <a:t>тематичний</a:t>
            </a:r>
            <a:r>
              <a:rPr kumimoji="0" lang="ru-RU" sz="2000" b="1" i="0" u="none" strike="noStrike" cap="none" normalizeH="0" baseline="0" dirty="0" smtClean="0">
                <a:ln>
                  <a:noFill/>
                </a:ln>
                <a:solidFill>
                  <a:schemeClr val="tx1"/>
                </a:solidFill>
                <a:effectLst/>
                <a:ea typeface="Calibri" pitchFamily="34" charset="0"/>
                <a:cs typeface="Times New Roman" pitchFamily="18" charset="0"/>
              </a:rPr>
              <a:t> </a:t>
            </a:r>
            <a:r>
              <a:rPr kumimoji="0" lang="ru-RU" sz="2000" b="1" i="0" u="none" strike="noStrike" cap="none" normalizeH="0" baseline="0" dirty="0" err="1" smtClean="0">
                <a:ln>
                  <a:noFill/>
                </a:ln>
                <a:solidFill>
                  <a:schemeClr val="tx1"/>
                </a:solidFill>
                <a:effectLst/>
                <a:ea typeface="Calibri" pitchFamily="34" charset="0"/>
                <a:cs typeface="Times New Roman" pitchFamily="18" charset="0"/>
              </a:rPr>
              <a:t>вечір</a:t>
            </a:r>
            <a:r>
              <a:rPr kumimoji="0" lang="ru-RU" sz="2000" b="1" i="0" u="none" strike="noStrike" cap="none" normalizeH="0" baseline="0" dirty="0" smtClean="0">
                <a:ln>
                  <a:noFill/>
                </a:ln>
                <a:solidFill>
                  <a:schemeClr val="tx1"/>
                </a:solidFill>
                <a:effectLst/>
                <a:ea typeface="Calibri" pitchFamily="34" charset="0"/>
                <a:cs typeface="Times New Roman" pitchFamily="18" charset="0"/>
              </a:rPr>
              <a:t> «</a:t>
            </a:r>
            <a:r>
              <a:rPr kumimoji="0" lang="ru-RU" sz="2000" b="1" i="0" u="none" strike="noStrike" cap="none" normalizeH="0" baseline="0" dirty="0" err="1" smtClean="0">
                <a:ln>
                  <a:noFill/>
                </a:ln>
                <a:solidFill>
                  <a:schemeClr val="tx1"/>
                </a:solidFill>
                <a:effectLst/>
                <a:ea typeface="Calibri" pitchFamily="34" charset="0"/>
                <a:cs typeface="Times New Roman" pitchFamily="18" charset="0"/>
              </a:rPr>
              <a:t>Хрещення</a:t>
            </a:r>
            <a:r>
              <a:rPr kumimoji="0" lang="ru-RU" sz="2000" b="1" i="0" u="none" strike="noStrike" cap="none" normalizeH="0" baseline="0" dirty="0" smtClean="0">
                <a:ln>
                  <a:noFill/>
                </a:ln>
                <a:solidFill>
                  <a:schemeClr val="tx1"/>
                </a:solidFill>
                <a:effectLst/>
                <a:ea typeface="Calibri" pitchFamily="34" charset="0"/>
                <a:cs typeface="Times New Roman" pitchFamily="18" charset="0"/>
              </a:rPr>
              <a:t> </a:t>
            </a:r>
            <a:r>
              <a:rPr kumimoji="0" lang="ru-RU" sz="2000" b="1" i="0" u="none" strike="noStrike" cap="none" normalizeH="0" baseline="0" dirty="0" err="1" smtClean="0">
                <a:ln>
                  <a:noFill/>
                </a:ln>
                <a:solidFill>
                  <a:schemeClr val="tx1"/>
                </a:solidFill>
                <a:effectLst/>
                <a:ea typeface="Calibri" pitchFamily="34" charset="0"/>
                <a:cs typeface="Times New Roman" pitchFamily="18" charset="0"/>
              </a:rPr>
              <a:t>Русі</a:t>
            </a:r>
            <a:r>
              <a:rPr kumimoji="0" lang="ru-RU" sz="2000" b="1" i="0" u="none" strike="noStrike" cap="none" normalizeH="0" baseline="0" dirty="0" smtClean="0">
                <a:ln>
                  <a:noFill/>
                </a:ln>
                <a:solidFill>
                  <a:schemeClr val="tx1"/>
                </a:solidFill>
                <a:effectLst/>
                <a:ea typeface="Calibri" pitchFamily="34" charset="0"/>
                <a:cs typeface="Times New Roman" pitchFamily="18" charset="0"/>
              </a:rPr>
              <a:t> – перша </a:t>
            </a:r>
            <a:r>
              <a:rPr kumimoji="0" lang="ru-RU" sz="2000" b="1" i="0" u="none" strike="noStrike" cap="none" normalizeH="0" baseline="0" dirty="0" err="1" smtClean="0">
                <a:ln>
                  <a:noFill/>
                </a:ln>
                <a:solidFill>
                  <a:schemeClr val="tx1"/>
                </a:solidFill>
                <a:effectLst/>
                <a:ea typeface="Calibri" pitchFamily="34" charset="0"/>
                <a:cs typeface="Times New Roman" pitchFamily="18" charset="0"/>
              </a:rPr>
              <a:t>сходинка</a:t>
            </a:r>
            <a:r>
              <a:rPr kumimoji="0" lang="ru-RU" sz="2000" b="1" i="0" u="none" strike="noStrike" cap="none" normalizeH="0" baseline="0" dirty="0" smtClean="0">
                <a:ln>
                  <a:noFill/>
                </a:ln>
                <a:solidFill>
                  <a:schemeClr val="tx1"/>
                </a:solidFill>
                <a:effectLst/>
                <a:ea typeface="Calibri" pitchFamily="34" charset="0"/>
                <a:cs typeface="Times New Roman" pitchFamily="18" charset="0"/>
              </a:rPr>
              <a:t> до </a:t>
            </a:r>
            <a:r>
              <a:rPr kumimoji="0" lang="ru-RU" sz="2000" b="1" i="0" u="none" strike="noStrike" cap="none" normalizeH="0" baseline="0" dirty="0" err="1" smtClean="0">
                <a:ln>
                  <a:noFill/>
                </a:ln>
                <a:solidFill>
                  <a:schemeClr val="tx1"/>
                </a:solidFill>
                <a:effectLst/>
                <a:ea typeface="Calibri" pitchFamily="34" charset="0"/>
                <a:cs typeface="Times New Roman" pitchFamily="18" charset="0"/>
              </a:rPr>
              <a:t>духовності</a:t>
            </a:r>
            <a:r>
              <a:rPr kumimoji="0" lang="ru-RU" sz="2000" b="1" i="0" u="none" strike="noStrike" cap="none" normalizeH="0" baseline="0" dirty="0" smtClean="0">
                <a:ln>
                  <a:noFill/>
                </a:ln>
                <a:solidFill>
                  <a:schemeClr val="tx1"/>
                </a:solidFill>
                <a:effectLst/>
                <a:ea typeface="Calibri" pitchFamily="34" charset="0"/>
                <a:cs typeface="Times New Roman" pitchFamily="18" charset="0"/>
              </a:rPr>
              <a:t>», </a:t>
            </a:r>
            <a:r>
              <a:rPr kumimoji="0" lang="ru-RU" sz="2000" b="1" i="0" u="none" strike="noStrike" cap="none" normalizeH="0" baseline="0" dirty="0" err="1" smtClean="0">
                <a:ln>
                  <a:noFill/>
                </a:ln>
                <a:solidFill>
                  <a:schemeClr val="tx1"/>
                </a:solidFill>
                <a:effectLst/>
                <a:ea typeface="Calibri" pitchFamily="34" charset="0"/>
                <a:cs typeface="Times New Roman" pitchFamily="18" charset="0"/>
              </a:rPr>
              <a:t>літературна</a:t>
            </a:r>
            <a:r>
              <a:rPr kumimoji="0" lang="ru-RU" sz="2000" b="1" i="0" u="none" strike="noStrike" cap="none" normalizeH="0" baseline="0" dirty="0" smtClean="0">
                <a:ln>
                  <a:noFill/>
                </a:ln>
                <a:solidFill>
                  <a:schemeClr val="tx1"/>
                </a:solidFill>
                <a:effectLst/>
                <a:ea typeface="Calibri" pitchFamily="34" charset="0"/>
                <a:cs typeface="Times New Roman" pitchFamily="18" charset="0"/>
              </a:rPr>
              <a:t> година «З </a:t>
            </a:r>
            <a:r>
              <a:rPr kumimoji="0" lang="ru-RU" sz="2000" b="1" i="0" u="none" strike="noStrike" cap="none" normalizeH="0" baseline="0" dirty="0" err="1" smtClean="0">
                <a:ln>
                  <a:noFill/>
                </a:ln>
                <a:solidFill>
                  <a:schemeClr val="tx1"/>
                </a:solidFill>
                <a:effectLst/>
                <a:ea typeface="Calibri" pitchFamily="34" charset="0"/>
                <a:cs typeface="Times New Roman" pitchFamily="18" charset="0"/>
              </a:rPr>
              <a:t>Україною</a:t>
            </a:r>
            <a:r>
              <a:rPr kumimoji="0" lang="ru-RU" sz="2000" b="1" i="0" u="none" strike="noStrike" cap="none" normalizeH="0" baseline="0" dirty="0" smtClean="0">
                <a:ln>
                  <a:noFill/>
                </a:ln>
                <a:solidFill>
                  <a:schemeClr val="tx1"/>
                </a:solidFill>
                <a:effectLst/>
                <a:ea typeface="Calibri" pitchFamily="34" charset="0"/>
                <a:cs typeface="Times New Roman" pitchFamily="18" charset="0"/>
              </a:rPr>
              <a:t> в </a:t>
            </a:r>
            <a:r>
              <a:rPr kumimoji="0" lang="ru-RU" sz="2000" b="1" i="0" u="none" strike="noStrike" cap="none" normalizeH="0" baseline="0" dirty="0" err="1" smtClean="0">
                <a:ln>
                  <a:noFill/>
                </a:ln>
                <a:solidFill>
                  <a:schemeClr val="tx1"/>
                </a:solidFill>
                <a:effectLst/>
                <a:ea typeface="Calibri" pitchFamily="34" charset="0"/>
                <a:cs typeface="Times New Roman" pitchFamily="18" charset="0"/>
              </a:rPr>
              <a:t>серці</a:t>
            </a:r>
            <a:r>
              <a:rPr kumimoji="0" lang="ru-RU" sz="2000" b="1" i="0" u="none" strike="noStrike" cap="none" normalizeH="0" baseline="0" dirty="0" smtClean="0">
                <a:ln>
                  <a:noFill/>
                </a:ln>
                <a:solidFill>
                  <a:schemeClr val="tx1"/>
                </a:solidFill>
                <a:effectLst/>
                <a:ea typeface="Calibri" pitchFamily="34" charset="0"/>
                <a:cs typeface="Times New Roman" pitchFamily="18" charset="0"/>
              </a:rPr>
              <a:t>», «</a:t>
            </a:r>
            <a:r>
              <a:rPr kumimoji="0" lang="ru-RU" sz="2000" b="1" i="0" u="none" strike="noStrike" cap="none" normalizeH="0" baseline="0" dirty="0" err="1" smtClean="0">
                <a:ln>
                  <a:noFill/>
                </a:ln>
                <a:solidFill>
                  <a:schemeClr val="tx1"/>
                </a:solidFill>
                <a:effectLst/>
                <a:ea typeface="Calibri" pitchFamily="34" charset="0"/>
                <a:cs typeface="Times New Roman" pitchFamily="18" charset="0"/>
              </a:rPr>
              <a:t>Листопадовий</a:t>
            </a:r>
            <a:r>
              <a:rPr kumimoji="0" lang="ru-RU" sz="2000" b="1" i="0" u="none" strike="noStrike" cap="none" normalizeH="0" baseline="0" dirty="0" smtClean="0">
                <a:ln>
                  <a:noFill/>
                </a:ln>
                <a:solidFill>
                  <a:schemeClr val="tx1"/>
                </a:solidFill>
                <a:effectLst/>
                <a:ea typeface="Calibri" pitchFamily="34" charset="0"/>
                <a:cs typeface="Times New Roman" pitchFamily="18" charset="0"/>
              </a:rPr>
              <a:t> чин» - </a:t>
            </a:r>
            <a:r>
              <a:rPr kumimoji="0" lang="ru-RU" sz="2000" b="1" i="0" u="none" strike="noStrike" cap="none" normalizeH="0" baseline="0" dirty="0" err="1" smtClean="0">
                <a:ln>
                  <a:noFill/>
                </a:ln>
                <a:solidFill>
                  <a:schemeClr val="tx1"/>
                </a:solidFill>
                <a:effectLst/>
                <a:ea typeface="Calibri" pitchFamily="34" charset="0"/>
                <a:cs typeface="Times New Roman" pitchFamily="18" charset="0"/>
              </a:rPr>
              <a:t>вшанування</a:t>
            </a:r>
            <a:r>
              <a:rPr kumimoji="0" lang="ru-RU" sz="2000" b="1" i="0" u="none" strike="noStrike" cap="none" normalizeH="0" baseline="0" dirty="0" smtClean="0">
                <a:ln>
                  <a:noFill/>
                </a:ln>
                <a:solidFill>
                  <a:schemeClr val="tx1"/>
                </a:solidFill>
                <a:effectLst/>
                <a:ea typeface="Calibri" pitchFamily="34" charset="0"/>
                <a:cs typeface="Times New Roman" pitchFamily="18" charset="0"/>
              </a:rPr>
              <a:t> </a:t>
            </a:r>
            <a:r>
              <a:rPr kumimoji="0" lang="ru-RU" sz="2000" b="1" i="0" u="none" strike="noStrike" cap="none" normalizeH="0" baseline="0" dirty="0" err="1" smtClean="0">
                <a:ln>
                  <a:noFill/>
                </a:ln>
                <a:solidFill>
                  <a:schemeClr val="tx1"/>
                </a:solidFill>
                <a:effectLst/>
                <a:ea typeface="Calibri" pitchFamily="34" charset="0"/>
                <a:cs typeface="Times New Roman" pitchFamily="18" charset="0"/>
              </a:rPr>
              <a:t>памяті</a:t>
            </a:r>
            <a:r>
              <a:rPr kumimoji="0" lang="ru-RU" sz="2000" b="1" i="0" u="none" strike="noStrike" cap="none" normalizeH="0" baseline="0" dirty="0" smtClean="0">
                <a:ln>
                  <a:noFill/>
                </a:ln>
                <a:solidFill>
                  <a:schemeClr val="tx1"/>
                </a:solidFill>
                <a:effectLst/>
                <a:ea typeface="Calibri" pitchFamily="34" charset="0"/>
                <a:cs typeface="Times New Roman" pitchFamily="18" charset="0"/>
              </a:rPr>
              <a:t> </a:t>
            </a:r>
            <a:r>
              <a:rPr kumimoji="0" lang="ru-RU" sz="2000" b="1" i="0" u="none" strike="noStrike" cap="none" normalizeH="0" baseline="0" dirty="0" err="1" smtClean="0">
                <a:ln>
                  <a:noFill/>
                </a:ln>
                <a:solidFill>
                  <a:schemeClr val="tx1"/>
                </a:solidFill>
                <a:effectLst/>
                <a:ea typeface="Calibri" pitchFamily="34" charset="0"/>
                <a:cs typeface="Times New Roman" pitchFamily="18" charset="0"/>
              </a:rPr>
              <a:t>воїнів</a:t>
            </a:r>
            <a:r>
              <a:rPr kumimoji="0" lang="ru-RU" sz="2000" b="1" i="0" u="none" strike="noStrike" cap="none" normalizeH="0" baseline="0" dirty="0" smtClean="0">
                <a:ln>
                  <a:noFill/>
                </a:ln>
                <a:solidFill>
                  <a:schemeClr val="tx1"/>
                </a:solidFill>
                <a:effectLst/>
                <a:ea typeface="Calibri" pitchFamily="34" charset="0"/>
                <a:cs typeface="Times New Roman" pitchFamily="18" charset="0"/>
              </a:rPr>
              <a:t> УПА, УГА, СС, </a:t>
            </a:r>
            <a:r>
              <a:rPr kumimoji="0" lang="ru-RU" sz="2000" b="1" i="0" u="none" strike="noStrike" cap="none" normalizeH="0" baseline="0" dirty="0" err="1" smtClean="0">
                <a:ln>
                  <a:noFill/>
                </a:ln>
                <a:solidFill>
                  <a:schemeClr val="tx1"/>
                </a:solidFill>
                <a:effectLst/>
                <a:ea typeface="Calibri" pitchFamily="34" charset="0"/>
                <a:cs typeface="Times New Roman" pitchFamily="18" charset="0"/>
              </a:rPr>
              <a:t>святковий</a:t>
            </a:r>
            <a:r>
              <a:rPr kumimoji="0" lang="ru-RU" sz="2000" b="1" i="0" u="none" strike="noStrike" cap="none" normalizeH="0" baseline="0" dirty="0" smtClean="0">
                <a:ln>
                  <a:noFill/>
                </a:ln>
                <a:solidFill>
                  <a:schemeClr val="tx1"/>
                </a:solidFill>
                <a:effectLst/>
                <a:ea typeface="Calibri" pitchFamily="34" charset="0"/>
                <a:cs typeface="Times New Roman" pitchFamily="18" charset="0"/>
              </a:rPr>
              <a:t> концерт «ЗУНР – </a:t>
            </a:r>
            <a:r>
              <a:rPr kumimoji="0" lang="ru-RU" sz="2000" b="1" i="0" u="none" strike="noStrike" cap="none" normalizeH="0" baseline="0" dirty="0" err="1" smtClean="0">
                <a:ln>
                  <a:noFill/>
                </a:ln>
                <a:solidFill>
                  <a:schemeClr val="tx1"/>
                </a:solidFill>
                <a:effectLst/>
                <a:ea typeface="Calibri" pitchFamily="34" charset="0"/>
                <a:cs typeface="Times New Roman" pitchFamily="18" charset="0"/>
              </a:rPr>
              <a:t>провісниця</a:t>
            </a:r>
            <a:r>
              <a:rPr kumimoji="0" lang="ru-RU" sz="2000" b="1" i="0" u="none" strike="noStrike" cap="none" normalizeH="0" baseline="0" dirty="0" smtClean="0">
                <a:ln>
                  <a:noFill/>
                </a:ln>
                <a:solidFill>
                  <a:schemeClr val="tx1"/>
                </a:solidFill>
                <a:effectLst/>
                <a:ea typeface="Calibri" pitchFamily="34" charset="0"/>
                <a:cs typeface="Times New Roman" pitchFamily="18" charset="0"/>
              </a:rPr>
              <a:t> </a:t>
            </a:r>
            <a:r>
              <a:rPr kumimoji="0" lang="ru-RU" sz="2000" b="1" i="0" u="none" strike="noStrike" cap="none" normalizeH="0" baseline="0" dirty="0" err="1" smtClean="0">
                <a:ln>
                  <a:noFill/>
                </a:ln>
                <a:solidFill>
                  <a:schemeClr val="tx1"/>
                </a:solidFill>
                <a:effectLst/>
                <a:ea typeface="Calibri" pitchFamily="34" charset="0"/>
                <a:cs typeface="Times New Roman" pitchFamily="18" charset="0"/>
              </a:rPr>
              <a:t>держави</a:t>
            </a:r>
            <a:r>
              <a:rPr kumimoji="0" lang="ru-RU" sz="2000" b="1" i="0" u="none" strike="noStrike" cap="none" normalizeH="0" baseline="0" dirty="0" smtClean="0">
                <a:ln>
                  <a:noFill/>
                </a:ln>
                <a:solidFill>
                  <a:schemeClr val="tx1"/>
                </a:solidFill>
                <a:effectLst/>
                <a:ea typeface="Calibri" pitchFamily="34" charset="0"/>
                <a:cs typeface="Times New Roman" pitchFamily="18" charset="0"/>
              </a:rPr>
              <a:t> </a:t>
            </a:r>
            <a:r>
              <a:rPr kumimoji="0" lang="ru-RU" sz="2000" b="1" i="0" u="none" strike="noStrike" cap="none" normalizeH="0" baseline="0" dirty="0" err="1" smtClean="0">
                <a:ln>
                  <a:noFill/>
                </a:ln>
                <a:solidFill>
                  <a:schemeClr val="tx1"/>
                </a:solidFill>
                <a:effectLst/>
                <a:ea typeface="Calibri" pitchFamily="34" charset="0"/>
                <a:cs typeface="Times New Roman" pitchFamily="18" charset="0"/>
              </a:rPr>
              <a:t>Україна</a:t>
            </a:r>
            <a:r>
              <a:rPr kumimoji="0" lang="ru-RU" sz="2000" b="1" i="0" u="none" strike="noStrike" cap="none" normalizeH="0" baseline="0" dirty="0" smtClean="0">
                <a:ln>
                  <a:noFill/>
                </a:ln>
                <a:solidFill>
                  <a:schemeClr val="tx1"/>
                </a:solidFill>
                <a:effectLst/>
                <a:ea typeface="Calibri" pitchFamily="34" charset="0"/>
                <a:cs typeface="Times New Roman" pitchFamily="18" charset="0"/>
              </a:rPr>
              <a:t>», </a:t>
            </a:r>
            <a:r>
              <a:rPr kumimoji="0" lang="ru-RU" sz="2000" b="1" i="0" u="none" strike="noStrike" cap="none" normalizeH="0" baseline="0" dirty="0" err="1" smtClean="0">
                <a:ln>
                  <a:noFill/>
                </a:ln>
                <a:solidFill>
                  <a:schemeClr val="tx1"/>
                </a:solidFill>
                <a:effectLst/>
                <a:ea typeface="Calibri" pitchFamily="34" charset="0"/>
                <a:cs typeface="Times New Roman" pitchFamily="18" charset="0"/>
              </a:rPr>
              <a:t>патріотичний</a:t>
            </a:r>
            <a:r>
              <a:rPr kumimoji="0" lang="ru-RU" sz="2000" b="1" i="0" u="none" strike="noStrike" cap="none" normalizeH="0" baseline="0" dirty="0" smtClean="0">
                <a:ln>
                  <a:noFill/>
                </a:ln>
                <a:solidFill>
                  <a:schemeClr val="tx1"/>
                </a:solidFill>
                <a:effectLst/>
                <a:ea typeface="Calibri" pitchFamily="34" charset="0"/>
                <a:cs typeface="Times New Roman" pitchFamily="18" charset="0"/>
              </a:rPr>
              <a:t> </a:t>
            </a:r>
            <a:r>
              <a:rPr kumimoji="0" lang="ru-RU" sz="2000" b="1" i="0" u="none" strike="noStrike" cap="none" normalizeH="0" baseline="0" dirty="0" err="1" smtClean="0">
                <a:ln>
                  <a:noFill/>
                </a:ln>
                <a:solidFill>
                  <a:schemeClr val="tx1"/>
                </a:solidFill>
                <a:effectLst/>
                <a:ea typeface="Calibri" pitchFamily="34" charset="0"/>
                <a:cs typeface="Times New Roman" pitchFamily="18" charset="0"/>
              </a:rPr>
              <a:t>квест</a:t>
            </a:r>
            <a:r>
              <a:rPr kumimoji="0" lang="ru-RU" sz="2000" b="1" i="0" u="none" strike="noStrike" cap="none" normalizeH="0" baseline="0" dirty="0" smtClean="0">
                <a:ln>
                  <a:noFill/>
                </a:ln>
                <a:solidFill>
                  <a:schemeClr val="tx1"/>
                </a:solidFill>
                <a:effectLst/>
                <a:ea typeface="Calibri" pitchFamily="34" charset="0"/>
                <a:cs typeface="Times New Roman" pitchFamily="18" charset="0"/>
              </a:rPr>
              <a:t> «</a:t>
            </a:r>
            <a:r>
              <a:rPr kumimoji="0" lang="ru-RU" sz="2000" b="1" i="0" u="none" strike="noStrike" cap="none" normalizeH="0" baseline="0" dirty="0" err="1" smtClean="0">
                <a:ln>
                  <a:noFill/>
                </a:ln>
                <a:solidFill>
                  <a:schemeClr val="tx1"/>
                </a:solidFill>
                <a:effectLst/>
                <a:ea typeface="Calibri" pitchFamily="34" charset="0"/>
                <a:cs typeface="Times New Roman" pitchFamily="18" charset="0"/>
              </a:rPr>
              <a:t>Україна</a:t>
            </a:r>
            <a:r>
              <a:rPr kumimoji="0" lang="ru-RU" sz="2000" b="1" i="0" u="none" strike="noStrike" cap="none" normalizeH="0" baseline="0" dirty="0" smtClean="0">
                <a:ln>
                  <a:noFill/>
                </a:ln>
                <a:solidFill>
                  <a:schemeClr val="tx1"/>
                </a:solidFill>
                <a:effectLst/>
                <a:ea typeface="Calibri" pitchFamily="34" charset="0"/>
                <a:cs typeface="Times New Roman" pitchFamily="18" charset="0"/>
              </a:rPr>
              <a:t> </a:t>
            </a:r>
            <a:r>
              <a:rPr kumimoji="0" lang="ru-RU" sz="2000" b="1" i="0" u="none" strike="noStrike" cap="none" normalizeH="0" baseline="0" dirty="0" err="1" smtClean="0">
                <a:ln>
                  <a:noFill/>
                </a:ln>
                <a:solidFill>
                  <a:schemeClr val="tx1"/>
                </a:solidFill>
                <a:effectLst/>
                <a:ea typeface="Calibri" pitchFamily="34" charset="0"/>
                <a:cs typeface="Times New Roman" pitchFamily="18" charset="0"/>
              </a:rPr>
              <a:t>різноманітна</a:t>
            </a:r>
            <a:r>
              <a:rPr kumimoji="0" lang="ru-RU" sz="2000" b="1" i="0" u="none" strike="noStrike" cap="none" normalizeH="0" baseline="0" dirty="0" smtClean="0">
                <a:ln>
                  <a:noFill/>
                </a:ln>
                <a:solidFill>
                  <a:schemeClr val="tx1"/>
                </a:solidFill>
                <a:effectLst/>
                <a:ea typeface="Calibri" pitchFamily="34" charset="0"/>
                <a:cs typeface="Times New Roman" pitchFamily="18" charset="0"/>
              </a:rPr>
              <a:t>», </a:t>
            </a:r>
            <a:r>
              <a:rPr kumimoji="0" lang="ru-RU" sz="2000" b="1" i="0" u="none" strike="noStrike" cap="none" normalizeH="0" baseline="0" dirty="0" err="1" smtClean="0">
                <a:ln>
                  <a:noFill/>
                </a:ln>
                <a:solidFill>
                  <a:schemeClr val="tx1"/>
                </a:solidFill>
                <a:effectLst/>
                <a:ea typeface="Calibri" pitchFamily="34" charset="0"/>
                <a:cs typeface="Times New Roman" pitchFamily="18" charset="0"/>
              </a:rPr>
              <a:t>вечір-реквієм</a:t>
            </a:r>
            <a:r>
              <a:rPr kumimoji="0" lang="ru-RU" sz="2000" b="1" i="0" u="none" strike="noStrike" cap="none" normalizeH="0" baseline="0" dirty="0" smtClean="0">
                <a:ln>
                  <a:noFill/>
                </a:ln>
                <a:solidFill>
                  <a:schemeClr val="tx1"/>
                </a:solidFill>
                <a:effectLst/>
                <a:ea typeface="Calibri" pitchFamily="34" charset="0"/>
                <a:cs typeface="Times New Roman" pitchFamily="18" charset="0"/>
              </a:rPr>
              <a:t> «</a:t>
            </a:r>
            <a:r>
              <a:rPr kumimoji="0" lang="ru-RU" sz="2000" b="1" i="0" u="none" strike="noStrike" cap="none" normalizeH="0" baseline="0" dirty="0" err="1" smtClean="0">
                <a:ln>
                  <a:noFill/>
                </a:ln>
                <a:solidFill>
                  <a:schemeClr val="tx1"/>
                </a:solidFill>
                <a:effectLst/>
                <a:ea typeface="Calibri" pitchFamily="34" charset="0"/>
                <a:cs typeface="Times New Roman" pitchFamily="18" charset="0"/>
              </a:rPr>
              <a:t>Їм</a:t>
            </a:r>
            <a:r>
              <a:rPr kumimoji="0" lang="ru-RU" sz="2000" b="1" i="0" u="none" strike="noStrike" cap="none" normalizeH="0" baseline="0" dirty="0" smtClean="0">
                <a:ln>
                  <a:noFill/>
                </a:ln>
                <a:solidFill>
                  <a:schemeClr val="tx1"/>
                </a:solidFill>
                <a:effectLst/>
                <a:ea typeface="Calibri" pitchFamily="34" charset="0"/>
                <a:cs typeface="Times New Roman" pitchFamily="18" charset="0"/>
              </a:rPr>
              <a:t> у </a:t>
            </a:r>
            <a:r>
              <a:rPr kumimoji="0" lang="ru-RU" sz="2000" b="1" i="0" u="none" strike="noStrike" cap="none" normalizeH="0" baseline="0" dirty="0" err="1" smtClean="0">
                <a:ln>
                  <a:noFill/>
                </a:ln>
                <a:solidFill>
                  <a:schemeClr val="tx1"/>
                </a:solidFill>
                <a:effectLst/>
                <a:ea typeface="Calibri" pitchFamily="34" charset="0"/>
                <a:cs typeface="Times New Roman" pitchFamily="18" charset="0"/>
              </a:rPr>
              <a:t>віках</a:t>
            </a:r>
            <a:r>
              <a:rPr kumimoji="0" lang="ru-RU" sz="2000" b="1" i="0" u="none" strike="noStrike" cap="none" normalizeH="0" baseline="0" dirty="0" smtClean="0">
                <a:ln>
                  <a:noFill/>
                </a:ln>
                <a:solidFill>
                  <a:schemeClr val="tx1"/>
                </a:solidFill>
                <a:effectLst/>
                <a:ea typeface="Calibri" pitchFamily="34" charset="0"/>
                <a:cs typeface="Times New Roman" pitchFamily="18" charset="0"/>
              </a:rPr>
              <a:t> </a:t>
            </a:r>
            <a:r>
              <a:rPr kumimoji="0" lang="ru-RU" sz="2000" b="1" i="0" u="none" strike="noStrike" cap="none" normalizeH="0" baseline="0" dirty="0" err="1" smtClean="0">
                <a:ln>
                  <a:noFill/>
                </a:ln>
                <a:solidFill>
                  <a:schemeClr val="tx1"/>
                </a:solidFill>
                <a:effectLst/>
                <a:ea typeface="Calibri" pitchFamily="34" charset="0"/>
                <a:cs typeface="Times New Roman" pitchFamily="18" charset="0"/>
              </a:rPr>
              <a:t>судилося</a:t>
            </a:r>
            <a:r>
              <a:rPr kumimoji="0" lang="ru-RU" sz="2000" b="1" i="0" u="none" strike="noStrike" cap="none" normalizeH="0" baseline="0" dirty="0" smtClean="0">
                <a:ln>
                  <a:noFill/>
                </a:ln>
                <a:solidFill>
                  <a:schemeClr val="tx1"/>
                </a:solidFill>
                <a:effectLst/>
                <a:ea typeface="Calibri" pitchFamily="34" charset="0"/>
                <a:cs typeface="Times New Roman" pitchFamily="18" charset="0"/>
              </a:rPr>
              <a:t> </a:t>
            </a:r>
            <a:r>
              <a:rPr kumimoji="0" lang="ru-RU" sz="2000" b="1" i="0" u="none" strike="noStrike" cap="none" normalizeH="0" baseline="0" dirty="0" err="1" smtClean="0">
                <a:ln>
                  <a:noFill/>
                </a:ln>
                <a:solidFill>
                  <a:schemeClr val="tx1"/>
                </a:solidFill>
                <a:effectLst/>
                <a:ea typeface="Calibri" pitchFamily="34" charset="0"/>
                <a:cs typeface="Times New Roman" pitchFamily="18" charset="0"/>
              </a:rPr>
              <a:t>безсмерття</a:t>
            </a:r>
            <a:r>
              <a:rPr kumimoji="0" lang="ru-RU" sz="2000" b="1" i="0" u="none" strike="noStrike" cap="none" normalizeH="0" baseline="0" dirty="0" smtClean="0">
                <a:ln>
                  <a:noFill/>
                </a:ln>
                <a:solidFill>
                  <a:schemeClr val="tx1"/>
                </a:solidFill>
                <a:effectLst/>
                <a:ea typeface="Calibri" pitchFamily="34" charset="0"/>
                <a:cs typeface="Times New Roman" pitchFamily="18" charset="0"/>
              </a:rPr>
              <a:t>», </a:t>
            </a:r>
            <a:r>
              <a:rPr kumimoji="0" lang="ru-RU" sz="2000" b="1" i="0" u="none" strike="noStrike" cap="none" normalizeH="0" baseline="0" dirty="0" err="1" smtClean="0">
                <a:ln>
                  <a:noFill/>
                </a:ln>
                <a:solidFill>
                  <a:schemeClr val="tx1"/>
                </a:solidFill>
                <a:effectLst/>
                <a:ea typeface="Calibri" pitchFamily="34" charset="0"/>
                <a:cs typeface="Times New Roman" pitchFamily="18" charset="0"/>
              </a:rPr>
              <a:t>вечір-пам'ять</a:t>
            </a:r>
            <a:r>
              <a:rPr kumimoji="0" lang="ru-RU" sz="2000" b="1" i="0" u="none" strike="noStrike" cap="none" normalizeH="0" baseline="0" dirty="0" smtClean="0">
                <a:ln>
                  <a:noFill/>
                </a:ln>
                <a:solidFill>
                  <a:schemeClr val="tx1"/>
                </a:solidFill>
                <a:effectLst/>
                <a:ea typeface="Calibri" pitchFamily="34" charset="0"/>
                <a:cs typeface="Times New Roman" pitchFamily="18" charset="0"/>
              </a:rPr>
              <a:t> «</a:t>
            </a:r>
            <a:r>
              <a:rPr kumimoji="0" lang="ru-RU" sz="2000" b="1" i="0" u="none" strike="noStrike" cap="none" normalizeH="0" baseline="0" dirty="0" err="1" smtClean="0">
                <a:ln>
                  <a:noFill/>
                </a:ln>
                <a:solidFill>
                  <a:schemeClr val="tx1"/>
                </a:solidFill>
                <a:effectLst/>
                <a:ea typeface="Calibri" pitchFamily="34" charset="0"/>
                <a:cs typeface="Times New Roman" pitchFamily="18" charset="0"/>
              </a:rPr>
              <a:t>Україна</a:t>
            </a:r>
            <a:r>
              <a:rPr kumimoji="0" lang="ru-RU" sz="2000" b="1" i="0" u="none" strike="noStrike" cap="none" normalizeH="0" baseline="0" dirty="0" smtClean="0">
                <a:ln>
                  <a:noFill/>
                </a:ln>
                <a:solidFill>
                  <a:schemeClr val="tx1"/>
                </a:solidFill>
                <a:effectLst/>
                <a:ea typeface="Calibri" pitchFamily="34" charset="0"/>
                <a:cs typeface="Times New Roman" pitchFamily="18" charset="0"/>
              </a:rPr>
              <a:t> </a:t>
            </a:r>
            <a:r>
              <a:rPr kumimoji="0" lang="ru-RU" sz="2000" b="1" i="0" u="none" strike="noStrike" cap="none" normalizeH="0" baseline="0" dirty="0" err="1" smtClean="0">
                <a:ln>
                  <a:noFill/>
                </a:ln>
                <a:solidFill>
                  <a:schemeClr val="tx1"/>
                </a:solidFill>
                <a:effectLst/>
                <a:ea typeface="Calibri" pitchFamily="34" charset="0"/>
                <a:cs typeface="Times New Roman" pitchFamily="18" charset="0"/>
              </a:rPr>
              <a:t>пам’ятає</a:t>
            </a:r>
            <a:r>
              <a:rPr kumimoji="0" lang="ru-RU" sz="2000" b="1" i="0" u="none" strike="noStrike" cap="none" normalizeH="0" baseline="0" dirty="0" smtClean="0">
                <a:ln>
                  <a:noFill/>
                </a:ln>
                <a:solidFill>
                  <a:schemeClr val="tx1"/>
                </a:solidFill>
                <a:effectLst/>
                <a:ea typeface="Calibri" pitchFamily="34" charset="0"/>
                <a:cs typeface="Times New Roman" pitchFamily="18" charset="0"/>
              </a:rPr>
              <a:t>, </a:t>
            </a:r>
            <a:r>
              <a:rPr kumimoji="0" lang="ru-RU" sz="2000" b="1" i="0" u="none" strike="noStrike" cap="none" normalizeH="0" baseline="0" dirty="0" err="1" smtClean="0">
                <a:ln>
                  <a:noFill/>
                </a:ln>
                <a:solidFill>
                  <a:schemeClr val="tx1"/>
                </a:solidFill>
                <a:effectLst/>
                <a:ea typeface="Calibri" pitchFamily="34" charset="0"/>
                <a:cs typeface="Times New Roman" pitchFamily="18" charset="0"/>
              </a:rPr>
              <a:t>світ</a:t>
            </a:r>
            <a:r>
              <a:rPr kumimoji="0" lang="ru-RU" sz="2000" b="1" i="0" u="none" strike="noStrike" cap="none" normalizeH="0" baseline="0" dirty="0" smtClean="0">
                <a:ln>
                  <a:noFill/>
                </a:ln>
                <a:solidFill>
                  <a:schemeClr val="tx1"/>
                </a:solidFill>
                <a:effectLst/>
                <a:ea typeface="Calibri" pitchFamily="34" charset="0"/>
                <a:cs typeface="Times New Roman" pitchFamily="18" charset="0"/>
              </a:rPr>
              <a:t> </a:t>
            </a:r>
            <a:r>
              <a:rPr kumimoji="0" lang="ru-RU" sz="2000" b="1" i="0" u="none" strike="noStrike" cap="none" normalizeH="0" baseline="0" dirty="0" err="1" smtClean="0">
                <a:ln>
                  <a:noFill/>
                </a:ln>
                <a:solidFill>
                  <a:schemeClr val="tx1"/>
                </a:solidFill>
                <a:effectLst/>
                <a:ea typeface="Calibri" pitchFamily="34" charset="0"/>
                <a:cs typeface="Times New Roman" pitchFamily="18" charset="0"/>
              </a:rPr>
              <a:t>визнає</a:t>
            </a:r>
            <a:r>
              <a:rPr kumimoji="0" lang="ru-RU" sz="2000" b="1" i="0" u="none" strike="noStrike" cap="none" normalizeH="0" baseline="0" dirty="0" smtClean="0">
                <a:ln>
                  <a:noFill/>
                </a:ln>
                <a:solidFill>
                  <a:schemeClr val="tx1"/>
                </a:solidFill>
                <a:effectLst/>
                <a:ea typeface="Calibri" pitchFamily="34" charset="0"/>
                <a:cs typeface="Times New Roman" pitchFamily="18" charset="0"/>
              </a:rPr>
              <a:t>», </a:t>
            </a:r>
            <a:r>
              <a:rPr kumimoji="0" lang="ru-RU" sz="2000" b="1" i="0" u="none" strike="noStrike" cap="none" normalizeH="0" baseline="0" dirty="0" err="1" smtClean="0">
                <a:ln>
                  <a:noFill/>
                </a:ln>
                <a:solidFill>
                  <a:schemeClr val="tx1"/>
                </a:solidFill>
                <a:effectLst/>
                <a:ea typeface="Calibri" pitchFamily="34" charset="0"/>
                <a:cs typeface="Times New Roman" pitchFamily="18" charset="0"/>
              </a:rPr>
              <a:t>круглий</a:t>
            </a:r>
            <a:r>
              <a:rPr kumimoji="0" lang="ru-RU" sz="2000" b="1" i="0" u="none" strike="noStrike" cap="none" normalizeH="0" baseline="0" dirty="0" smtClean="0">
                <a:ln>
                  <a:noFill/>
                </a:ln>
                <a:solidFill>
                  <a:schemeClr val="tx1"/>
                </a:solidFill>
                <a:effectLst/>
                <a:ea typeface="Calibri" pitchFamily="34" charset="0"/>
                <a:cs typeface="Times New Roman" pitchFamily="18" charset="0"/>
              </a:rPr>
              <a:t> </a:t>
            </a:r>
            <a:r>
              <a:rPr kumimoji="0" lang="ru-RU" sz="2000" b="1" i="0" u="none" strike="noStrike" cap="none" normalizeH="0" baseline="0" dirty="0" err="1" smtClean="0">
                <a:ln>
                  <a:noFill/>
                </a:ln>
                <a:solidFill>
                  <a:schemeClr val="tx1"/>
                </a:solidFill>
                <a:effectLst/>
                <a:ea typeface="Calibri" pitchFamily="34" charset="0"/>
                <a:cs typeface="Times New Roman" pitchFamily="18" charset="0"/>
              </a:rPr>
              <a:t>стіл</a:t>
            </a:r>
            <a:r>
              <a:rPr kumimoji="0" lang="ru-RU" sz="2000" b="1" i="0" u="none" strike="noStrike" cap="none" normalizeH="0" baseline="0" dirty="0" smtClean="0">
                <a:ln>
                  <a:noFill/>
                </a:ln>
                <a:solidFill>
                  <a:schemeClr val="tx1"/>
                </a:solidFill>
                <a:effectLst/>
                <a:ea typeface="Calibri" pitchFamily="34" charset="0"/>
                <a:cs typeface="Times New Roman" pitchFamily="18" charset="0"/>
              </a:rPr>
              <a:t> «</a:t>
            </a:r>
            <a:r>
              <a:rPr kumimoji="0" lang="ru-RU" sz="2000" b="1" i="0" u="none" strike="noStrike" cap="none" normalizeH="0" baseline="0" dirty="0" err="1" smtClean="0">
                <a:ln>
                  <a:noFill/>
                </a:ln>
                <a:solidFill>
                  <a:schemeClr val="tx1"/>
                </a:solidFill>
                <a:effectLst/>
                <a:ea typeface="Calibri" pitchFamily="34" charset="0"/>
                <a:cs typeface="Times New Roman" pitchFamily="18" charset="0"/>
              </a:rPr>
              <a:t>Спогади</a:t>
            </a:r>
            <a:r>
              <a:rPr kumimoji="0" lang="ru-RU" sz="2000" b="1" i="0" u="none" strike="noStrike" cap="none" normalizeH="0" baseline="0" dirty="0" smtClean="0">
                <a:ln>
                  <a:noFill/>
                </a:ln>
                <a:solidFill>
                  <a:schemeClr val="tx1"/>
                </a:solidFill>
                <a:effectLst/>
                <a:ea typeface="Calibri" pitchFamily="34" charset="0"/>
                <a:cs typeface="Times New Roman" pitchFamily="18" charset="0"/>
              </a:rPr>
              <a:t> про </a:t>
            </a:r>
            <a:r>
              <a:rPr kumimoji="0" lang="ru-RU" sz="2000" b="1" i="0" u="none" strike="noStrike" cap="none" normalizeH="0" baseline="0" dirty="0" err="1" smtClean="0">
                <a:ln>
                  <a:noFill/>
                </a:ln>
                <a:solidFill>
                  <a:schemeClr val="tx1"/>
                </a:solidFill>
                <a:effectLst/>
                <a:ea typeface="Calibri" pitchFamily="34" charset="0"/>
                <a:cs typeface="Times New Roman" pitchFamily="18" charset="0"/>
              </a:rPr>
              <a:t>наболіле</a:t>
            </a:r>
            <a:r>
              <a:rPr kumimoji="0" lang="ru-RU" sz="2000" b="1" i="0" u="none" strike="noStrike" cap="none" normalizeH="0" baseline="0" dirty="0" smtClean="0">
                <a:ln>
                  <a:noFill/>
                </a:ln>
                <a:solidFill>
                  <a:schemeClr val="tx1"/>
                </a:solidFill>
                <a:effectLst/>
                <a:ea typeface="Calibri" pitchFamily="34" charset="0"/>
                <a:cs typeface="Times New Roman" pitchFamily="18" charset="0"/>
              </a:rPr>
              <a:t>»(</a:t>
            </a:r>
            <a:r>
              <a:rPr kumimoji="0" lang="ru-RU" sz="2000" b="1" i="0" u="none" strike="noStrike" cap="none" normalizeH="0" baseline="0" dirty="0" err="1" smtClean="0">
                <a:ln>
                  <a:noFill/>
                </a:ln>
                <a:solidFill>
                  <a:schemeClr val="tx1"/>
                </a:solidFill>
                <a:effectLst/>
                <a:ea typeface="Calibri" pitchFamily="34" charset="0"/>
                <a:cs typeface="Times New Roman" pitchFamily="18" charset="0"/>
              </a:rPr>
              <a:t>зустріч</a:t>
            </a:r>
            <a:r>
              <a:rPr kumimoji="0" lang="ru-RU" sz="2000" b="1" i="0" u="none" strike="noStrike" cap="none" normalizeH="0" baseline="0" dirty="0" smtClean="0">
                <a:ln>
                  <a:noFill/>
                </a:ln>
                <a:solidFill>
                  <a:schemeClr val="tx1"/>
                </a:solidFill>
                <a:effectLst/>
                <a:ea typeface="Calibri" pitchFamily="34" charset="0"/>
                <a:cs typeface="Times New Roman" pitchFamily="18" charset="0"/>
              </a:rPr>
              <a:t> </a:t>
            </a:r>
            <a:r>
              <a:rPr kumimoji="0" lang="ru-RU" sz="2000" b="1" i="0" u="none" strike="noStrike" cap="none" normalizeH="0" baseline="0" dirty="0" err="1" smtClean="0">
                <a:ln>
                  <a:noFill/>
                </a:ln>
                <a:solidFill>
                  <a:schemeClr val="tx1"/>
                </a:solidFill>
                <a:effectLst/>
                <a:ea typeface="Calibri" pitchFamily="34" charset="0"/>
                <a:cs typeface="Times New Roman" pitchFamily="18" charset="0"/>
              </a:rPr>
              <a:t>з</a:t>
            </a:r>
            <a:r>
              <a:rPr kumimoji="0" lang="ru-RU" sz="2000" b="1" i="0" u="none" strike="noStrike" cap="none" normalizeH="0" baseline="0" dirty="0" smtClean="0">
                <a:ln>
                  <a:noFill/>
                </a:ln>
                <a:solidFill>
                  <a:schemeClr val="tx1"/>
                </a:solidFill>
                <a:effectLst/>
                <a:ea typeface="Calibri" pitchFamily="34" charset="0"/>
                <a:cs typeface="Times New Roman" pitchFamily="18" charset="0"/>
              </a:rPr>
              <a:t> </a:t>
            </a:r>
            <a:r>
              <a:rPr kumimoji="0" lang="ru-RU" sz="2000" b="1" i="0" u="none" strike="noStrike" cap="none" normalizeH="0" baseline="0" dirty="0" err="1" smtClean="0">
                <a:ln>
                  <a:noFill/>
                </a:ln>
                <a:solidFill>
                  <a:schemeClr val="tx1"/>
                </a:solidFill>
                <a:effectLst/>
                <a:ea typeface="Calibri" pitchFamily="34" charset="0"/>
                <a:cs typeface="Times New Roman" pitchFamily="18" charset="0"/>
              </a:rPr>
              <a:t>воїнами</a:t>
            </a:r>
            <a:r>
              <a:rPr kumimoji="0" lang="ru-RU" sz="2000" b="1" i="0" u="none" strike="noStrike" cap="none" normalizeH="0" baseline="0" dirty="0" smtClean="0">
                <a:ln>
                  <a:noFill/>
                </a:ln>
                <a:solidFill>
                  <a:schemeClr val="tx1"/>
                </a:solidFill>
                <a:effectLst/>
                <a:ea typeface="Calibri" pitchFamily="34" charset="0"/>
                <a:cs typeface="Times New Roman" pitchFamily="18" charset="0"/>
              </a:rPr>
              <a:t> АТО), </a:t>
            </a:r>
            <a:r>
              <a:rPr kumimoji="0" lang="ru-RU" sz="2000" b="1" i="0" u="none" strike="noStrike" cap="none" normalizeH="0" baseline="0" dirty="0" err="1" smtClean="0">
                <a:ln>
                  <a:noFill/>
                </a:ln>
                <a:solidFill>
                  <a:schemeClr val="tx1"/>
                </a:solidFill>
                <a:effectLst/>
                <a:ea typeface="Calibri" pitchFamily="34" charset="0"/>
                <a:cs typeface="Times New Roman" pitchFamily="18" charset="0"/>
              </a:rPr>
              <a:t>вшанування</a:t>
            </a:r>
            <a:r>
              <a:rPr kumimoji="0" lang="ru-RU" sz="2000" b="1" i="0" u="none" strike="noStrike" cap="none" normalizeH="0" baseline="0" dirty="0" smtClean="0">
                <a:ln>
                  <a:noFill/>
                </a:ln>
                <a:solidFill>
                  <a:schemeClr val="tx1"/>
                </a:solidFill>
                <a:effectLst/>
                <a:ea typeface="Calibri" pitchFamily="34" charset="0"/>
                <a:cs typeface="Times New Roman" pitchFamily="18" charset="0"/>
              </a:rPr>
              <a:t> </a:t>
            </a:r>
            <a:r>
              <a:rPr kumimoji="0" lang="ru-RU" sz="2000" b="1" i="0" u="none" strike="noStrike" cap="none" normalizeH="0" baseline="0" dirty="0" err="1" smtClean="0">
                <a:ln>
                  <a:noFill/>
                </a:ln>
                <a:solidFill>
                  <a:schemeClr val="tx1"/>
                </a:solidFill>
                <a:effectLst/>
                <a:ea typeface="Calibri" pitchFamily="34" charset="0"/>
                <a:cs typeface="Times New Roman" pitchFamily="18" charset="0"/>
              </a:rPr>
              <a:t>пам’яті</a:t>
            </a:r>
            <a:r>
              <a:rPr kumimoji="0" lang="ru-RU" sz="2000" b="1" i="0" u="none" strike="noStrike" cap="none" normalizeH="0" baseline="0" dirty="0" smtClean="0">
                <a:ln>
                  <a:noFill/>
                </a:ln>
                <a:solidFill>
                  <a:schemeClr val="tx1"/>
                </a:solidFill>
                <a:effectLst/>
                <a:ea typeface="Calibri" pitchFamily="34" charset="0"/>
                <a:cs typeface="Times New Roman" pitchFamily="18" charset="0"/>
              </a:rPr>
              <a:t> командира, </a:t>
            </a:r>
            <a:r>
              <a:rPr kumimoji="0" lang="ru-RU" sz="2000" b="1" i="0" u="none" strike="noStrike" cap="none" normalizeH="0" baseline="0" dirty="0" err="1" smtClean="0">
                <a:ln>
                  <a:noFill/>
                </a:ln>
                <a:solidFill>
                  <a:schemeClr val="tx1"/>
                </a:solidFill>
                <a:effectLst/>
                <a:ea typeface="Calibri" pitchFamily="34" charset="0"/>
                <a:cs typeface="Times New Roman" pitchFamily="18" charset="0"/>
              </a:rPr>
              <a:t>провідника</a:t>
            </a:r>
            <a:r>
              <a:rPr kumimoji="0" lang="ru-RU" sz="2000" b="1" i="0" u="none" strike="noStrike" cap="none" normalizeH="0" baseline="0" dirty="0" smtClean="0">
                <a:ln>
                  <a:noFill/>
                </a:ln>
                <a:solidFill>
                  <a:schemeClr val="tx1"/>
                </a:solidFill>
                <a:effectLst/>
                <a:ea typeface="Calibri" pitchFamily="34" charset="0"/>
                <a:cs typeface="Times New Roman" pitchFamily="18" charset="0"/>
              </a:rPr>
              <a:t> УВО </a:t>
            </a:r>
            <a:r>
              <a:rPr kumimoji="0" lang="ru-RU" sz="2000" b="1" i="0" u="none" strike="noStrike" cap="none" normalizeH="0" baseline="0" dirty="0" err="1" smtClean="0">
                <a:ln>
                  <a:noFill/>
                </a:ln>
                <a:solidFill>
                  <a:schemeClr val="tx1"/>
                </a:solidFill>
                <a:effectLst/>
                <a:ea typeface="Calibri" pitchFamily="34" charset="0"/>
                <a:cs typeface="Times New Roman" pitchFamily="18" charset="0"/>
              </a:rPr>
              <a:t>Ю.Головінського</a:t>
            </a:r>
            <a:r>
              <a:rPr kumimoji="0" lang="ru-RU" sz="2000" b="1" i="0" u="none" strike="noStrike" cap="none" normalizeH="0" baseline="0" dirty="0" smtClean="0">
                <a:ln>
                  <a:noFill/>
                </a:ln>
                <a:solidFill>
                  <a:schemeClr val="tx1"/>
                </a:solidFill>
                <a:effectLst/>
                <a:ea typeface="Calibri" pitchFamily="34" charset="0"/>
                <a:cs typeface="Times New Roman" pitchFamily="18" charset="0"/>
              </a:rPr>
              <a:t>,  </a:t>
            </a:r>
            <a:r>
              <a:rPr kumimoji="0" lang="ru-RU" sz="2000" b="1" i="0" u="none" strike="noStrike" cap="none" normalizeH="0" baseline="0" dirty="0" err="1" smtClean="0">
                <a:ln>
                  <a:noFill/>
                </a:ln>
                <a:solidFill>
                  <a:schemeClr val="tx1"/>
                </a:solidFill>
                <a:effectLst/>
                <a:ea typeface="Calibri" pitchFamily="34" charset="0"/>
                <a:cs typeface="Times New Roman" pitchFamily="18" charset="0"/>
              </a:rPr>
              <a:t>похід</a:t>
            </a:r>
            <a:r>
              <a:rPr kumimoji="0" lang="ru-RU" sz="2000" b="1" i="0" u="none" strike="noStrike" cap="none" normalizeH="0" baseline="0" dirty="0" smtClean="0">
                <a:ln>
                  <a:noFill/>
                </a:ln>
                <a:solidFill>
                  <a:schemeClr val="tx1"/>
                </a:solidFill>
                <a:effectLst/>
                <a:ea typeface="Calibri" pitchFamily="34" charset="0"/>
                <a:cs typeface="Times New Roman" pitchFamily="18" charset="0"/>
              </a:rPr>
              <a:t> на гору </a:t>
            </a:r>
            <a:r>
              <a:rPr kumimoji="0" lang="ru-RU" sz="2000" b="1" i="0" u="none" strike="noStrike" cap="none" normalizeH="0" baseline="0" dirty="0" err="1" smtClean="0">
                <a:ln>
                  <a:noFill/>
                </a:ln>
                <a:solidFill>
                  <a:schemeClr val="tx1"/>
                </a:solidFill>
                <a:effectLst/>
                <a:ea typeface="Calibri" pitchFamily="34" charset="0"/>
                <a:cs typeface="Times New Roman" pitchFamily="18" charset="0"/>
              </a:rPr>
              <a:t>Камулу</a:t>
            </a:r>
            <a:r>
              <a:rPr kumimoji="0" lang="ru-RU" sz="2000" b="1" i="0" u="none" strike="noStrike" cap="none" normalizeH="0" baseline="0" dirty="0" smtClean="0">
                <a:ln>
                  <a:noFill/>
                </a:ln>
                <a:solidFill>
                  <a:schemeClr val="tx1"/>
                </a:solidFill>
                <a:effectLst/>
                <a:ea typeface="Calibri" pitchFamily="34" charset="0"/>
                <a:cs typeface="Times New Roman" pitchFamily="18" charset="0"/>
              </a:rPr>
              <a:t> до Дня </a:t>
            </a:r>
            <a:r>
              <a:rPr kumimoji="0" lang="ru-RU" sz="2000" b="1" i="0" u="none" strike="noStrike" cap="none" normalizeH="0" baseline="0" dirty="0" err="1" smtClean="0">
                <a:ln>
                  <a:noFill/>
                </a:ln>
                <a:solidFill>
                  <a:schemeClr val="tx1"/>
                </a:solidFill>
                <a:effectLst/>
                <a:ea typeface="Calibri" pitchFamily="34" charset="0"/>
                <a:cs typeface="Times New Roman" pitchFamily="18" charset="0"/>
              </a:rPr>
              <a:t>Конституції</a:t>
            </a:r>
            <a:r>
              <a:rPr kumimoji="0" lang="ru-RU" sz="2000" b="1" i="0" u="none" strike="noStrike" cap="none" normalizeH="0" baseline="0" dirty="0" smtClean="0">
                <a:ln>
                  <a:noFill/>
                </a:ln>
                <a:solidFill>
                  <a:schemeClr val="tx1"/>
                </a:solidFill>
                <a:effectLst/>
                <a:ea typeface="Calibri" pitchFamily="34" charset="0"/>
                <a:cs typeface="Times New Roman" pitchFamily="18" charset="0"/>
              </a:rPr>
              <a:t> «Будь </a:t>
            </a:r>
            <a:r>
              <a:rPr kumimoji="0" lang="ru-RU" sz="2000" b="1" i="0" u="none" strike="noStrike" cap="none" normalizeH="0" baseline="0" dirty="0" err="1" smtClean="0">
                <a:ln>
                  <a:noFill/>
                </a:ln>
                <a:solidFill>
                  <a:schemeClr val="tx1"/>
                </a:solidFill>
                <a:effectLst/>
                <a:ea typeface="Calibri" pitchFamily="34" charset="0"/>
                <a:cs typeface="Times New Roman" pitchFamily="18" charset="0"/>
              </a:rPr>
              <a:t>гідним</a:t>
            </a:r>
            <a:r>
              <a:rPr kumimoji="0" lang="ru-RU" sz="2000" b="1" i="0" u="none" strike="noStrike" cap="none" normalizeH="0" baseline="0" dirty="0" smtClean="0">
                <a:ln>
                  <a:noFill/>
                </a:ln>
                <a:solidFill>
                  <a:schemeClr val="tx1"/>
                </a:solidFill>
                <a:effectLst/>
                <a:ea typeface="Calibri" pitchFamily="34" charset="0"/>
                <a:cs typeface="Times New Roman" pitchFamily="18" charset="0"/>
              </a:rPr>
              <a:t> </a:t>
            </a:r>
            <a:r>
              <a:rPr kumimoji="0" lang="ru-RU" sz="2000" b="1" i="0" u="none" strike="noStrike" cap="none" normalizeH="0" baseline="0" dirty="0" err="1" smtClean="0">
                <a:ln>
                  <a:noFill/>
                </a:ln>
                <a:solidFill>
                  <a:schemeClr val="tx1"/>
                </a:solidFill>
                <a:effectLst/>
                <a:ea typeface="Calibri" pitchFamily="34" charset="0"/>
                <a:cs typeface="Times New Roman" pitchFamily="18" charset="0"/>
              </a:rPr>
              <a:t>своєї</a:t>
            </a:r>
            <a:r>
              <a:rPr kumimoji="0" lang="ru-RU" sz="2000" b="1" i="0" u="none" strike="noStrike" cap="none" normalizeH="0" baseline="0" dirty="0" smtClean="0">
                <a:ln>
                  <a:noFill/>
                </a:ln>
                <a:solidFill>
                  <a:schemeClr val="tx1"/>
                </a:solidFill>
                <a:effectLst/>
                <a:ea typeface="Calibri" pitchFamily="34" charset="0"/>
                <a:cs typeface="Times New Roman" pitchFamily="18" charset="0"/>
              </a:rPr>
              <a:t> </a:t>
            </a:r>
            <a:r>
              <a:rPr kumimoji="0" lang="ru-RU" sz="2000" b="1" i="0" u="none" strike="noStrike" cap="none" normalizeH="0" baseline="0" dirty="0" err="1" smtClean="0">
                <a:ln>
                  <a:noFill/>
                </a:ln>
                <a:solidFill>
                  <a:schemeClr val="tx1"/>
                </a:solidFill>
                <a:effectLst/>
                <a:ea typeface="Calibri" pitchFamily="34" charset="0"/>
                <a:cs typeface="Times New Roman" pitchFamily="18" charset="0"/>
              </a:rPr>
              <a:t>держави</a:t>
            </a:r>
            <a:r>
              <a:rPr kumimoji="0" lang="ru-RU" sz="2000" b="1" i="0" u="none" strike="noStrike" cap="none" normalizeH="0" baseline="0" dirty="0" smtClean="0">
                <a:ln>
                  <a:noFill/>
                </a:ln>
                <a:solidFill>
                  <a:schemeClr val="tx1"/>
                </a:solidFill>
                <a:effectLst/>
                <a:ea typeface="Calibri" pitchFamily="34" charset="0"/>
                <a:cs typeface="Times New Roman" pitchFamily="18" charset="0"/>
              </a:rPr>
              <a:t>»</a:t>
            </a:r>
            <a:r>
              <a:rPr kumimoji="0" lang="ru-RU" sz="2000" b="1" i="0" u="none" strike="noStrike" cap="none" normalizeH="0" baseline="0" dirty="0" smtClean="0">
                <a:ln>
                  <a:noFill/>
                </a:ln>
                <a:solidFill>
                  <a:schemeClr val="tx1"/>
                </a:solidFill>
                <a:effectLst/>
              </a:rPr>
              <a:t> </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міська рада\герб і прапор Бібрки\H1BIBRK0.jpg"/>
          <p:cNvPicPr>
            <a:picLocks noChangeAspect="1" noChangeArrowheads="1"/>
          </p:cNvPicPr>
          <p:nvPr/>
        </p:nvPicPr>
        <p:blipFill>
          <a:blip r:embed="rId2" cstate="print"/>
          <a:srcRect/>
          <a:stretch>
            <a:fillRect/>
          </a:stretch>
        </p:blipFill>
        <p:spPr bwMode="auto">
          <a:xfrm>
            <a:off x="0" y="0"/>
            <a:ext cx="963718" cy="1214422"/>
          </a:xfrm>
          <a:prstGeom prst="rect">
            <a:avLst/>
          </a:prstGeom>
          <a:noFill/>
        </p:spPr>
      </p:pic>
      <p:sp>
        <p:nvSpPr>
          <p:cNvPr id="4" name="Заголовок 1"/>
          <p:cNvSpPr txBox="1">
            <a:spLocks/>
          </p:cNvSpPr>
          <p:nvPr/>
        </p:nvSpPr>
        <p:spPr>
          <a:xfrm>
            <a:off x="642910" y="285728"/>
            <a:ext cx="8229600" cy="1143000"/>
          </a:xfrm>
          <a:prstGeom prst="rect">
            <a:avLst/>
          </a:prstGeom>
        </p:spPr>
        <p:txBody>
          <a:bodyPr>
            <a:normAutofit fontScale="25000" lnSpcReduction="2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uk-UA" sz="4000" b="1" i="0" u="none" strike="noStrike" kern="1200" cap="none" spc="0" normalizeH="0" baseline="0" noProof="0" dirty="0" smtClean="0">
                <a:ln>
                  <a:noFill/>
                </a:ln>
                <a:solidFill>
                  <a:schemeClr val="tx1"/>
                </a:solidFill>
                <a:effectLst/>
                <a:uLnTx/>
                <a:uFillTx/>
                <a:latin typeface="+mj-lt"/>
                <a:ea typeface="+mj-ea"/>
                <a:cs typeface="+mj-cs"/>
              </a:rPr>
              <a:t/>
            </a:r>
            <a:br>
              <a:rPr kumimoji="0" lang="uk-UA" sz="4000" b="1" i="0" u="none" strike="noStrike" kern="1200" cap="none" spc="0" normalizeH="0" baseline="0" noProof="0" dirty="0" smtClean="0">
                <a:ln>
                  <a:noFill/>
                </a:ln>
                <a:solidFill>
                  <a:schemeClr val="tx1"/>
                </a:solidFill>
                <a:effectLst/>
                <a:uLnTx/>
                <a:uFillTx/>
                <a:latin typeface="+mj-lt"/>
                <a:ea typeface="+mj-ea"/>
                <a:cs typeface="+mj-cs"/>
              </a:rPr>
            </a:br>
            <a:r>
              <a:rPr kumimoji="0" lang="uk-UA" sz="4000" b="1" i="0" u="none" strike="noStrike" kern="1200" cap="none" spc="0" normalizeH="0" baseline="0" noProof="0" dirty="0" smtClean="0">
                <a:ln>
                  <a:noFill/>
                </a:ln>
                <a:solidFill>
                  <a:schemeClr val="tx1"/>
                </a:solidFill>
                <a:effectLst/>
                <a:uLnTx/>
                <a:uFillTx/>
                <a:latin typeface="+mj-lt"/>
                <a:ea typeface="+mj-ea"/>
                <a:cs typeface="+mj-cs"/>
              </a:rPr>
              <a:t/>
            </a:r>
            <a:br>
              <a:rPr kumimoji="0" lang="uk-UA" sz="4000" b="1" i="0" u="none" strike="noStrike" kern="1200" cap="none" spc="0" normalizeH="0" baseline="0" noProof="0" dirty="0" smtClean="0">
                <a:ln>
                  <a:noFill/>
                </a:ln>
                <a:solidFill>
                  <a:schemeClr val="tx1"/>
                </a:solidFill>
                <a:effectLst/>
                <a:uLnTx/>
                <a:uFillTx/>
                <a:latin typeface="+mj-lt"/>
                <a:ea typeface="+mj-ea"/>
                <a:cs typeface="+mj-cs"/>
              </a:rPr>
            </a:br>
            <a:r>
              <a:rPr kumimoji="0" lang="uk-UA" sz="4000" b="1" i="0" u="none" strike="noStrike" kern="1200" cap="none" spc="0" normalizeH="0" baseline="0" noProof="0" dirty="0" smtClean="0">
                <a:ln>
                  <a:noFill/>
                </a:ln>
                <a:solidFill>
                  <a:schemeClr val="tx1"/>
                </a:solidFill>
                <a:effectLst/>
                <a:uLnTx/>
                <a:uFillTx/>
                <a:latin typeface="+mj-lt"/>
                <a:ea typeface="+mj-ea"/>
                <a:cs typeface="+mj-cs"/>
              </a:rPr>
              <a:t/>
            </a:r>
            <a:br>
              <a:rPr kumimoji="0" lang="uk-UA" sz="4000" b="1" i="0" u="none" strike="noStrike" kern="1200" cap="none" spc="0" normalizeH="0" baseline="0" noProof="0" dirty="0" smtClean="0">
                <a:ln>
                  <a:noFill/>
                </a:ln>
                <a:solidFill>
                  <a:schemeClr val="tx1"/>
                </a:solidFill>
                <a:effectLst/>
                <a:uLnTx/>
                <a:uFillTx/>
                <a:latin typeface="+mj-lt"/>
                <a:ea typeface="+mj-ea"/>
                <a:cs typeface="+mj-cs"/>
              </a:rPr>
            </a:br>
            <a:r>
              <a:rPr kumimoji="0" lang="uk-UA" sz="10400" b="1" i="0" u="none" strike="noStrike" kern="1200" cap="none" spc="0" normalizeH="0" baseline="0" noProof="0" dirty="0" smtClean="0">
                <a:ln>
                  <a:noFill/>
                </a:ln>
                <a:solidFill>
                  <a:schemeClr val="tx1"/>
                </a:solidFill>
                <a:effectLst/>
                <a:uLnTx/>
                <a:uFillTx/>
                <a:latin typeface="+mj-lt"/>
                <a:ea typeface="+mj-ea"/>
                <a:cs typeface="+mj-cs"/>
              </a:rPr>
              <a:t>Інформаційна робота міської ради:</a:t>
            </a:r>
            <a:r>
              <a:rPr kumimoji="0" lang="ru-RU" sz="10400" b="0" i="0" u="none" strike="noStrike" kern="1200" cap="none" spc="0" normalizeH="0" baseline="0" noProof="0" dirty="0" smtClean="0">
                <a:ln>
                  <a:noFill/>
                </a:ln>
                <a:solidFill>
                  <a:schemeClr val="tx1"/>
                </a:solidFill>
                <a:effectLst/>
                <a:uLnTx/>
                <a:uFillTx/>
                <a:latin typeface="+mj-lt"/>
                <a:ea typeface="+mj-ea"/>
                <a:cs typeface="+mj-cs"/>
              </a:rPr>
              <a:t/>
            </a:r>
            <a:br>
              <a:rPr kumimoji="0" lang="ru-RU" sz="10400" b="0" i="0" u="none" strike="noStrike" kern="1200" cap="none" spc="0" normalizeH="0" baseline="0" noProof="0" dirty="0" smtClean="0">
                <a:ln>
                  <a:noFill/>
                </a:ln>
                <a:solidFill>
                  <a:schemeClr val="tx1"/>
                </a:solidFill>
                <a:effectLst/>
                <a:uLnTx/>
                <a:uFillTx/>
                <a:latin typeface="+mj-lt"/>
                <a:ea typeface="+mj-ea"/>
                <a:cs typeface="+mj-cs"/>
              </a:rPr>
            </a:br>
            <a:r>
              <a:rPr kumimoji="0" lang="uk-UA" sz="10400" b="1" i="0" u="none" strike="noStrike" kern="1200" cap="none" spc="0" normalizeH="0" baseline="0" noProof="0" dirty="0" smtClean="0">
                <a:ln>
                  <a:noFill/>
                </a:ln>
                <a:solidFill>
                  <a:schemeClr val="tx1"/>
                </a:solidFill>
                <a:effectLst/>
                <a:uLnTx/>
                <a:uFillTx/>
                <a:latin typeface="+mj-lt"/>
                <a:ea typeface="+mj-ea"/>
                <a:cs typeface="+mj-cs"/>
              </a:rPr>
              <a:t>доступ до публічної інформації, висвітлення діяльності</a:t>
            </a:r>
            <a:r>
              <a:rPr kumimoji="0" lang="ru-RU" sz="10400" b="0" i="0" u="none" strike="noStrike" kern="1200" cap="none" spc="0" normalizeH="0" baseline="0" noProof="0" dirty="0" smtClean="0">
                <a:ln>
                  <a:noFill/>
                </a:ln>
                <a:solidFill>
                  <a:schemeClr val="tx1"/>
                </a:solidFill>
                <a:effectLst/>
                <a:uLnTx/>
                <a:uFillTx/>
                <a:latin typeface="+mj-lt"/>
                <a:ea typeface="+mj-ea"/>
                <a:cs typeface="+mj-cs"/>
              </a:rPr>
              <a:t/>
            </a:r>
            <a:br>
              <a:rPr kumimoji="0" lang="ru-RU" sz="10400" b="0" i="0" u="none" strike="noStrike" kern="1200" cap="none" spc="0" normalizeH="0" baseline="0" noProof="0" dirty="0" smtClean="0">
                <a:ln>
                  <a:noFill/>
                </a:ln>
                <a:solidFill>
                  <a:schemeClr val="tx1"/>
                </a:solidFill>
                <a:effectLst/>
                <a:uLnTx/>
                <a:uFillTx/>
                <a:latin typeface="+mj-lt"/>
                <a:ea typeface="+mj-ea"/>
                <a:cs typeface="+mj-cs"/>
              </a:rPr>
            </a:br>
            <a:r>
              <a:rPr kumimoji="0" lang="uk-UA" sz="10400" b="0" i="0" u="none" strike="noStrike" kern="1200" cap="none" spc="0" normalizeH="0" baseline="0" noProof="0" dirty="0" smtClean="0">
                <a:ln>
                  <a:noFill/>
                </a:ln>
                <a:solidFill>
                  <a:schemeClr val="tx1"/>
                </a:solidFill>
                <a:effectLst/>
                <a:uLnTx/>
                <a:uFillTx/>
                <a:latin typeface="+mj-lt"/>
                <a:ea typeface="+mj-ea"/>
                <a:cs typeface="+mj-cs"/>
              </a:rPr>
              <a:t> </a:t>
            </a:r>
            <a:r>
              <a:rPr kumimoji="0" lang="ru-RU" sz="10400" b="0" i="0" u="none" strike="noStrike" kern="1200" cap="none" spc="0" normalizeH="0" baseline="0" noProof="0" dirty="0" smtClean="0">
                <a:ln>
                  <a:noFill/>
                </a:ln>
                <a:solidFill>
                  <a:schemeClr val="tx1"/>
                </a:solidFill>
                <a:effectLst/>
                <a:uLnTx/>
                <a:uFillTx/>
                <a:latin typeface="+mj-lt"/>
                <a:ea typeface="+mj-ea"/>
                <a:cs typeface="+mj-cs"/>
              </a:rPr>
              <a:t/>
            </a:r>
            <a:br>
              <a:rPr kumimoji="0" lang="ru-RU" sz="10400" b="0" i="0" u="none" strike="noStrike" kern="1200" cap="none" spc="0" normalizeH="0" baseline="0" noProof="0" dirty="0" smtClean="0">
                <a:ln>
                  <a:noFill/>
                </a:ln>
                <a:solidFill>
                  <a:schemeClr val="tx1"/>
                </a:solidFill>
                <a:effectLst/>
                <a:uLnTx/>
                <a:uFillTx/>
                <a:latin typeface="+mj-lt"/>
                <a:ea typeface="+mj-ea"/>
                <a:cs typeface="+mj-cs"/>
              </a:rPr>
            </a:br>
            <a:endParaRPr kumimoji="0" lang="ru-RU" sz="10400" b="0" i="0" u="none" strike="noStrike" kern="1200" cap="none" spc="0" normalizeH="0" baseline="0" noProof="0" dirty="0">
              <a:ln>
                <a:noFill/>
              </a:ln>
              <a:solidFill>
                <a:schemeClr val="tx1"/>
              </a:solidFill>
              <a:effectLst/>
              <a:uLnTx/>
              <a:uFillTx/>
              <a:latin typeface="+mj-lt"/>
              <a:ea typeface="+mj-ea"/>
              <a:cs typeface="+mj-cs"/>
            </a:endParaRPr>
          </a:p>
        </p:txBody>
      </p:sp>
      <p:sp>
        <p:nvSpPr>
          <p:cNvPr id="5" name="Прямоугольник 4"/>
          <p:cNvSpPr/>
          <p:nvPr/>
        </p:nvSpPr>
        <p:spPr>
          <a:xfrm>
            <a:off x="928662" y="1643050"/>
            <a:ext cx="7358114" cy="1569660"/>
          </a:xfrm>
          <a:prstGeom prst="rect">
            <a:avLst/>
          </a:prstGeom>
        </p:spPr>
        <p:txBody>
          <a:bodyPr wrap="square">
            <a:spAutoFit/>
          </a:bodyPr>
          <a:lstStyle/>
          <a:p>
            <a:pPr lvl="0" indent="449263" algn="just" fontAlgn="base">
              <a:spcBef>
                <a:spcPct val="0"/>
              </a:spcBef>
              <a:spcAft>
                <a:spcPct val="0"/>
              </a:spcAft>
            </a:pPr>
            <a:r>
              <a:rPr lang="uk-UA" sz="2400" b="1" dirty="0" smtClean="0">
                <a:latin typeface="Arial" pitchFamily="34" charset="0"/>
                <a:ea typeface="Times New Roman" pitchFamily="18" charset="0"/>
              </a:rPr>
              <a:t>З метою забезпечення виконання Закону України «Про доступ до публічної інформації» діє офіційний  сайт </a:t>
            </a:r>
            <a:r>
              <a:rPr lang="uk-UA" sz="2400" b="1" dirty="0" err="1" smtClean="0">
                <a:latin typeface="Arial" pitchFamily="34" charset="0"/>
                <a:ea typeface="Times New Roman" pitchFamily="18" charset="0"/>
              </a:rPr>
              <a:t>Бібрської</a:t>
            </a:r>
            <a:r>
              <a:rPr lang="uk-UA" sz="2400" b="1" dirty="0" smtClean="0">
                <a:latin typeface="Arial" pitchFamily="34" charset="0"/>
                <a:ea typeface="Times New Roman" pitchFamily="18" charset="0"/>
              </a:rPr>
              <a:t> міської ради </a:t>
            </a:r>
            <a:r>
              <a:rPr lang="en-US" sz="2400" b="1" dirty="0" smtClean="0">
                <a:latin typeface="Arial" pitchFamily="34" charset="0"/>
                <a:ea typeface="Times New Roman" pitchFamily="18" charset="0"/>
              </a:rPr>
              <a:t>www</a:t>
            </a:r>
            <a:r>
              <a:rPr lang="uk-UA" sz="2400" b="1" dirty="0" smtClean="0">
                <a:latin typeface="Arial" pitchFamily="34" charset="0"/>
                <a:ea typeface="Times New Roman" pitchFamily="18" charset="0"/>
              </a:rPr>
              <a:t>.</a:t>
            </a:r>
            <a:r>
              <a:rPr lang="en-US" sz="2400" b="1" dirty="0" err="1" smtClean="0">
                <a:latin typeface="Arial" pitchFamily="34" charset="0"/>
                <a:ea typeface="Times New Roman" pitchFamily="18" charset="0"/>
              </a:rPr>
              <a:t>bibrka</a:t>
            </a:r>
            <a:r>
              <a:rPr lang="uk-UA" sz="2400" b="1" dirty="0" smtClean="0">
                <a:latin typeface="Arial" pitchFamily="34" charset="0"/>
                <a:ea typeface="Times New Roman" pitchFamily="18" charset="0"/>
              </a:rPr>
              <a:t>-</a:t>
            </a:r>
            <a:r>
              <a:rPr lang="en-US" sz="2400" b="1" dirty="0" err="1" smtClean="0">
                <a:latin typeface="Arial" pitchFamily="34" charset="0"/>
                <a:ea typeface="Times New Roman" pitchFamily="18" charset="0"/>
              </a:rPr>
              <a:t>rada</a:t>
            </a:r>
            <a:r>
              <a:rPr lang="uk-UA" sz="2400" b="1" dirty="0" smtClean="0">
                <a:latin typeface="Arial" pitchFamily="34" charset="0"/>
                <a:ea typeface="Times New Roman" pitchFamily="18" charset="0"/>
              </a:rPr>
              <a:t>.</a:t>
            </a:r>
            <a:r>
              <a:rPr lang="en-US" sz="2400" b="1" dirty="0" err="1" smtClean="0">
                <a:latin typeface="Arial" pitchFamily="34" charset="0"/>
                <a:ea typeface="Times New Roman" pitchFamily="18" charset="0"/>
              </a:rPr>
              <a:t>gov</a:t>
            </a:r>
            <a:r>
              <a:rPr lang="uk-UA" sz="2400" b="1" dirty="0" smtClean="0">
                <a:latin typeface="Arial" pitchFamily="34" charset="0"/>
                <a:ea typeface="Times New Roman" pitchFamily="18" charset="0"/>
              </a:rPr>
              <a:t>.</a:t>
            </a:r>
            <a:r>
              <a:rPr lang="en-US" sz="2400" b="1" dirty="0" smtClean="0">
                <a:latin typeface="Arial" pitchFamily="34" charset="0"/>
                <a:ea typeface="Times New Roman" pitchFamily="18" charset="0"/>
              </a:rPr>
              <a:t>u</a:t>
            </a:r>
            <a:r>
              <a:rPr lang="uk-UA" sz="2400" b="1" dirty="0" smtClean="0">
                <a:latin typeface="Arial" pitchFamily="34" charset="0"/>
                <a:ea typeface="Times New Roman" pitchFamily="18" charset="0"/>
              </a:rPr>
              <a:t>а.</a:t>
            </a:r>
            <a:endParaRPr lang="ru-RU" sz="2400" b="1" dirty="0" smtClean="0">
              <a:latin typeface="Arial" pitchFamily="34" charset="0"/>
            </a:endParaRPr>
          </a:p>
        </p:txBody>
      </p:sp>
      <p:sp>
        <p:nvSpPr>
          <p:cNvPr id="6" name="Rectangle 3"/>
          <p:cNvSpPr>
            <a:spLocks noChangeArrowheads="1"/>
          </p:cNvSpPr>
          <p:nvPr/>
        </p:nvSpPr>
        <p:spPr bwMode="auto">
          <a:xfrm>
            <a:off x="214282" y="3357562"/>
            <a:ext cx="8929718" cy="304698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449263" algn="just" defTabSz="914400" rtl="0" eaLnBrk="0" fontAlgn="base" latinLnBrk="0" hangingPunct="0">
              <a:lnSpc>
                <a:spcPct val="100000"/>
              </a:lnSpc>
              <a:spcBef>
                <a:spcPct val="0"/>
              </a:spcBef>
              <a:spcAft>
                <a:spcPct val="0"/>
              </a:spcAft>
              <a:buClrTx/>
              <a:buSzTx/>
              <a:buFontTx/>
              <a:buNone/>
              <a:tabLst/>
            </a:pPr>
            <a:r>
              <a:rPr kumimoji="0" lang="uk-UA" sz="2400" b="1" i="0" u="none" strike="noStrike" cap="none" normalizeH="0" baseline="0" dirty="0" smtClean="0">
                <a:ln>
                  <a:noFill/>
                </a:ln>
                <a:solidFill>
                  <a:schemeClr val="tx1"/>
                </a:solidFill>
                <a:effectLst/>
                <a:latin typeface="Arial" pitchFamily="34" charset="0"/>
                <a:ea typeface="Times New Roman" pitchFamily="18" charset="0"/>
              </a:rPr>
              <a:t>Портал містить рубрики, в яких висвітлюється інформація про діяльність міської ради та виконавчого комітету, зокрема протоколи та рішення сесій </a:t>
            </a:r>
            <a:r>
              <a:rPr kumimoji="0" lang="uk-UA" sz="2400" b="1" i="0" u="none" strike="noStrike" cap="none" normalizeH="0" baseline="0" dirty="0" err="1" smtClean="0">
                <a:ln>
                  <a:noFill/>
                </a:ln>
                <a:solidFill>
                  <a:schemeClr val="tx1"/>
                </a:solidFill>
                <a:effectLst/>
                <a:latin typeface="Arial" pitchFamily="34" charset="0"/>
                <a:ea typeface="Times New Roman" pitchFamily="18" charset="0"/>
              </a:rPr>
              <a:t>Бібрської</a:t>
            </a:r>
            <a:r>
              <a:rPr kumimoji="0" lang="uk-UA" sz="2400" b="1" i="0" u="none" strike="noStrike" cap="none" normalizeH="0" baseline="0" dirty="0" smtClean="0">
                <a:ln>
                  <a:noFill/>
                </a:ln>
                <a:solidFill>
                  <a:schemeClr val="tx1"/>
                </a:solidFill>
                <a:effectLst/>
                <a:latin typeface="Arial" pitchFamily="34" charset="0"/>
                <a:ea typeface="Times New Roman" pitchFamily="18" charset="0"/>
              </a:rPr>
              <a:t> міської ради </a:t>
            </a:r>
            <a:r>
              <a:rPr kumimoji="0" lang="en-US" sz="2400" b="1" i="0" u="none" strike="noStrike" cap="none" normalizeH="0" baseline="0" dirty="0" smtClean="0">
                <a:ln>
                  <a:noFill/>
                </a:ln>
                <a:solidFill>
                  <a:schemeClr val="tx1"/>
                </a:solidFill>
                <a:effectLst/>
                <a:latin typeface="Arial" pitchFamily="34" charset="0"/>
                <a:ea typeface="Times New Roman" pitchFamily="18" charset="0"/>
              </a:rPr>
              <a:t>V</a:t>
            </a:r>
            <a:r>
              <a:rPr kumimoji="0" lang="uk-UA" sz="2400" b="1" i="0" u="none" strike="noStrike" cap="none" normalizeH="0" baseline="0" dirty="0" smtClean="0">
                <a:ln>
                  <a:noFill/>
                </a:ln>
                <a:solidFill>
                  <a:schemeClr val="tx1"/>
                </a:solidFill>
                <a:effectLst/>
                <a:latin typeface="Arial" pitchFamily="34" charset="0"/>
                <a:ea typeface="Times New Roman" pitchFamily="18" charset="0"/>
              </a:rPr>
              <a:t>ІІ демократичного скликання та виконавчого комітету, перелік послуг, які надаються виконавчим комітетом, новини, інформаційні ресурси та</a:t>
            </a:r>
            <a:r>
              <a:rPr kumimoji="0" lang="uk-UA" sz="2400" b="1" i="0" u="none" strike="noStrike" cap="none" normalizeH="0" dirty="0" smtClean="0">
                <a:ln>
                  <a:noFill/>
                </a:ln>
                <a:solidFill>
                  <a:schemeClr val="tx1"/>
                </a:solidFill>
                <a:effectLst/>
                <a:latin typeface="Arial" pitchFamily="34" charset="0"/>
                <a:ea typeface="Times New Roman" pitchFamily="18" charset="0"/>
              </a:rPr>
              <a:t> </a:t>
            </a:r>
            <a:r>
              <a:rPr kumimoji="0" lang="uk-UA" sz="2400" b="1" i="0" u="none" strike="noStrike" cap="none" normalizeH="0" baseline="0" dirty="0" smtClean="0">
                <a:ln>
                  <a:noFill/>
                </a:ln>
                <a:solidFill>
                  <a:schemeClr val="tx1"/>
                </a:solidFill>
                <a:effectLst/>
                <a:latin typeface="Arial" pitchFamily="34" charset="0"/>
                <a:ea typeface="Times New Roman" pitchFamily="18" charset="0"/>
              </a:rPr>
              <a:t> історія </a:t>
            </a:r>
            <a:r>
              <a:rPr lang="uk-UA" sz="2400" b="1" dirty="0" smtClean="0">
                <a:latin typeface="Arial" pitchFamily="34" charset="0"/>
                <a:ea typeface="Times New Roman" pitchFamily="18" charset="0"/>
              </a:rPr>
              <a:t>громади,</a:t>
            </a:r>
            <a:r>
              <a:rPr kumimoji="0" lang="uk-UA" sz="2400" b="1" i="0" u="none" strike="noStrike" cap="none" normalizeH="0" baseline="0" dirty="0" smtClean="0">
                <a:ln>
                  <a:noFill/>
                </a:ln>
                <a:solidFill>
                  <a:schemeClr val="tx1"/>
                </a:solidFill>
                <a:effectLst/>
                <a:latin typeface="Arial" pitchFamily="34" charset="0"/>
                <a:ea typeface="Times New Roman" pitchFamily="18" charset="0"/>
              </a:rPr>
              <a:t> тощо.</a:t>
            </a:r>
            <a:endParaRPr kumimoji="0" lang="ru-RU" sz="2400" b="1" i="0" u="none" strike="noStrike" cap="none" normalizeH="0" baseline="0" dirty="0" smtClean="0">
              <a:ln>
                <a:noFill/>
              </a:ln>
              <a:solidFill>
                <a:schemeClr val="tx1"/>
              </a:solidFill>
              <a:effectLst/>
              <a:latin typeface="Arial" pitchFamily="34" charset="0"/>
            </a:endParaRPr>
          </a:p>
          <a:p>
            <a:pPr marL="0" marR="0" lvl="0" indent="449263" algn="l" defTabSz="914400" rtl="0" eaLnBrk="0" fontAlgn="base" latinLnBrk="0" hangingPunct="0">
              <a:lnSpc>
                <a:spcPct val="100000"/>
              </a:lnSpc>
              <a:spcBef>
                <a:spcPct val="0"/>
              </a:spcBef>
              <a:spcAft>
                <a:spcPct val="0"/>
              </a:spcAft>
              <a:buClrTx/>
              <a:buSzTx/>
              <a:buFontTx/>
              <a:buNone/>
              <a:tabLst/>
            </a:pPr>
            <a:endParaRPr kumimoji="0" lang="ru-RU" sz="2400" b="1" i="0" u="none" strike="noStrike" cap="none" normalizeH="0" baseline="0" dirty="0" smtClean="0">
              <a:ln>
                <a:noFill/>
              </a:ln>
              <a:solidFill>
                <a:schemeClr val="tx1"/>
              </a:solidFill>
              <a:effectLst/>
              <a:latin typeface="Arial" pitchFamily="34" charset="0"/>
            </a:endParaRPr>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943642" y="92978"/>
            <a:ext cx="7158756" cy="769441"/>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ru-RU" sz="4400" b="1" cap="none" spc="0" dirty="0" smtClean="0">
                <a:ln/>
                <a:solidFill>
                  <a:srgbClr val="C00000"/>
                </a:solidFill>
                <a:effectLst/>
              </a:rPr>
              <a:t>Культурно-</a:t>
            </a:r>
            <a:r>
              <a:rPr lang="ru-RU" sz="4400" b="1" cap="none" spc="0" dirty="0" err="1" smtClean="0">
                <a:ln/>
                <a:solidFill>
                  <a:srgbClr val="C00000"/>
                </a:solidFill>
                <a:effectLst/>
              </a:rPr>
              <a:t>мистецькі</a:t>
            </a:r>
            <a:r>
              <a:rPr lang="ru-RU" sz="4400" b="1" cap="none" spc="0" dirty="0" smtClean="0">
                <a:ln/>
                <a:solidFill>
                  <a:srgbClr val="C00000"/>
                </a:solidFill>
                <a:effectLst/>
              </a:rPr>
              <a:t> заходи</a:t>
            </a:r>
            <a:endParaRPr lang="ru-RU" sz="4400" b="1" cap="none" spc="0" dirty="0">
              <a:ln/>
              <a:solidFill>
                <a:srgbClr val="C00000"/>
              </a:solidFill>
              <a:effectLst/>
            </a:endParaRPr>
          </a:p>
        </p:txBody>
      </p:sp>
      <p:pic>
        <p:nvPicPr>
          <p:cNvPr id="13" name="Рисунок 12"/>
          <p:cNvPicPr>
            <a:picLocks noChangeAspect="1"/>
          </p:cNvPicPr>
          <p:nvPr/>
        </p:nvPicPr>
        <p:blipFill rotWithShape="1">
          <a:blip r:embed="rId2" cstate="print">
            <a:extLst>
              <a:ext uri="{28A0092B-C50C-407E-A947-70E740481C1C}">
                <a14:useLocalDpi xmlns="" xmlns:a14="http://schemas.microsoft.com/office/drawing/2010/main" val="0"/>
              </a:ext>
            </a:extLst>
          </a:blip>
          <a:srcRect l="5431" t="21486"/>
          <a:stretch/>
        </p:blipFill>
        <p:spPr>
          <a:xfrm>
            <a:off x="428596" y="2143116"/>
            <a:ext cx="4354760" cy="3224356"/>
          </a:xfrm>
          <a:prstGeom prst="rect">
            <a:avLst/>
          </a:prstGeom>
        </p:spPr>
      </p:pic>
      <p:sp>
        <p:nvSpPr>
          <p:cNvPr id="14" name="Прямоугольник 13"/>
          <p:cNvSpPr/>
          <p:nvPr/>
        </p:nvSpPr>
        <p:spPr>
          <a:xfrm>
            <a:off x="428596" y="5643578"/>
            <a:ext cx="4572000" cy="646331"/>
          </a:xfrm>
          <a:prstGeom prst="rect">
            <a:avLst/>
          </a:prstGeom>
        </p:spPr>
        <p:txBody>
          <a:bodyPr>
            <a:spAutoFit/>
          </a:bodyPr>
          <a:lstStyle/>
          <a:p>
            <a:r>
              <a:rPr lang="uk-UA" b="1" dirty="0"/>
              <a:t>«До Стрітення від Різдва лине краєм коляда» </a:t>
            </a:r>
            <a:r>
              <a:rPr lang="uk-UA" b="1" dirty="0" smtClean="0"/>
              <a:t>-         </a:t>
            </a:r>
            <a:r>
              <a:rPr lang="uk-UA" b="1" dirty="0"/>
              <a:t>проводи коляди</a:t>
            </a:r>
          </a:p>
        </p:txBody>
      </p:sp>
      <p:pic>
        <p:nvPicPr>
          <p:cNvPr id="15" name="Рисунок 14"/>
          <p:cNvPicPr>
            <a:picLocks noChangeAspect="1"/>
          </p:cNvPicPr>
          <p:nvPr/>
        </p:nvPicPr>
        <p:blipFill rotWithShape="1">
          <a:blip r:embed="rId3" cstate="print">
            <a:extLst>
              <a:ext uri="{28A0092B-C50C-407E-A947-70E740481C1C}">
                <a14:useLocalDpi xmlns="" xmlns:a14="http://schemas.microsoft.com/office/drawing/2010/main" val="0"/>
              </a:ext>
            </a:extLst>
          </a:blip>
          <a:srcRect t="9965"/>
          <a:stretch/>
        </p:blipFill>
        <p:spPr>
          <a:xfrm>
            <a:off x="4804279" y="1214422"/>
            <a:ext cx="4373850" cy="3500462"/>
          </a:xfrm>
          <a:prstGeom prst="rect">
            <a:avLst/>
          </a:prstGeom>
        </p:spPr>
      </p:pic>
      <p:sp>
        <p:nvSpPr>
          <p:cNvPr id="16" name="Прямоугольник 15"/>
          <p:cNvSpPr/>
          <p:nvPr/>
        </p:nvSpPr>
        <p:spPr>
          <a:xfrm>
            <a:off x="500034" y="928670"/>
            <a:ext cx="4572000" cy="923330"/>
          </a:xfrm>
          <a:prstGeom prst="rect">
            <a:avLst/>
          </a:prstGeom>
        </p:spPr>
        <p:txBody>
          <a:bodyPr>
            <a:spAutoFit/>
          </a:bodyPr>
          <a:lstStyle/>
          <a:p>
            <a:pPr algn="ctr"/>
            <a:r>
              <a:rPr lang="uk-UA" b="1" dirty="0"/>
              <a:t>Урочистості з нагоди роковин </a:t>
            </a:r>
          </a:p>
          <a:p>
            <a:pPr algn="ctr"/>
            <a:r>
              <a:rPr lang="uk-UA" b="1" dirty="0"/>
              <a:t>  від дня народження</a:t>
            </a:r>
          </a:p>
          <a:p>
            <a:pPr algn="ctr"/>
            <a:r>
              <a:rPr lang="uk-UA" b="1" dirty="0"/>
              <a:t>  </a:t>
            </a:r>
            <a:r>
              <a:rPr lang="uk-UA" b="1" dirty="0" err="1"/>
              <a:t>Т.Г.Шевченка</a:t>
            </a:r>
            <a:r>
              <a:rPr lang="uk-UA" b="1" dirty="0"/>
              <a:t> «Віще слово Кобзаря»</a:t>
            </a:r>
          </a:p>
        </p:txBody>
      </p:sp>
      <p:pic>
        <p:nvPicPr>
          <p:cNvPr id="7" name="Picture 2" descr="D:\міська рада\герб і прапор Бібрки\H1BIBRK0.jpg"/>
          <p:cNvPicPr>
            <a:picLocks noChangeAspect="1" noChangeArrowheads="1"/>
          </p:cNvPicPr>
          <p:nvPr/>
        </p:nvPicPr>
        <p:blipFill>
          <a:blip r:embed="rId4" cstate="print"/>
          <a:srcRect/>
          <a:stretch>
            <a:fillRect/>
          </a:stretch>
        </p:blipFill>
        <p:spPr bwMode="auto">
          <a:xfrm>
            <a:off x="0" y="0"/>
            <a:ext cx="857224" cy="1080224"/>
          </a:xfrm>
          <a:prstGeom prst="rect">
            <a:avLst/>
          </a:prstGeom>
          <a:noFill/>
        </p:spPr>
      </p:pic>
    </p:spTree>
    <p:extLst>
      <p:ext uri="{BB962C8B-B14F-4D97-AF65-F5344CB8AC3E}">
        <p14:creationId xmlns="" xmlns:p14="http://schemas.microsoft.com/office/powerpoint/2010/main" val="3673416639"/>
      </p:ext>
    </p:extLst>
  </p:cSld>
  <p:clrMapOvr>
    <a:masterClrMapping/>
  </p:clrMapOvr>
  <mc:AlternateContent xmlns:mc="http://schemas.openxmlformats.org/markup-compatibility/2006">
    <mc:Choice xmlns=""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309396" y="-22805"/>
            <a:ext cx="7158756" cy="769441"/>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ru-RU" sz="4400" b="1" cap="none" spc="0" dirty="0" smtClean="0">
                <a:ln/>
                <a:solidFill>
                  <a:srgbClr val="C00000"/>
                </a:solidFill>
                <a:effectLst/>
              </a:rPr>
              <a:t>Культурно-</a:t>
            </a:r>
            <a:r>
              <a:rPr lang="ru-RU" sz="4400" b="1" cap="none" spc="0" dirty="0" err="1" smtClean="0">
                <a:ln/>
                <a:solidFill>
                  <a:srgbClr val="C00000"/>
                </a:solidFill>
                <a:effectLst/>
              </a:rPr>
              <a:t>мистецькі</a:t>
            </a:r>
            <a:r>
              <a:rPr lang="ru-RU" sz="4400" b="1" cap="none" spc="0" dirty="0" smtClean="0">
                <a:ln/>
                <a:solidFill>
                  <a:srgbClr val="C00000"/>
                </a:solidFill>
                <a:effectLst/>
              </a:rPr>
              <a:t> заходи</a:t>
            </a:r>
            <a:endParaRPr lang="ru-RU" sz="4400" b="1" cap="none" spc="0" dirty="0">
              <a:ln/>
              <a:solidFill>
                <a:srgbClr val="C00000"/>
              </a:solidFill>
              <a:effectLst/>
            </a:endParaRPr>
          </a:p>
        </p:txBody>
      </p:sp>
      <p:sp>
        <p:nvSpPr>
          <p:cNvPr id="6" name="Прямоугольник 5"/>
          <p:cNvSpPr/>
          <p:nvPr/>
        </p:nvSpPr>
        <p:spPr>
          <a:xfrm>
            <a:off x="-170938" y="747613"/>
            <a:ext cx="1443024" cy="369332"/>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ru-RU" sz="1200" b="1" i="1" cap="none" spc="0" dirty="0" smtClean="0">
                <a:ln/>
                <a:solidFill>
                  <a:schemeClr val="tx2">
                    <a:lumMod val="50000"/>
                  </a:schemeClr>
                </a:solidFill>
                <a:effectLst/>
                <a:latin typeface="Arial Black" panose="020B0A04020102020204" pitchFamily="34" charset="0"/>
              </a:rPr>
              <a:t>© </a:t>
            </a:r>
            <a:r>
              <a:rPr lang="ru-RU" sz="1200" b="1" i="1" cap="none" spc="0" dirty="0" err="1" smtClean="0">
                <a:ln/>
                <a:solidFill>
                  <a:schemeClr val="tx2">
                    <a:lumMod val="50000"/>
                  </a:schemeClr>
                </a:solidFill>
                <a:effectLst/>
                <a:latin typeface="Arial Black" panose="020B0A04020102020204" pitchFamily="34" charset="0"/>
              </a:rPr>
              <a:t>Сурмач</a:t>
            </a:r>
            <a:r>
              <a:rPr lang="ru-RU" sz="1200" b="1" i="1" cap="none" spc="0" dirty="0" smtClean="0">
                <a:ln/>
                <a:solidFill>
                  <a:schemeClr val="tx2">
                    <a:lumMod val="50000"/>
                  </a:schemeClr>
                </a:solidFill>
                <a:effectLst/>
                <a:latin typeface="Arial Black" panose="020B0A04020102020204" pitchFamily="34" charset="0"/>
              </a:rPr>
              <a:t> Л.П</a:t>
            </a:r>
            <a:r>
              <a:rPr lang="ru-RU" b="1" i="1" cap="none" spc="0" dirty="0" smtClean="0">
                <a:ln/>
                <a:solidFill>
                  <a:schemeClr val="tx2">
                    <a:lumMod val="50000"/>
                  </a:schemeClr>
                </a:solidFill>
                <a:effectLst/>
                <a:latin typeface="Arial Black" panose="020B0A04020102020204" pitchFamily="34" charset="0"/>
              </a:rPr>
              <a:t>.</a:t>
            </a:r>
            <a:endParaRPr lang="ru-RU" b="1" i="1" cap="none" spc="0" dirty="0">
              <a:ln/>
              <a:solidFill>
                <a:schemeClr val="tx2">
                  <a:lumMod val="50000"/>
                </a:schemeClr>
              </a:solidFill>
              <a:effectLst/>
              <a:latin typeface="Arial Black" panose="020B0A04020102020204" pitchFamily="34" charset="0"/>
            </a:endParaRPr>
          </a:p>
        </p:txBody>
      </p:sp>
      <p:pic>
        <p:nvPicPr>
          <p:cNvPr id="11" name="Рисунок 10"/>
          <p:cNvPicPr>
            <a:picLocks noChangeAspect="1"/>
          </p:cNvPicPr>
          <p:nvPr/>
        </p:nvPicPr>
        <p:blipFill rotWithShape="1">
          <a:blip r:embed="rId2" cstate="print">
            <a:extLst>
              <a:ext uri="{28A0092B-C50C-407E-A947-70E740481C1C}">
                <a14:useLocalDpi xmlns="" xmlns:a14="http://schemas.microsoft.com/office/drawing/2010/main" val="0"/>
              </a:ext>
            </a:extLst>
          </a:blip>
          <a:srcRect t="5969"/>
          <a:stretch/>
        </p:blipFill>
        <p:spPr>
          <a:xfrm>
            <a:off x="285720" y="928670"/>
            <a:ext cx="3759279" cy="3534867"/>
          </a:xfrm>
          <a:prstGeom prst="rect">
            <a:avLst/>
          </a:prstGeom>
        </p:spPr>
      </p:pic>
      <p:sp>
        <p:nvSpPr>
          <p:cNvPr id="13" name="TextBox 12"/>
          <p:cNvSpPr txBox="1"/>
          <p:nvPr/>
        </p:nvSpPr>
        <p:spPr>
          <a:xfrm>
            <a:off x="194590" y="932279"/>
            <a:ext cx="3721275" cy="923330"/>
          </a:xfrm>
          <a:prstGeom prst="rect">
            <a:avLst/>
          </a:prstGeom>
          <a:noFill/>
        </p:spPr>
        <p:txBody>
          <a:bodyPr wrap="none" rtlCol="0">
            <a:spAutoFit/>
          </a:bodyPr>
          <a:lstStyle/>
          <a:p>
            <a:pPr algn="ctr"/>
            <a:r>
              <a:rPr lang="uk-UA" b="1" dirty="0" smtClean="0">
                <a:solidFill>
                  <a:srgbClr val="FFFF00"/>
                </a:solidFill>
              </a:rPr>
              <a:t>Всеукраїнський фестиваль-конкурс</a:t>
            </a:r>
          </a:p>
          <a:p>
            <a:pPr algn="ctr"/>
            <a:r>
              <a:rPr lang="uk-UA" b="1" dirty="0">
                <a:solidFill>
                  <a:srgbClr val="FFFF00"/>
                </a:solidFill>
              </a:rPr>
              <a:t>н</a:t>
            </a:r>
            <a:r>
              <a:rPr lang="uk-UA" b="1" dirty="0" smtClean="0">
                <a:solidFill>
                  <a:srgbClr val="FFFF00"/>
                </a:solidFill>
              </a:rPr>
              <a:t>ародної та сучасної хореографії</a:t>
            </a:r>
          </a:p>
          <a:p>
            <a:pPr algn="ctr"/>
            <a:r>
              <a:rPr lang="uk-UA" b="1" dirty="0" smtClean="0">
                <a:solidFill>
                  <a:srgbClr val="FFFF00"/>
                </a:solidFill>
              </a:rPr>
              <a:t>«Зимові візерунки» </a:t>
            </a:r>
            <a:endParaRPr lang="uk-UA" b="1" dirty="0">
              <a:solidFill>
                <a:srgbClr val="FFFF00"/>
              </a:solidFill>
            </a:endParaRPr>
          </a:p>
        </p:txBody>
      </p:sp>
      <p:pic>
        <p:nvPicPr>
          <p:cNvPr id="10" name="Рисунок 9"/>
          <p:cNvPicPr>
            <a:picLocks noChangeAspect="1"/>
          </p:cNvPicPr>
          <p:nvPr/>
        </p:nvPicPr>
        <p:blipFill rotWithShape="1">
          <a:blip r:embed="rId3" cstate="print">
            <a:extLst>
              <a:ext uri="{28A0092B-C50C-407E-A947-70E740481C1C}">
                <a14:useLocalDpi xmlns="" xmlns:a14="http://schemas.microsoft.com/office/drawing/2010/main" val="0"/>
              </a:ext>
            </a:extLst>
          </a:blip>
          <a:srcRect t="17958" r="13729" b="22944"/>
          <a:stretch/>
        </p:blipFill>
        <p:spPr>
          <a:xfrm>
            <a:off x="4181946" y="932280"/>
            <a:ext cx="4624591" cy="2823633"/>
          </a:xfrm>
          <a:prstGeom prst="rect">
            <a:avLst/>
          </a:prstGeom>
        </p:spPr>
      </p:pic>
      <p:sp>
        <p:nvSpPr>
          <p:cNvPr id="3" name="Прямоугольник 2"/>
          <p:cNvSpPr/>
          <p:nvPr/>
        </p:nvSpPr>
        <p:spPr>
          <a:xfrm>
            <a:off x="4074623" y="627543"/>
            <a:ext cx="4572000" cy="646331"/>
          </a:xfrm>
          <a:prstGeom prst="rect">
            <a:avLst/>
          </a:prstGeom>
        </p:spPr>
        <p:txBody>
          <a:bodyPr>
            <a:spAutoFit/>
          </a:bodyPr>
          <a:lstStyle/>
          <a:p>
            <a:pPr algn="ctr"/>
            <a:r>
              <a:rPr lang="uk-UA" b="1" dirty="0"/>
              <a:t>Обласний фестиваль дитячого мистецтва</a:t>
            </a:r>
          </a:p>
          <a:p>
            <a:pPr algn="ctr"/>
            <a:r>
              <a:rPr lang="uk-UA" b="1" dirty="0">
                <a:solidFill>
                  <a:srgbClr val="FFFF00"/>
                </a:solidFill>
              </a:rPr>
              <a:t>«Барви літа»</a:t>
            </a:r>
          </a:p>
        </p:txBody>
      </p:sp>
      <p:pic>
        <p:nvPicPr>
          <p:cNvPr id="15" name="Рисунок 14"/>
          <p:cNvPicPr>
            <a:picLocks noChangeAspect="1"/>
          </p:cNvPicPr>
          <p:nvPr/>
        </p:nvPicPr>
        <p:blipFill rotWithShape="1">
          <a:blip r:embed="rId4" cstate="print">
            <a:extLst>
              <a:ext uri="{28A0092B-C50C-407E-A947-70E740481C1C}">
                <a14:useLocalDpi xmlns="" xmlns:a14="http://schemas.microsoft.com/office/drawing/2010/main" val="0"/>
              </a:ext>
            </a:extLst>
          </a:blip>
          <a:srcRect t="45965"/>
          <a:stretch/>
        </p:blipFill>
        <p:spPr>
          <a:xfrm>
            <a:off x="4071613" y="3786190"/>
            <a:ext cx="4891621" cy="2643206"/>
          </a:xfrm>
          <a:prstGeom prst="rect">
            <a:avLst/>
          </a:prstGeom>
        </p:spPr>
      </p:pic>
      <p:sp>
        <p:nvSpPr>
          <p:cNvPr id="4" name="Прямоугольник 3"/>
          <p:cNvSpPr/>
          <p:nvPr/>
        </p:nvSpPr>
        <p:spPr>
          <a:xfrm>
            <a:off x="881743" y="4894285"/>
            <a:ext cx="3020912" cy="1200329"/>
          </a:xfrm>
          <a:prstGeom prst="rect">
            <a:avLst/>
          </a:prstGeom>
        </p:spPr>
        <p:txBody>
          <a:bodyPr wrap="square">
            <a:spAutoFit/>
          </a:bodyPr>
          <a:lstStyle/>
          <a:p>
            <a:pPr algn="ctr"/>
            <a:r>
              <a:rPr lang="uk-UA" b="1" dirty="0"/>
              <a:t>Фестиваль Духовної пісні </a:t>
            </a:r>
            <a:endParaRPr lang="uk-UA" b="1" dirty="0" smtClean="0"/>
          </a:p>
          <a:p>
            <a:pPr algn="ctr"/>
            <a:r>
              <a:rPr lang="uk-UA" b="1" dirty="0" smtClean="0"/>
              <a:t>та </a:t>
            </a:r>
            <a:r>
              <a:rPr lang="uk-UA" b="1" dirty="0"/>
              <a:t>Божого Слова</a:t>
            </a:r>
          </a:p>
          <a:p>
            <a:pPr algn="ctr"/>
            <a:r>
              <a:rPr lang="uk-UA" b="1" dirty="0"/>
              <a:t>«Співай, Господеві, співай…»</a:t>
            </a:r>
          </a:p>
        </p:txBody>
      </p:sp>
      <p:pic>
        <p:nvPicPr>
          <p:cNvPr id="12" name="Picture 2" descr="D:\міська рада\герб і прапор Бібрки\H1BIBRK0.jpg"/>
          <p:cNvPicPr>
            <a:picLocks noChangeAspect="1" noChangeArrowheads="1"/>
          </p:cNvPicPr>
          <p:nvPr/>
        </p:nvPicPr>
        <p:blipFill>
          <a:blip r:embed="rId5" cstate="print"/>
          <a:srcRect/>
          <a:stretch>
            <a:fillRect/>
          </a:stretch>
        </p:blipFill>
        <p:spPr bwMode="auto">
          <a:xfrm>
            <a:off x="0" y="0"/>
            <a:ext cx="857224" cy="1080224"/>
          </a:xfrm>
          <a:prstGeom prst="rect">
            <a:avLst/>
          </a:prstGeom>
          <a:noFill/>
        </p:spPr>
      </p:pic>
    </p:spTree>
    <p:extLst>
      <p:ext uri="{BB962C8B-B14F-4D97-AF65-F5344CB8AC3E}">
        <p14:creationId xmlns="" xmlns:p14="http://schemas.microsoft.com/office/powerpoint/2010/main" val="1724286619"/>
      </p:ext>
    </p:extLst>
  </p:cSld>
  <p:clrMapOvr>
    <a:masterClrMapping/>
  </p:clrMapOvr>
  <mc:AlternateContent xmlns:mc="http://schemas.openxmlformats.org/markup-compatibility/2006">
    <mc:Choice xmlns=""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453093" y="75804"/>
            <a:ext cx="7158756" cy="769441"/>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ru-RU" sz="4400" b="1" cap="none" spc="0" dirty="0" smtClean="0">
                <a:ln/>
                <a:solidFill>
                  <a:srgbClr val="C00000"/>
                </a:solidFill>
                <a:effectLst/>
              </a:rPr>
              <a:t>Культурно-</a:t>
            </a:r>
            <a:r>
              <a:rPr lang="ru-RU" sz="4400" b="1" cap="none" spc="0" dirty="0" err="1" smtClean="0">
                <a:ln/>
                <a:solidFill>
                  <a:srgbClr val="C00000"/>
                </a:solidFill>
                <a:effectLst/>
              </a:rPr>
              <a:t>мистецькі</a:t>
            </a:r>
            <a:r>
              <a:rPr lang="ru-RU" sz="4400" b="1" cap="none" spc="0" dirty="0" smtClean="0">
                <a:ln/>
                <a:solidFill>
                  <a:srgbClr val="C00000"/>
                </a:solidFill>
                <a:effectLst/>
              </a:rPr>
              <a:t> заходи</a:t>
            </a:r>
            <a:endParaRPr lang="ru-RU" sz="4400" b="1" cap="none" spc="0" dirty="0">
              <a:ln/>
              <a:solidFill>
                <a:srgbClr val="C00000"/>
              </a:solidFill>
              <a:effectLst/>
            </a:endParaRPr>
          </a:p>
        </p:txBody>
      </p:sp>
      <p:pic>
        <p:nvPicPr>
          <p:cNvPr id="3" name="Рисунок 2"/>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4571885" y="1142984"/>
            <a:ext cx="4092361" cy="3643338"/>
          </a:xfrm>
          <a:prstGeom prst="rect">
            <a:avLst/>
          </a:prstGeom>
        </p:spPr>
      </p:pic>
      <p:pic>
        <p:nvPicPr>
          <p:cNvPr id="5" name="Рисунок 4"/>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267432" y="2600657"/>
            <a:ext cx="4278800" cy="3815930"/>
          </a:xfrm>
          <a:prstGeom prst="rect">
            <a:avLst/>
          </a:prstGeom>
        </p:spPr>
      </p:pic>
      <p:sp>
        <p:nvSpPr>
          <p:cNvPr id="7" name="Прямоугольник 6"/>
          <p:cNvSpPr/>
          <p:nvPr/>
        </p:nvSpPr>
        <p:spPr>
          <a:xfrm>
            <a:off x="4546232" y="4884338"/>
            <a:ext cx="4572000" cy="923330"/>
          </a:xfrm>
          <a:prstGeom prst="rect">
            <a:avLst/>
          </a:prstGeom>
        </p:spPr>
        <p:txBody>
          <a:bodyPr>
            <a:spAutoFit/>
          </a:bodyPr>
          <a:lstStyle/>
          <a:p>
            <a:pPr algn="ctr"/>
            <a:r>
              <a:rPr lang="uk-UA" b="1" dirty="0" smtClean="0"/>
              <a:t>Виступ Національної капели бандуристів</a:t>
            </a:r>
          </a:p>
          <a:p>
            <a:pPr algn="ctr"/>
            <a:r>
              <a:rPr lang="uk-UA" b="1" dirty="0" smtClean="0"/>
              <a:t>України імені </a:t>
            </a:r>
            <a:r>
              <a:rPr lang="uk-UA" b="1" dirty="0" err="1" smtClean="0"/>
              <a:t>Г.Майбороди</a:t>
            </a:r>
            <a:endParaRPr lang="uk-UA" b="1" dirty="0"/>
          </a:p>
          <a:p>
            <a:pPr algn="ctr"/>
            <a:endParaRPr lang="uk-UA" b="1" dirty="0"/>
          </a:p>
        </p:txBody>
      </p:sp>
      <p:sp>
        <p:nvSpPr>
          <p:cNvPr id="8" name="Прямоугольник 7"/>
          <p:cNvSpPr/>
          <p:nvPr/>
        </p:nvSpPr>
        <p:spPr>
          <a:xfrm>
            <a:off x="116112" y="1682626"/>
            <a:ext cx="4572000" cy="646331"/>
          </a:xfrm>
          <a:prstGeom prst="rect">
            <a:avLst/>
          </a:prstGeom>
        </p:spPr>
        <p:txBody>
          <a:bodyPr>
            <a:spAutoFit/>
          </a:bodyPr>
          <a:lstStyle/>
          <a:p>
            <a:pPr algn="ctr"/>
            <a:r>
              <a:rPr lang="uk-UA" b="1" dirty="0" smtClean="0"/>
              <a:t>Виступ </a:t>
            </a:r>
            <a:r>
              <a:rPr lang="uk-UA" b="1" dirty="0" err="1" smtClean="0"/>
              <a:t>Націольного</a:t>
            </a:r>
            <a:r>
              <a:rPr lang="uk-UA" b="1" dirty="0" smtClean="0"/>
              <a:t> народного </a:t>
            </a:r>
            <a:r>
              <a:rPr lang="uk-UA" b="1" dirty="0" err="1" smtClean="0"/>
              <a:t>ансаблю</a:t>
            </a:r>
            <a:r>
              <a:rPr lang="uk-UA" b="1" dirty="0" smtClean="0"/>
              <a:t> </a:t>
            </a:r>
          </a:p>
          <a:p>
            <a:pPr algn="ctr"/>
            <a:r>
              <a:rPr lang="uk-UA" b="1" dirty="0" smtClean="0"/>
              <a:t>пісні і танцю «</a:t>
            </a:r>
            <a:r>
              <a:rPr lang="uk-UA" b="1" dirty="0" err="1" smtClean="0"/>
              <a:t>Гуцулія</a:t>
            </a:r>
            <a:r>
              <a:rPr lang="uk-UA" b="1" dirty="0" smtClean="0"/>
              <a:t>»</a:t>
            </a:r>
            <a:endParaRPr lang="uk-UA" b="1" dirty="0"/>
          </a:p>
        </p:txBody>
      </p:sp>
      <p:pic>
        <p:nvPicPr>
          <p:cNvPr id="9" name="Picture 2" descr="D:\міська рада\герб і прапор Бібрки\H1BIBRK0.jpg"/>
          <p:cNvPicPr>
            <a:picLocks noChangeAspect="1" noChangeArrowheads="1"/>
          </p:cNvPicPr>
          <p:nvPr/>
        </p:nvPicPr>
        <p:blipFill>
          <a:blip r:embed="rId4" cstate="print"/>
          <a:srcRect/>
          <a:stretch>
            <a:fillRect/>
          </a:stretch>
        </p:blipFill>
        <p:spPr bwMode="auto">
          <a:xfrm>
            <a:off x="0" y="0"/>
            <a:ext cx="857224" cy="1080224"/>
          </a:xfrm>
          <a:prstGeom prst="rect">
            <a:avLst/>
          </a:prstGeom>
          <a:noFill/>
        </p:spPr>
      </p:pic>
    </p:spTree>
    <p:extLst>
      <p:ext uri="{BB962C8B-B14F-4D97-AF65-F5344CB8AC3E}">
        <p14:creationId xmlns="" xmlns:p14="http://schemas.microsoft.com/office/powerpoint/2010/main" val="942804472"/>
      </p:ext>
    </p:extLst>
  </p:cSld>
  <p:clrMapOvr>
    <a:masterClrMapping/>
  </p:clrMapOvr>
  <mc:AlternateContent xmlns:mc="http://schemas.openxmlformats.org/markup-compatibility/2006">
    <mc:Choice xmlns=""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453093" y="75804"/>
            <a:ext cx="7158756" cy="769441"/>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ru-RU" sz="4400" b="1" cap="none" spc="0" dirty="0" smtClean="0">
                <a:ln/>
                <a:solidFill>
                  <a:srgbClr val="C00000"/>
                </a:solidFill>
                <a:effectLst/>
              </a:rPr>
              <a:t>Культурно-</a:t>
            </a:r>
            <a:r>
              <a:rPr lang="ru-RU" sz="4400" b="1" cap="none" spc="0" dirty="0" err="1" smtClean="0">
                <a:ln/>
                <a:solidFill>
                  <a:srgbClr val="C00000"/>
                </a:solidFill>
                <a:effectLst/>
              </a:rPr>
              <a:t>мистецькі</a:t>
            </a:r>
            <a:r>
              <a:rPr lang="ru-RU" sz="4400" b="1" cap="none" spc="0" dirty="0" smtClean="0">
                <a:ln/>
                <a:solidFill>
                  <a:srgbClr val="C00000"/>
                </a:solidFill>
                <a:effectLst/>
              </a:rPr>
              <a:t> заходи</a:t>
            </a:r>
            <a:endParaRPr lang="ru-RU" sz="4400" b="1" cap="none" spc="0" dirty="0">
              <a:ln/>
              <a:solidFill>
                <a:srgbClr val="C00000"/>
              </a:solidFill>
              <a:effectLst/>
            </a:endParaRPr>
          </a:p>
        </p:txBody>
      </p:sp>
      <p:sp>
        <p:nvSpPr>
          <p:cNvPr id="6" name="Прямоугольник 5"/>
          <p:cNvSpPr/>
          <p:nvPr/>
        </p:nvSpPr>
        <p:spPr>
          <a:xfrm>
            <a:off x="-170938" y="747613"/>
            <a:ext cx="1443024" cy="369332"/>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ru-RU" sz="1200" b="1" i="1" cap="none" spc="0" dirty="0" smtClean="0">
                <a:ln/>
                <a:solidFill>
                  <a:schemeClr val="tx2">
                    <a:lumMod val="50000"/>
                  </a:schemeClr>
                </a:solidFill>
                <a:effectLst/>
                <a:latin typeface="Arial Black" panose="020B0A04020102020204" pitchFamily="34" charset="0"/>
              </a:rPr>
              <a:t>© </a:t>
            </a:r>
            <a:r>
              <a:rPr lang="ru-RU" sz="1200" b="1" i="1" cap="none" spc="0" dirty="0" err="1" smtClean="0">
                <a:ln/>
                <a:solidFill>
                  <a:schemeClr val="tx2">
                    <a:lumMod val="50000"/>
                  </a:schemeClr>
                </a:solidFill>
                <a:effectLst/>
                <a:latin typeface="Arial Black" panose="020B0A04020102020204" pitchFamily="34" charset="0"/>
              </a:rPr>
              <a:t>Сурмач</a:t>
            </a:r>
            <a:r>
              <a:rPr lang="ru-RU" sz="1200" b="1" i="1" cap="none" spc="0" dirty="0" smtClean="0">
                <a:ln/>
                <a:solidFill>
                  <a:schemeClr val="tx2">
                    <a:lumMod val="50000"/>
                  </a:schemeClr>
                </a:solidFill>
                <a:effectLst/>
                <a:latin typeface="Arial Black" panose="020B0A04020102020204" pitchFamily="34" charset="0"/>
              </a:rPr>
              <a:t> Л.П</a:t>
            </a:r>
            <a:r>
              <a:rPr lang="ru-RU" b="1" i="1" cap="none" spc="0" dirty="0" smtClean="0">
                <a:ln/>
                <a:solidFill>
                  <a:schemeClr val="tx2">
                    <a:lumMod val="50000"/>
                  </a:schemeClr>
                </a:solidFill>
                <a:effectLst/>
                <a:latin typeface="Arial Black" panose="020B0A04020102020204" pitchFamily="34" charset="0"/>
              </a:rPr>
              <a:t>.</a:t>
            </a:r>
            <a:endParaRPr lang="ru-RU" b="1" i="1" cap="none" spc="0" dirty="0">
              <a:ln/>
              <a:solidFill>
                <a:schemeClr val="tx2">
                  <a:lumMod val="50000"/>
                </a:schemeClr>
              </a:solidFill>
              <a:effectLst/>
              <a:latin typeface="Arial Black" panose="020B0A04020102020204" pitchFamily="34" charset="0"/>
            </a:endParaRPr>
          </a:p>
        </p:txBody>
      </p:sp>
      <p:pic>
        <p:nvPicPr>
          <p:cNvPr id="4" name="Рисунок 3"/>
          <p:cNvPicPr>
            <a:picLocks noChangeAspect="1"/>
          </p:cNvPicPr>
          <p:nvPr/>
        </p:nvPicPr>
        <p:blipFill rotWithShape="1">
          <a:blip r:embed="rId2" cstate="print">
            <a:extLst>
              <a:ext uri="{28A0092B-C50C-407E-A947-70E740481C1C}">
                <a14:useLocalDpi xmlns="" xmlns:a14="http://schemas.microsoft.com/office/drawing/2010/main" val="0"/>
              </a:ext>
            </a:extLst>
          </a:blip>
          <a:srcRect t="22425" b="9690"/>
          <a:stretch/>
        </p:blipFill>
        <p:spPr>
          <a:xfrm>
            <a:off x="88103" y="838779"/>
            <a:ext cx="4533820" cy="2740053"/>
          </a:xfrm>
          <a:prstGeom prst="rect">
            <a:avLst/>
          </a:prstGeom>
        </p:spPr>
      </p:pic>
      <p:sp>
        <p:nvSpPr>
          <p:cNvPr id="7" name="Прямоугольник 6"/>
          <p:cNvSpPr/>
          <p:nvPr/>
        </p:nvSpPr>
        <p:spPr>
          <a:xfrm>
            <a:off x="731695" y="779594"/>
            <a:ext cx="3494078" cy="923330"/>
          </a:xfrm>
          <a:prstGeom prst="rect">
            <a:avLst/>
          </a:prstGeom>
        </p:spPr>
        <p:txBody>
          <a:bodyPr wrap="square">
            <a:spAutoFit/>
          </a:bodyPr>
          <a:lstStyle/>
          <a:p>
            <a:pPr algn="ctr"/>
            <a:r>
              <a:rPr lang="uk-UA" b="1" dirty="0" smtClean="0">
                <a:solidFill>
                  <a:srgbClr val="FFFF00"/>
                </a:solidFill>
              </a:rPr>
              <a:t>Виступ вокально-інструментального </a:t>
            </a:r>
          </a:p>
          <a:p>
            <a:pPr algn="ctr"/>
            <a:r>
              <a:rPr lang="uk-UA" b="1" dirty="0">
                <a:solidFill>
                  <a:srgbClr val="FFFF00"/>
                </a:solidFill>
              </a:rPr>
              <a:t>а</a:t>
            </a:r>
            <a:r>
              <a:rPr lang="uk-UA" b="1" dirty="0" smtClean="0">
                <a:solidFill>
                  <a:srgbClr val="FFFF00"/>
                </a:solidFill>
              </a:rPr>
              <a:t>нсамблю «Ватра»</a:t>
            </a:r>
            <a:endParaRPr lang="uk-UA" b="1" dirty="0">
              <a:solidFill>
                <a:srgbClr val="FFFF00"/>
              </a:solidFill>
            </a:endParaRPr>
          </a:p>
        </p:txBody>
      </p:sp>
      <p:pic>
        <p:nvPicPr>
          <p:cNvPr id="8" name="Рисунок 7"/>
          <p:cNvPicPr>
            <a:picLocks noChangeAspect="1"/>
          </p:cNvPicPr>
          <p:nvPr/>
        </p:nvPicPr>
        <p:blipFill rotWithShape="1">
          <a:blip r:embed="rId3" cstate="print">
            <a:extLst>
              <a:ext uri="{28A0092B-C50C-407E-A947-70E740481C1C}">
                <a14:useLocalDpi xmlns="" xmlns:a14="http://schemas.microsoft.com/office/drawing/2010/main" val="0"/>
              </a:ext>
            </a:extLst>
          </a:blip>
          <a:srcRect t="21538" b="11718"/>
          <a:stretch/>
        </p:blipFill>
        <p:spPr>
          <a:xfrm>
            <a:off x="343565" y="3850533"/>
            <a:ext cx="4022896" cy="2685051"/>
          </a:xfrm>
          <a:prstGeom prst="rect">
            <a:avLst/>
          </a:prstGeom>
        </p:spPr>
      </p:pic>
      <p:pic>
        <p:nvPicPr>
          <p:cNvPr id="9" name="Рисунок 8"/>
          <p:cNvPicPr>
            <a:picLocks noChangeAspect="1"/>
          </p:cNvPicPr>
          <p:nvPr/>
        </p:nvPicPr>
        <p:blipFill rotWithShape="1">
          <a:blip r:embed="rId4" cstate="print">
            <a:extLst>
              <a:ext uri="{28A0092B-C50C-407E-A947-70E740481C1C}">
                <a14:useLocalDpi xmlns="" xmlns:a14="http://schemas.microsoft.com/office/drawing/2010/main" val="0"/>
              </a:ext>
            </a:extLst>
          </a:blip>
          <a:srcRect l="11179" t="4003" b="17501"/>
          <a:stretch/>
        </p:blipFill>
        <p:spPr>
          <a:xfrm>
            <a:off x="5030353" y="747614"/>
            <a:ext cx="3619526" cy="2852753"/>
          </a:xfrm>
          <a:prstGeom prst="rect">
            <a:avLst/>
          </a:prstGeom>
        </p:spPr>
      </p:pic>
      <p:sp>
        <p:nvSpPr>
          <p:cNvPr id="11" name="Прямоугольник 10"/>
          <p:cNvSpPr/>
          <p:nvPr/>
        </p:nvSpPr>
        <p:spPr>
          <a:xfrm>
            <a:off x="1940475" y="3872206"/>
            <a:ext cx="2478677" cy="646331"/>
          </a:xfrm>
          <a:prstGeom prst="rect">
            <a:avLst/>
          </a:prstGeom>
        </p:spPr>
        <p:txBody>
          <a:bodyPr wrap="square">
            <a:spAutoFit/>
          </a:bodyPr>
          <a:lstStyle/>
          <a:p>
            <a:pPr algn="ctr"/>
            <a:r>
              <a:rPr lang="uk-UA" b="1" dirty="0">
                <a:solidFill>
                  <a:srgbClr val="FFFF00"/>
                </a:solidFill>
              </a:rPr>
              <a:t>Виступ </a:t>
            </a:r>
            <a:r>
              <a:rPr lang="uk-UA" b="1" dirty="0" err="1">
                <a:solidFill>
                  <a:srgbClr val="FFFF00"/>
                </a:solidFill>
              </a:rPr>
              <a:t>ансаблю</a:t>
            </a:r>
            <a:endParaRPr lang="uk-UA" b="1" dirty="0">
              <a:solidFill>
                <a:srgbClr val="FFFF00"/>
              </a:solidFill>
            </a:endParaRPr>
          </a:p>
          <a:p>
            <a:pPr algn="ctr"/>
            <a:r>
              <a:rPr lang="uk-UA" b="1" dirty="0" smtClean="0">
                <a:solidFill>
                  <a:srgbClr val="FFFF00"/>
                </a:solidFill>
              </a:rPr>
              <a:t>«</a:t>
            </a:r>
            <a:r>
              <a:rPr lang="uk-UA" b="1" dirty="0" err="1" smtClean="0">
                <a:solidFill>
                  <a:srgbClr val="FFFF00"/>
                </a:solidFill>
              </a:rPr>
              <a:t>Пікардійська</a:t>
            </a:r>
            <a:r>
              <a:rPr lang="uk-UA" b="1" dirty="0" smtClean="0">
                <a:solidFill>
                  <a:srgbClr val="FFFF00"/>
                </a:solidFill>
              </a:rPr>
              <a:t> терція»</a:t>
            </a:r>
            <a:endParaRPr lang="uk-UA" dirty="0"/>
          </a:p>
        </p:txBody>
      </p:sp>
      <p:sp>
        <p:nvSpPr>
          <p:cNvPr id="12" name="Прямоугольник 11"/>
          <p:cNvSpPr/>
          <p:nvPr/>
        </p:nvSpPr>
        <p:spPr>
          <a:xfrm>
            <a:off x="4554116" y="830961"/>
            <a:ext cx="4572000" cy="646331"/>
          </a:xfrm>
          <a:prstGeom prst="rect">
            <a:avLst/>
          </a:prstGeom>
        </p:spPr>
        <p:txBody>
          <a:bodyPr>
            <a:spAutoFit/>
          </a:bodyPr>
          <a:lstStyle/>
          <a:p>
            <a:pPr algn="ctr"/>
            <a:r>
              <a:rPr lang="uk-UA" b="1" dirty="0">
                <a:solidFill>
                  <a:schemeClr val="tx2">
                    <a:lumMod val="50000"/>
                  </a:schemeClr>
                </a:solidFill>
              </a:rPr>
              <a:t>Виступ </a:t>
            </a:r>
            <a:r>
              <a:rPr lang="uk-UA" b="1" dirty="0" smtClean="0">
                <a:solidFill>
                  <a:schemeClr val="tx2">
                    <a:lumMod val="50000"/>
                  </a:schemeClr>
                </a:solidFill>
              </a:rPr>
              <a:t>рок-гурту</a:t>
            </a:r>
            <a:endParaRPr lang="uk-UA" b="1" dirty="0">
              <a:solidFill>
                <a:schemeClr val="tx2">
                  <a:lumMod val="50000"/>
                </a:schemeClr>
              </a:solidFill>
            </a:endParaRPr>
          </a:p>
          <a:p>
            <a:pPr algn="ctr"/>
            <a:r>
              <a:rPr lang="uk-UA" b="1" dirty="0" smtClean="0">
                <a:solidFill>
                  <a:schemeClr val="tx2">
                    <a:lumMod val="50000"/>
                  </a:schemeClr>
                </a:solidFill>
              </a:rPr>
              <a:t>«Полюс»</a:t>
            </a:r>
            <a:endParaRPr lang="uk-UA" dirty="0">
              <a:solidFill>
                <a:schemeClr val="tx2">
                  <a:lumMod val="50000"/>
                </a:schemeClr>
              </a:solidFill>
            </a:endParaRPr>
          </a:p>
        </p:txBody>
      </p:sp>
      <p:pic>
        <p:nvPicPr>
          <p:cNvPr id="13" name="Рисунок 12"/>
          <p:cNvPicPr>
            <a:picLocks noChangeAspect="1"/>
          </p:cNvPicPr>
          <p:nvPr/>
        </p:nvPicPr>
        <p:blipFill rotWithShape="1">
          <a:blip r:embed="rId5" cstate="print">
            <a:extLst>
              <a:ext uri="{28A0092B-C50C-407E-A947-70E740481C1C}">
                <a14:useLocalDpi xmlns="" xmlns:a14="http://schemas.microsoft.com/office/drawing/2010/main" val="0"/>
              </a:ext>
            </a:extLst>
          </a:blip>
          <a:srcRect t="7017"/>
          <a:stretch/>
        </p:blipFill>
        <p:spPr>
          <a:xfrm>
            <a:off x="5246344" y="3706231"/>
            <a:ext cx="3203191" cy="2978440"/>
          </a:xfrm>
          <a:prstGeom prst="rect">
            <a:avLst/>
          </a:prstGeom>
        </p:spPr>
      </p:pic>
      <p:sp>
        <p:nvSpPr>
          <p:cNvPr id="14" name="Прямоугольник 13"/>
          <p:cNvSpPr/>
          <p:nvPr/>
        </p:nvSpPr>
        <p:spPr>
          <a:xfrm>
            <a:off x="7241511" y="3706231"/>
            <a:ext cx="1166281" cy="369332"/>
          </a:xfrm>
          <a:prstGeom prst="rect">
            <a:avLst/>
          </a:prstGeom>
        </p:spPr>
        <p:txBody>
          <a:bodyPr wrap="none">
            <a:spAutoFit/>
          </a:bodyPr>
          <a:lstStyle/>
          <a:p>
            <a:pPr algn="ctr"/>
            <a:r>
              <a:rPr lang="uk-UA" b="1" dirty="0"/>
              <a:t>Ліга сміху</a:t>
            </a:r>
          </a:p>
        </p:txBody>
      </p:sp>
      <p:pic>
        <p:nvPicPr>
          <p:cNvPr id="15" name="Picture 2" descr="D:\міська рада\герб і прапор Бібрки\H1BIBRK0.jpg"/>
          <p:cNvPicPr>
            <a:picLocks noChangeAspect="1" noChangeArrowheads="1"/>
          </p:cNvPicPr>
          <p:nvPr/>
        </p:nvPicPr>
        <p:blipFill>
          <a:blip r:embed="rId6" cstate="print"/>
          <a:srcRect/>
          <a:stretch>
            <a:fillRect/>
          </a:stretch>
        </p:blipFill>
        <p:spPr bwMode="auto">
          <a:xfrm>
            <a:off x="0" y="0"/>
            <a:ext cx="857224" cy="1080224"/>
          </a:xfrm>
          <a:prstGeom prst="rect">
            <a:avLst/>
          </a:prstGeom>
          <a:noFill/>
        </p:spPr>
      </p:pic>
    </p:spTree>
    <p:extLst>
      <p:ext uri="{BB962C8B-B14F-4D97-AF65-F5344CB8AC3E}">
        <p14:creationId xmlns="" xmlns:p14="http://schemas.microsoft.com/office/powerpoint/2010/main" val="1855284427"/>
      </p:ext>
    </p:extLst>
  </p:cSld>
  <p:clrMapOvr>
    <a:masterClrMapping/>
  </p:clrMapOvr>
  <mc:AlternateContent xmlns:mc="http://schemas.openxmlformats.org/markup-compatibility/2006">
    <mc:Choice xmlns=""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453093" y="75804"/>
            <a:ext cx="7158756" cy="769441"/>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ru-RU" sz="4400" b="1" cap="none" spc="0" dirty="0" smtClean="0">
                <a:ln/>
                <a:solidFill>
                  <a:srgbClr val="C00000"/>
                </a:solidFill>
                <a:effectLst/>
              </a:rPr>
              <a:t>Культурно-</a:t>
            </a:r>
            <a:r>
              <a:rPr lang="ru-RU" sz="4400" b="1" cap="none" spc="0" dirty="0" err="1" smtClean="0">
                <a:ln/>
                <a:solidFill>
                  <a:srgbClr val="C00000"/>
                </a:solidFill>
                <a:effectLst/>
              </a:rPr>
              <a:t>мистецькі</a:t>
            </a:r>
            <a:r>
              <a:rPr lang="ru-RU" sz="4400" b="1" cap="none" spc="0" dirty="0" smtClean="0">
                <a:ln/>
                <a:solidFill>
                  <a:srgbClr val="C00000"/>
                </a:solidFill>
                <a:effectLst/>
              </a:rPr>
              <a:t> заходи</a:t>
            </a:r>
            <a:endParaRPr lang="ru-RU" sz="4400" b="1" cap="none" spc="0" dirty="0">
              <a:ln/>
              <a:solidFill>
                <a:srgbClr val="C00000"/>
              </a:solidFill>
              <a:effectLst/>
            </a:endParaRPr>
          </a:p>
        </p:txBody>
      </p:sp>
      <p:pic>
        <p:nvPicPr>
          <p:cNvPr id="9" name="Рисунок 8"/>
          <p:cNvPicPr>
            <a:picLocks noChangeAspect="1"/>
          </p:cNvPicPr>
          <p:nvPr/>
        </p:nvPicPr>
        <p:blipFill rotWithShape="1">
          <a:blip r:embed="rId2" cstate="print">
            <a:extLst>
              <a:ext uri="{28A0092B-C50C-407E-A947-70E740481C1C}">
                <a14:useLocalDpi xmlns="" xmlns:a14="http://schemas.microsoft.com/office/drawing/2010/main" val="0"/>
              </a:ext>
            </a:extLst>
          </a:blip>
          <a:srcRect l="8391" t="7644" r="12710" b="7151"/>
          <a:stretch/>
        </p:blipFill>
        <p:spPr>
          <a:xfrm>
            <a:off x="277909" y="2207623"/>
            <a:ext cx="4232603" cy="4036422"/>
          </a:xfrm>
          <a:prstGeom prst="rect">
            <a:avLst/>
          </a:prstGeom>
        </p:spPr>
      </p:pic>
      <p:sp>
        <p:nvSpPr>
          <p:cNvPr id="11" name="Прямоугольник 10"/>
          <p:cNvSpPr/>
          <p:nvPr/>
        </p:nvSpPr>
        <p:spPr>
          <a:xfrm>
            <a:off x="108210" y="1200887"/>
            <a:ext cx="4572000" cy="830997"/>
          </a:xfrm>
          <a:prstGeom prst="rect">
            <a:avLst/>
          </a:prstGeom>
        </p:spPr>
        <p:txBody>
          <a:bodyPr>
            <a:spAutoFit/>
          </a:bodyPr>
          <a:lstStyle/>
          <a:p>
            <a:pPr algn="ctr"/>
            <a:r>
              <a:rPr lang="uk-UA" sz="2400" b="1" dirty="0" smtClean="0">
                <a:solidFill>
                  <a:schemeClr val="tx2">
                    <a:lumMod val="50000"/>
                  </a:schemeClr>
                </a:solidFill>
              </a:rPr>
              <a:t>Благодійний концерт </a:t>
            </a:r>
          </a:p>
          <a:p>
            <a:pPr algn="ctr"/>
            <a:r>
              <a:rPr lang="uk-UA" sz="2400" b="1" dirty="0" smtClean="0">
                <a:solidFill>
                  <a:schemeClr val="tx2">
                    <a:lumMod val="50000"/>
                  </a:schemeClr>
                </a:solidFill>
              </a:rPr>
              <a:t>Оксани Винницької</a:t>
            </a:r>
            <a:endParaRPr lang="uk-UA" sz="2400" b="1" dirty="0">
              <a:solidFill>
                <a:schemeClr val="tx2">
                  <a:lumMod val="50000"/>
                </a:schemeClr>
              </a:solidFill>
            </a:endParaRPr>
          </a:p>
        </p:txBody>
      </p:sp>
      <p:pic>
        <p:nvPicPr>
          <p:cNvPr id="13" name="Рисунок 12"/>
          <p:cNvPicPr>
            <a:picLocks noChangeAspect="1"/>
          </p:cNvPicPr>
          <p:nvPr/>
        </p:nvPicPr>
        <p:blipFill rotWithShape="1">
          <a:blip r:embed="rId3" cstate="print">
            <a:extLst>
              <a:ext uri="{28A0092B-C50C-407E-A947-70E740481C1C}">
                <a14:useLocalDpi xmlns="" xmlns:a14="http://schemas.microsoft.com/office/drawing/2010/main" val="0"/>
              </a:ext>
            </a:extLst>
          </a:blip>
          <a:srcRect l="4742" t="9033" r="8341" b="14409"/>
          <a:stretch/>
        </p:blipFill>
        <p:spPr>
          <a:xfrm>
            <a:off x="4798216" y="1116945"/>
            <a:ext cx="3989822" cy="3514266"/>
          </a:xfrm>
          <a:prstGeom prst="rect">
            <a:avLst/>
          </a:prstGeom>
        </p:spPr>
      </p:pic>
      <p:sp>
        <p:nvSpPr>
          <p:cNvPr id="14" name="Прямоугольник 13"/>
          <p:cNvSpPr/>
          <p:nvPr/>
        </p:nvSpPr>
        <p:spPr>
          <a:xfrm>
            <a:off x="4108268" y="4986854"/>
            <a:ext cx="4572000" cy="830997"/>
          </a:xfrm>
          <a:prstGeom prst="rect">
            <a:avLst/>
          </a:prstGeom>
        </p:spPr>
        <p:txBody>
          <a:bodyPr>
            <a:spAutoFit/>
          </a:bodyPr>
          <a:lstStyle/>
          <a:p>
            <a:pPr algn="ctr"/>
            <a:r>
              <a:rPr lang="uk-UA" sz="2400" b="1" dirty="0">
                <a:solidFill>
                  <a:schemeClr val="tx2">
                    <a:lumMod val="50000"/>
                  </a:schemeClr>
                </a:solidFill>
              </a:rPr>
              <a:t>Благодійний концерт </a:t>
            </a:r>
          </a:p>
          <a:p>
            <a:pPr algn="ctr"/>
            <a:r>
              <a:rPr lang="uk-UA" sz="2400" b="1" dirty="0">
                <a:solidFill>
                  <a:schemeClr val="tx2">
                    <a:lumMod val="50000"/>
                  </a:schemeClr>
                </a:solidFill>
              </a:rPr>
              <a:t>р</a:t>
            </a:r>
            <a:r>
              <a:rPr lang="uk-UA" sz="2400" b="1" dirty="0" smtClean="0">
                <a:solidFill>
                  <a:schemeClr val="tx2">
                    <a:lumMod val="50000"/>
                  </a:schemeClr>
                </a:solidFill>
              </a:rPr>
              <a:t>одини Чорних</a:t>
            </a:r>
            <a:endParaRPr lang="uk-UA" sz="2400" b="1" dirty="0">
              <a:solidFill>
                <a:schemeClr val="tx2">
                  <a:lumMod val="50000"/>
                </a:schemeClr>
              </a:solidFill>
            </a:endParaRPr>
          </a:p>
        </p:txBody>
      </p:sp>
      <p:pic>
        <p:nvPicPr>
          <p:cNvPr id="7" name="Picture 2" descr="D:\міська рада\герб і прапор Бібрки\H1BIBRK0.jpg"/>
          <p:cNvPicPr>
            <a:picLocks noChangeAspect="1" noChangeArrowheads="1"/>
          </p:cNvPicPr>
          <p:nvPr/>
        </p:nvPicPr>
        <p:blipFill>
          <a:blip r:embed="rId4" cstate="print"/>
          <a:srcRect/>
          <a:stretch>
            <a:fillRect/>
          </a:stretch>
        </p:blipFill>
        <p:spPr bwMode="auto">
          <a:xfrm>
            <a:off x="0" y="0"/>
            <a:ext cx="857224" cy="1080224"/>
          </a:xfrm>
          <a:prstGeom prst="rect">
            <a:avLst/>
          </a:prstGeom>
          <a:noFill/>
        </p:spPr>
      </p:pic>
    </p:spTree>
    <p:extLst>
      <p:ext uri="{BB962C8B-B14F-4D97-AF65-F5344CB8AC3E}">
        <p14:creationId xmlns="" xmlns:p14="http://schemas.microsoft.com/office/powerpoint/2010/main" val="905010766"/>
      </p:ext>
    </p:extLst>
  </p:cSld>
  <p:clrMapOvr>
    <a:masterClrMapping/>
  </p:clrMapOvr>
  <mc:AlternateContent xmlns:mc="http://schemas.openxmlformats.org/markup-compatibility/2006">
    <mc:Choice xmlns=""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Рисунок 14"/>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176144" y="2206039"/>
            <a:ext cx="4500563" cy="4000500"/>
          </a:xfrm>
          <a:prstGeom prst="rect">
            <a:avLst/>
          </a:prstGeom>
        </p:spPr>
      </p:pic>
      <p:sp>
        <p:nvSpPr>
          <p:cNvPr id="2" name="Прямоугольник 1"/>
          <p:cNvSpPr/>
          <p:nvPr/>
        </p:nvSpPr>
        <p:spPr>
          <a:xfrm>
            <a:off x="1472687" y="77754"/>
            <a:ext cx="7158756" cy="769441"/>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ru-RU" sz="4400" b="1" cap="none" spc="0" dirty="0" smtClean="0">
                <a:ln/>
                <a:solidFill>
                  <a:srgbClr val="C00000"/>
                </a:solidFill>
                <a:effectLst/>
              </a:rPr>
              <a:t>Культурно-</a:t>
            </a:r>
            <a:r>
              <a:rPr lang="ru-RU" sz="4400" b="1" cap="none" spc="0" dirty="0" err="1" smtClean="0">
                <a:ln/>
                <a:solidFill>
                  <a:srgbClr val="C00000"/>
                </a:solidFill>
                <a:effectLst/>
              </a:rPr>
              <a:t>мистецькі</a:t>
            </a:r>
            <a:r>
              <a:rPr lang="ru-RU" sz="4400" b="1" cap="none" spc="0" dirty="0" smtClean="0">
                <a:ln/>
                <a:solidFill>
                  <a:srgbClr val="C00000"/>
                </a:solidFill>
                <a:effectLst/>
              </a:rPr>
              <a:t> заходи</a:t>
            </a:r>
            <a:endParaRPr lang="ru-RU" sz="4400" b="1" cap="none" spc="0" dirty="0">
              <a:ln/>
              <a:solidFill>
                <a:srgbClr val="C00000"/>
              </a:solidFill>
              <a:effectLst/>
            </a:endParaRPr>
          </a:p>
        </p:txBody>
      </p:sp>
      <p:sp>
        <p:nvSpPr>
          <p:cNvPr id="13" name="Прямоугольник 12"/>
          <p:cNvSpPr/>
          <p:nvPr/>
        </p:nvSpPr>
        <p:spPr>
          <a:xfrm>
            <a:off x="4676707" y="5118391"/>
            <a:ext cx="4572000" cy="707886"/>
          </a:xfrm>
          <a:prstGeom prst="rect">
            <a:avLst/>
          </a:prstGeom>
        </p:spPr>
        <p:txBody>
          <a:bodyPr>
            <a:spAutoFit/>
          </a:bodyPr>
          <a:lstStyle/>
          <a:p>
            <a:pPr algn="ctr"/>
            <a:r>
              <a:rPr lang="uk-UA" sz="2000" b="1" dirty="0">
                <a:solidFill>
                  <a:schemeClr val="tx2">
                    <a:lumMod val="50000"/>
                  </a:schemeClr>
                </a:solidFill>
              </a:rPr>
              <a:t>Виступ </a:t>
            </a:r>
            <a:r>
              <a:rPr lang="uk-UA" sz="2000" b="1" dirty="0" err="1" smtClean="0">
                <a:solidFill>
                  <a:schemeClr val="tx2">
                    <a:lumMod val="50000"/>
                  </a:schemeClr>
                </a:solidFill>
              </a:rPr>
              <a:t>Н.Фаліон</a:t>
            </a:r>
            <a:r>
              <a:rPr lang="uk-UA" sz="2000" b="1" dirty="0" smtClean="0">
                <a:solidFill>
                  <a:schemeClr val="tx2">
                    <a:lumMod val="50000"/>
                  </a:schemeClr>
                </a:solidFill>
              </a:rPr>
              <a:t> та гурту</a:t>
            </a:r>
            <a:endParaRPr lang="uk-UA" sz="2000" b="1" dirty="0">
              <a:solidFill>
                <a:schemeClr val="tx2">
                  <a:lumMod val="50000"/>
                </a:schemeClr>
              </a:solidFill>
            </a:endParaRPr>
          </a:p>
          <a:p>
            <a:pPr algn="ctr"/>
            <a:r>
              <a:rPr lang="uk-UA" sz="2000" b="1" dirty="0">
                <a:solidFill>
                  <a:schemeClr val="tx2">
                    <a:lumMod val="50000"/>
                  </a:schemeClr>
                </a:solidFill>
              </a:rPr>
              <a:t>«</a:t>
            </a:r>
            <a:r>
              <a:rPr lang="uk-UA" sz="2000" b="1" dirty="0" err="1">
                <a:solidFill>
                  <a:schemeClr val="tx2">
                    <a:lumMod val="50000"/>
                  </a:schemeClr>
                </a:solidFill>
              </a:rPr>
              <a:t>Лісапетний</a:t>
            </a:r>
            <a:r>
              <a:rPr lang="uk-UA" sz="2000" b="1" dirty="0">
                <a:solidFill>
                  <a:schemeClr val="tx2">
                    <a:lumMod val="50000"/>
                  </a:schemeClr>
                </a:solidFill>
              </a:rPr>
              <a:t> батальйон»</a:t>
            </a:r>
          </a:p>
        </p:txBody>
      </p:sp>
      <p:pic>
        <p:nvPicPr>
          <p:cNvPr id="14" name="Рисунок 13"/>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4391582" y="809950"/>
            <a:ext cx="4527974" cy="4038149"/>
          </a:xfrm>
          <a:prstGeom prst="rect">
            <a:avLst/>
          </a:prstGeom>
        </p:spPr>
      </p:pic>
      <p:sp>
        <p:nvSpPr>
          <p:cNvPr id="16" name="Прямоугольник 15"/>
          <p:cNvSpPr/>
          <p:nvPr/>
        </p:nvSpPr>
        <p:spPr>
          <a:xfrm>
            <a:off x="9440" y="1473001"/>
            <a:ext cx="4572000" cy="646331"/>
          </a:xfrm>
          <a:prstGeom prst="rect">
            <a:avLst/>
          </a:prstGeom>
        </p:spPr>
        <p:txBody>
          <a:bodyPr>
            <a:spAutoFit/>
          </a:bodyPr>
          <a:lstStyle/>
          <a:p>
            <a:pPr algn="ctr"/>
            <a:r>
              <a:rPr lang="uk-UA" b="1" dirty="0" smtClean="0">
                <a:solidFill>
                  <a:schemeClr val="tx2">
                    <a:lumMod val="50000"/>
                  </a:schemeClr>
                </a:solidFill>
              </a:rPr>
              <a:t>Різдвяні посиденьки</a:t>
            </a:r>
            <a:endParaRPr lang="uk-UA" b="1" dirty="0">
              <a:solidFill>
                <a:schemeClr val="tx2">
                  <a:lumMod val="50000"/>
                </a:schemeClr>
              </a:solidFill>
            </a:endParaRPr>
          </a:p>
          <a:p>
            <a:pPr algn="ctr"/>
            <a:r>
              <a:rPr lang="uk-UA" b="1" dirty="0" smtClean="0">
                <a:solidFill>
                  <a:schemeClr val="tx2">
                    <a:lumMod val="50000"/>
                  </a:schemeClr>
                </a:solidFill>
              </a:rPr>
              <a:t>«Три празники»</a:t>
            </a:r>
            <a:endParaRPr lang="uk-UA" b="1" dirty="0">
              <a:solidFill>
                <a:schemeClr val="tx2">
                  <a:lumMod val="50000"/>
                </a:schemeClr>
              </a:solidFill>
            </a:endParaRPr>
          </a:p>
        </p:txBody>
      </p:sp>
      <p:pic>
        <p:nvPicPr>
          <p:cNvPr id="7" name="Picture 2" descr="D:\міська рада\герб і прапор Бібрки\H1BIBRK0.jpg"/>
          <p:cNvPicPr>
            <a:picLocks noChangeAspect="1" noChangeArrowheads="1"/>
          </p:cNvPicPr>
          <p:nvPr/>
        </p:nvPicPr>
        <p:blipFill>
          <a:blip r:embed="rId4" cstate="print"/>
          <a:srcRect/>
          <a:stretch>
            <a:fillRect/>
          </a:stretch>
        </p:blipFill>
        <p:spPr bwMode="auto">
          <a:xfrm>
            <a:off x="0" y="0"/>
            <a:ext cx="857224" cy="1080224"/>
          </a:xfrm>
          <a:prstGeom prst="rect">
            <a:avLst/>
          </a:prstGeom>
          <a:noFill/>
        </p:spPr>
      </p:pic>
    </p:spTree>
    <p:extLst>
      <p:ext uri="{BB962C8B-B14F-4D97-AF65-F5344CB8AC3E}">
        <p14:creationId xmlns="" xmlns:p14="http://schemas.microsoft.com/office/powerpoint/2010/main" val="3457607352"/>
      </p:ext>
    </p:extLst>
  </p:cSld>
  <p:clrMapOvr>
    <a:masterClrMapping/>
  </p:clrMapOvr>
  <mc:AlternateContent xmlns:mc="http://schemas.openxmlformats.org/markup-compatibility/2006">
    <mc:Choice xmlns=""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472687" y="77754"/>
            <a:ext cx="7158756" cy="769441"/>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ru-RU" sz="4400" b="1" cap="none" spc="0" dirty="0" smtClean="0">
                <a:ln/>
                <a:solidFill>
                  <a:srgbClr val="C00000"/>
                </a:solidFill>
                <a:effectLst/>
              </a:rPr>
              <a:t>Культурно-</a:t>
            </a:r>
            <a:r>
              <a:rPr lang="ru-RU" sz="4400" b="1" cap="none" spc="0" dirty="0" err="1" smtClean="0">
                <a:ln/>
                <a:solidFill>
                  <a:srgbClr val="C00000"/>
                </a:solidFill>
                <a:effectLst/>
              </a:rPr>
              <a:t>мистецькі</a:t>
            </a:r>
            <a:r>
              <a:rPr lang="ru-RU" sz="4400" b="1" cap="none" spc="0" dirty="0" smtClean="0">
                <a:ln/>
                <a:solidFill>
                  <a:srgbClr val="C00000"/>
                </a:solidFill>
                <a:effectLst/>
              </a:rPr>
              <a:t> заходи</a:t>
            </a:r>
            <a:endParaRPr lang="ru-RU" sz="4400" b="1" cap="none" spc="0" dirty="0">
              <a:ln/>
              <a:solidFill>
                <a:srgbClr val="C00000"/>
              </a:solidFill>
              <a:effectLst/>
            </a:endParaRPr>
          </a:p>
        </p:txBody>
      </p:sp>
      <p:sp>
        <p:nvSpPr>
          <p:cNvPr id="6" name="Прямоугольник 5"/>
          <p:cNvSpPr/>
          <p:nvPr/>
        </p:nvSpPr>
        <p:spPr>
          <a:xfrm>
            <a:off x="-170938" y="747613"/>
            <a:ext cx="1443024" cy="369332"/>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ru-RU" sz="1200" b="1" i="1" cap="none" spc="0" dirty="0" smtClean="0">
                <a:ln/>
                <a:solidFill>
                  <a:schemeClr val="bg1"/>
                </a:solidFill>
                <a:effectLst/>
                <a:latin typeface="Arial Black" panose="020B0A04020102020204" pitchFamily="34" charset="0"/>
              </a:rPr>
              <a:t>© </a:t>
            </a:r>
            <a:r>
              <a:rPr lang="ru-RU" sz="1200" b="1" i="1" cap="none" spc="0" dirty="0" err="1" smtClean="0">
                <a:ln/>
                <a:solidFill>
                  <a:schemeClr val="tx2">
                    <a:lumMod val="50000"/>
                  </a:schemeClr>
                </a:solidFill>
                <a:effectLst/>
                <a:latin typeface="Arial Black" panose="020B0A04020102020204" pitchFamily="34" charset="0"/>
              </a:rPr>
              <a:t>Сурмач</a:t>
            </a:r>
            <a:r>
              <a:rPr lang="ru-RU" sz="1200" b="1" i="1" cap="none" spc="0" dirty="0" smtClean="0">
                <a:ln/>
                <a:solidFill>
                  <a:schemeClr val="tx2">
                    <a:lumMod val="50000"/>
                  </a:schemeClr>
                </a:solidFill>
                <a:effectLst/>
                <a:latin typeface="Arial Black" panose="020B0A04020102020204" pitchFamily="34" charset="0"/>
              </a:rPr>
              <a:t> Л.П</a:t>
            </a:r>
            <a:r>
              <a:rPr lang="ru-RU" b="1" i="1" cap="none" spc="0" dirty="0" smtClean="0">
                <a:ln/>
                <a:solidFill>
                  <a:schemeClr val="tx2">
                    <a:lumMod val="50000"/>
                  </a:schemeClr>
                </a:solidFill>
                <a:effectLst/>
                <a:latin typeface="Arial Black" panose="020B0A04020102020204" pitchFamily="34" charset="0"/>
              </a:rPr>
              <a:t>.</a:t>
            </a:r>
            <a:endParaRPr lang="ru-RU" b="1" i="1" cap="none" spc="0" dirty="0">
              <a:ln/>
              <a:solidFill>
                <a:schemeClr val="tx2">
                  <a:lumMod val="50000"/>
                </a:schemeClr>
              </a:solidFill>
              <a:effectLst/>
              <a:latin typeface="Arial Black" panose="020B0A04020102020204" pitchFamily="34" charset="0"/>
            </a:endParaRPr>
          </a:p>
        </p:txBody>
      </p:sp>
      <p:sp>
        <p:nvSpPr>
          <p:cNvPr id="13" name="Прямоугольник 12"/>
          <p:cNvSpPr/>
          <p:nvPr/>
        </p:nvSpPr>
        <p:spPr>
          <a:xfrm>
            <a:off x="346370" y="4869056"/>
            <a:ext cx="4572000" cy="707886"/>
          </a:xfrm>
          <a:prstGeom prst="rect">
            <a:avLst/>
          </a:prstGeom>
        </p:spPr>
        <p:txBody>
          <a:bodyPr>
            <a:spAutoFit/>
          </a:bodyPr>
          <a:lstStyle/>
          <a:p>
            <a:pPr algn="ctr"/>
            <a:r>
              <a:rPr lang="uk-UA" sz="2000" b="1" dirty="0" smtClean="0">
                <a:solidFill>
                  <a:schemeClr val="tx2">
                    <a:lumMod val="50000"/>
                  </a:schemeClr>
                </a:solidFill>
              </a:rPr>
              <a:t>Святкування 550-річчя </a:t>
            </a:r>
          </a:p>
          <a:p>
            <a:pPr algn="ctr"/>
            <a:r>
              <a:rPr lang="uk-UA" sz="2000" b="1" dirty="0" smtClean="0">
                <a:solidFill>
                  <a:schemeClr val="tx2">
                    <a:lumMod val="50000"/>
                  </a:schemeClr>
                </a:solidFill>
              </a:rPr>
              <a:t>магдебурзького права </a:t>
            </a:r>
            <a:r>
              <a:rPr lang="uk-UA" sz="2000" b="1" dirty="0" err="1" smtClean="0">
                <a:solidFill>
                  <a:schemeClr val="tx2">
                    <a:lumMod val="50000"/>
                  </a:schemeClr>
                </a:solidFill>
              </a:rPr>
              <a:t>м.Бібрки</a:t>
            </a:r>
            <a:endParaRPr lang="uk-UA" sz="2000" b="1" dirty="0">
              <a:solidFill>
                <a:schemeClr val="tx2">
                  <a:lumMod val="50000"/>
                </a:schemeClr>
              </a:solidFill>
            </a:endParaRPr>
          </a:p>
        </p:txBody>
      </p:sp>
      <p:pic>
        <p:nvPicPr>
          <p:cNvPr id="4" name="Рисунок 3"/>
          <p:cNvPicPr>
            <a:picLocks noChangeAspect="1"/>
          </p:cNvPicPr>
          <p:nvPr/>
        </p:nvPicPr>
        <p:blipFill rotWithShape="1">
          <a:blip r:embed="rId2" cstate="print">
            <a:extLst>
              <a:ext uri="{28A0092B-C50C-407E-A947-70E740481C1C}">
                <a14:useLocalDpi xmlns="" xmlns:a14="http://schemas.microsoft.com/office/drawing/2010/main" val="0"/>
              </a:ext>
            </a:extLst>
          </a:blip>
          <a:srcRect t="9185"/>
          <a:stretch/>
        </p:blipFill>
        <p:spPr>
          <a:xfrm>
            <a:off x="4677851" y="780918"/>
            <a:ext cx="3700051" cy="2996724"/>
          </a:xfrm>
          <a:prstGeom prst="rect">
            <a:avLst/>
          </a:prstGeom>
        </p:spPr>
      </p:pic>
      <p:pic>
        <p:nvPicPr>
          <p:cNvPr id="10" name="Рисунок 9"/>
          <p:cNvPicPr>
            <a:picLocks noChangeAspect="1"/>
          </p:cNvPicPr>
          <p:nvPr/>
        </p:nvPicPr>
        <p:blipFill rotWithShape="1">
          <a:blip r:embed="rId3" cstate="print">
            <a:extLst>
              <a:ext uri="{28A0092B-C50C-407E-A947-70E740481C1C}">
                <a14:useLocalDpi xmlns="" xmlns:a14="http://schemas.microsoft.com/office/drawing/2010/main" val="0"/>
              </a:ext>
            </a:extLst>
          </a:blip>
          <a:srcRect l="5002" b="22895"/>
          <a:stretch/>
        </p:blipFill>
        <p:spPr>
          <a:xfrm>
            <a:off x="4505358" y="3862727"/>
            <a:ext cx="4045035" cy="2927972"/>
          </a:xfrm>
          <a:prstGeom prst="rect">
            <a:avLst/>
          </a:prstGeom>
        </p:spPr>
      </p:pic>
      <p:pic>
        <p:nvPicPr>
          <p:cNvPr id="12" name="Рисунок 11"/>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232069" y="780918"/>
            <a:ext cx="3912122" cy="3384660"/>
          </a:xfrm>
          <a:prstGeom prst="rect">
            <a:avLst/>
          </a:prstGeom>
        </p:spPr>
      </p:pic>
      <p:sp>
        <p:nvSpPr>
          <p:cNvPr id="7" name="Прямоугольник 6"/>
          <p:cNvSpPr/>
          <p:nvPr/>
        </p:nvSpPr>
        <p:spPr>
          <a:xfrm>
            <a:off x="-97870" y="932280"/>
            <a:ext cx="4572000" cy="830997"/>
          </a:xfrm>
          <a:prstGeom prst="rect">
            <a:avLst/>
          </a:prstGeom>
        </p:spPr>
        <p:txBody>
          <a:bodyPr>
            <a:spAutoFit/>
          </a:bodyPr>
          <a:lstStyle/>
          <a:p>
            <a:pPr algn="ctr"/>
            <a:r>
              <a:rPr lang="uk-UA" sz="2400" b="1" dirty="0">
                <a:solidFill>
                  <a:schemeClr val="tx2">
                    <a:lumMod val="50000"/>
                  </a:schemeClr>
                </a:solidFill>
              </a:rPr>
              <a:t>Камерний концерт присвячений</a:t>
            </a:r>
          </a:p>
          <a:p>
            <a:pPr algn="ctr"/>
            <a:r>
              <a:rPr lang="uk-UA" sz="2400" b="1" dirty="0" err="1">
                <a:solidFill>
                  <a:schemeClr val="tx2">
                    <a:lumMod val="50000"/>
                  </a:schemeClr>
                </a:solidFill>
              </a:rPr>
              <a:t>В.Барвінському</a:t>
            </a:r>
            <a:endParaRPr lang="uk-UA" sz="2400" b="1" dirty="0">
              <a:solidFill>
                <a:schemeClr val="tx2">
                  <a:lumMod val="50000"/>
                </a:schemeClr>
              </a:solidFill>
            </a:endParaRPr>
          </a:p>
        </p:txBody>
      </p:sp>
      <p:pic>
        <p:nvPicPr>
          <p:cNvPr id="9" name="Picture 2" descr="D:\міська рада\герб і прапор Бібрки\H1BIBRK0.jpg"/>
          <p:cNvPicPr>
            <a:picLocks noChangeAspect="1" noChangeArrowheads="1"/>
          </p:cNvPicPr>
          <p:nvPr/>
        </p:nvPicPr>
        <p:blipFill>
          <a:blip r:embed="rId5" cstate="print"/>
          <a:srcRect/>
          <a:stretch>
            <a:fillRect/>
          </a:stretch>
        </p:blipFill>
        <p:spPr bwMode="auto">
          <a:xfrm>
            <a:off x="0" y="0"/>
            <a:ext cx="857224" cy="1080224"/>
          </a:xfrm>
          <a:prstGeom prst="rect">
            <a:avLst/>
          </a:prstGeom>
          <a:noFill/>
        </p:spPr>
      </p:pic>
    </p:spTree>
    <p:extLst>
      <p:ext uri="{BB962C8B-B14F-4D97-AF65-F5344CB8AC3E}">
        <p14:creationId xmlns="" xmlns:p14="http://schemas.microsoft.com/office/powerpoint/2010/main" val="4038897611"/>
      </p:ext>
    </p:extLst>
  </p:cSld>
  <p:clrMapOvr>
    <a:masterClrMapping/>
  </p:clrMapOvr>
  <mc:AlternateContent xmlns:mc="http://schemas.openxmlformats.org/markup-compatibility/2006">
    <mc:Choice xmlns=""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472687" y="77754"/>
            <a:ext cx="7158756" cy="769441"/>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ru-RU" sz="4400" b="1" cap="none" spc="0" dirty="0" smtClean="0">
                <a:ln/>
                <a:solidFill>
                  <a:srgbClr val="C00000"/>
                </a:solidFill>
                <a:effectLst/>
              </a:rPr>
              <a:t>Культурно-</a:t>
            </a:r>
            <a:r>
              <a:rPr lang="ru-RU" sz="4400" b="1" cap="none" spc="0" dirty="0" err="1" smtClean="0">
                <a:ln/>
                <a:solidFill>
                  <a:srgbClr val="C00000"/>
                </a:solidFill>
                <a:effectLst/>
              </a:rPr>
              <a:t>мистецькі</a:t>
            </a:r>
            <a:r>
              <a:rPr lang="ru-RU" sz="4400" b="1" cap="none" spc="0" dirty="0" smtClean="0">
                <a:ln/>
                <a:solidFill>
                  <a:srgbClr val="C00000"/>
                </a:solidFill>
                <a:effectLst/>
              </a:rPr>
              <a:t> заходи</a:t>
            </a:r>
            <a:endParaRPr lang="ru-RU" sz="4400" b="1" cap="none" spc="0" dirty="0">
              <a:ln/>
              <a:solidFill>
                <a:srgbClr val="C00000"/>
              </a:solidFill>
              <a:effectLst/>
            </a:endParaRPr>
          </a:p>
        </p:txBody>
      </p:sp>
      <p:sp>
        <p:nvSpPr>
          <p:cNvPr id="16" name="Прямоугольник 15"/>
          <p:cNvSpPr/>
          <p:nvPr/>
        </p:nvSpPr>
        <p:spPr>
          <a:xfrm>
            <a:off x="4105003" y="1354835"/>
            <a:ext cx="4124597" cy="984885"/>
          </a:xfrm>
          <a:prstGeom prst="rect">
            <a:avLst/>
          </a:prstGeom>
        </p:spPr>
        <p:txBody>
          <a:bodyPr wrap="square">
            <a:spAutoFit/>
          </a:bodyPr>
          <a:lstStyle/>
          <a:p>
            <a:pPr algn="ctr"/>
            <a:r>
              <a:rPr lang="uk-UA" sz="2000" b="1" dirty="0" smtClean="0">
                <a:solidFill>
                  <a:schemeClr val="tx2">
                    <a:lumMod val="50000"/>
                  </a:schemeClr>
                </a:solidFill>
              </a:rPr>
              <a:t>Святковий концерт до 100-річчя </a:t>
            </a:r>
            <a:r>
              <a:rPr lang="uk-UA" sz="2000" b="1" dirty="0" err="1" smtClean="0">
                <a:solidFill>
                  <a:schemeClr val="tx2">
                    <a:lumMod val="50000"/>
                  </a:schemeClr>
                </a:solidFill>
              </a:rPr>
              <a:t>ЗУНРу</a:t>
            </a:r>
            <a:endParaRPr lang="uk-UA" sz="2000" b="1" dirty="0">
              <a:solidFill>
                <a:schemeClr val="tx2">
                  <a:lumMod val="50000"/>
                </a:schemeClr>
              </a:solidFill>
            </a:endParaRPr>
          </a:p>
          <a:p>
            <a:pPr algn="ctr"/>
            <a:endParaRPr lang="uk-UA" b="1" dirty="0">
              <a:solidFill>
                <a:schemeClr val="tx2">
                  <a:lumMod val="50000"/>
                </a:schemeClr>
              </a:solidFill>
            </a:endParaRPr>
          </a:p>
        </p:txBody>
      </p:sp>
      <p:pic>
        <p:nvPicPr>
          <p:cNvPr id="17" name="Рисунок 16"/>
          <p:cNvPicPr>
            <a:picLocks noChangeAspect="1"/>
          </p:cNvPicPr>
          <p:nvPr/>
        </p:nvPicPr>
        <p:blipFill rotWithShape="1">
          <a:blip r:embed="rId2" cstate="print">
            <a:extLst>
              <a:ext uri="{28A0092B-C50C-407E-A947-70E740481C1C}">
                <a14:useLocalDpi xmlns="" xmlns:a14="http://schemas.microsoft.com/office/drawing/2010/main" val="0"/>
              </a:ext>
            </a:extLst>
          </a:blip>
          <a:srcRect l="6617" t="18808" r="2382" b="16482"/>
          <a:stretch/>
        </p:blipFill>
        <p:spPr>
          <a:xfrm>
            <a:off x="250060" y="1369749"/>
            <a:ext cx="3527585" cy="2237004"/>
          </a:xfrm>
          <a:prstGeom prst="rect">
            <a:avLst/>
          </a:prstGeom>
        </p:spPr>
      </p:pic>
      <p:pic>
        <p:nvPicPr>
          <p:cNvPr id="21" name="Рисунок 20"/>
          <p:cNvPicPr>
            <a:picLocks noChangeAspect="1"/>
          </p:cNvPicPr>
          <p:nvPr/>
        </p:nvPicPr>
        <p:blipFill rotWithShape="1">
          <a:blip r:embed="rId3" cstate="print">
            <a:extLst>
              <a:ext uri="{28A0092B-C50C-407E-A947-70E740481C1C}">
                <a14:useLocalDpi xmlns="" xmlns:a14="http://schemas.microsoft.com/office/drawing/2010/main" val="0"/>
              </a:ext>
            </a:extLst>
          </a:blip>
          <a:srcRect l="13992" t="10715" r="7102" b="19887"/>
          <a:stretch/>
        </p:blipFill>
        <p:spPr>
          <a:xfrm>
            <a:off x="293174" y="3859558"/>
            <a:ext cx="3441356" cy="2699263"/>
          </a:xfrm>
          <a:prstGeom prst="rect">
            <a:avLst/>
          </a:prstGeom>
        </p:spPr>
      </p:pic>
      <p:pic>
        <p:nvPicPr>
          <p:cNvPr id="22" name="Рисунок 21"/>
          <p:cNvPicPr>
            <a:picLocks noChangeAspect="1"/>
          </p:cNvPicPr>
          <p:nvPr/>
        </p:nvPicPr>
        <p:blipFill rotWithShape="1">
          <a:blip r:embed="rId4" cstate="print">
            <a:extLst>
              <a:ext uri="{28A0092B-C50C-407E-A947-70E740481C1C}">
                <a14:useLocalDpi xmlns="" xmlns:a14="http://schemas.microsoft.com/office/drawing/2010/main" val="0"/>
              </a:ext>
            </a:extLst>
          </a:blip>
          <a:srcRect l="3883" t="16955" r="4839" b="7482"/>
          <a:stretch/>
        </p:blipFill>
        <p:spPr>
          <a:xfrm>
            <a:off x="3928655" y="2281125"/>
            <a:ext cx="4931543" cy="3640921"/>
          </a:xfrm>
          <a:prstGeom prst="rect">
            <a:avLst/>
          </a:prstGeom>
        </p:spPr>
      </p:pic>
      <p:pic>
        <p:nvPicPr>
          <p:cNvPr id="7" name="Picture 2" descr="D:\міська рада\герб і прапор Бібрки\H1BIBRK0.jpg"/>
          <p:cNvPicPr>
            <a:picLocks noChangeAspect="1" noChangeArrowheads="1"/>
          </p:cNvPicPr>
          <p:nvPr/>
        </p:nvPicPr>
        <p:blipFill>
          <a:blip r:embed="rId5" cstate="print"/>
          <a:srcRect/>
          <a:stretch>
            <a:fillRect/>
          </a:stretch>
        </p:blipFill>
        <p:spPr bwMode="auto">
          <a:xfrm>
            <a:off x="0" y="0"/>
            <a:ext cx="857224" cy="1080224"/>
          </a:xfrm>
          <a:prstGeom prst="rect">
            <a:avLst/>
          </a:prstGeom>
          <a:noFill/>
        </p:spPr>
      </p:pic>
    </p:spTree>
    <p:extLst>
      <p:ext uri="{BB962C8B-B14F-4D97-AF65-F5344CB8AC3E}">
        <p14:creationId xmlns="" xmlns:p14="http://schemas.microsoft.com/office/powerpoint/2010/main" val="3614503752"/>
      </p:ext>
    </p:extLst>
  </p:cSld>
  <p:clrMapOvr>
    <a:masterClrMapping/>
  </p:clrMapOvr>
  <mc:AlternateContent xmlns:mc="http://schemas.openxmlformats.org/markup-compatibility/2006">
    <mc:Choice xmlns=""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D:\міська рада\герб і прапор Бібрки\H1BIBRK0.jpg"/>
          <p:cNvPicPr>
            <a:picLocks noChangeAspect="1" noChangeArrowheads="1"/>
          </p:cNvPicPr>
          <p:nvPr/>
        </p:nvPicPr>
        <p:blipFill>
          <a:blip r:embed="rId2" cstate="print"/>
          <a:srcRect/>
          <a:stretch>
            <a:fillRect/>
          </a:stretch>
        </p:blipFill>
        <p:spPr bwMode="auto">
          <a:xfrm>
            <a:off x="0" y="0"/>
            <a:ext cx="857224" cy="1080224"/>
          </a:xfrm>
          <a:prstGeom prst="rect">
            <a:avLst/>
          </a:prstGeom>
          <a:noFill/>
        </p:spPr>
      </p:pic>
      <p:sp>
        <p:nvSpPr>
          <p:cNvPr id="3" name="Прямоугольник 2"/>
          <p:cNvSpPr/>
          <p:nvPr/>
        </p:nvSpPr>
        <p:spPr>
          <a:xfrm>
            <a:off x="857224" y="0"/>
            <a:ext cx="7643866" cy="1200329"/>
          </a:xfrm>
          <a:prstGeom prst="rect">
            <a:avLst/>
          </a:prstGeom>
        </p:spPr>
        <p:txBody>
          <a:bodyPr wrap="square">
            <a:spAutoFit/>
          </a:bodyPr>
          <a:lstStyle/>
          <a:p>
            <a:pPr algn="ctr"/>
            <a:r>
              <a:rPr lang="uk-UA" sz="2400" b="1" dirty="0" smtClean="0">
                <a:ea typeface="Calibri" pitchFamily="34" charset="0"/>
                <a:cs typeface="Times New Roman" pitchFamily="18" charset="0"/>
              </a:rPr>
              <a:t>Відділ культури, туризму, сім’ї, молоді, спорту та соціальної політики виконавчого комітету Бібрської міської ради</a:t>
            </a:r>
            <a:endParaRPr lang="ru-RU" sz="2400" b="1" dirty="0"/>
          </a:p>
        </p:txBody>
      </p:sp>
      <p:sp>
        <p:nvSpPr>
          <p:cNvPr id="184321" name="Rectangle 1"/>
          <p:cNvSpPr>
            <a:spLocks noChangeArrowheads="1"/>
          </p:cNvSpPr>
          <p:nvPr/>
        </p:nvSpPr>
        <p:spPr bwMode="auto">
          <a:xfrm>
            <a:off x="71374" y="1315508"/>
            <a:ext cx="9072626" cy="458587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2400" b="1" i="0" u="none" strike="noStrike" cap="none" normalizeH="0" baseline="0" dirty="0" err="1" smtClean="0">
                <a:ln>
                  <a:noFill/>
                </a:ln>
                <a:solidFill>
                  <a:schemeClr val="tx1"/>
                </a:solidFill>
                <a:effectLst/>
                <a:ea typeface="Calibri" pitchFamily="34" charset="0"/>
                <a:cs typeface="Times New Roman" pitchFamily="18" charset="0"/>
              </a:rPr>
              <a:t>Популяризація</a:t>
            </a:r>
            <a:r>
              <a:rPr kumimoji="0" lang="ru-RU" sz="2400" b="1" i="0" u="none" strike="noStrike" cap="none" normalizeH="0" baseline="0" dirty="0" smtClean="0">
                <a:ln>
                  <a:noFill/>
                </a:ln>
                <a:solidFill>
                  <a:schemeClr val="tx1"/>
                </a:solidFill>
                <a:effectLst/>
                <a:ea typeface="Calibri" pitchFamily="34" charset="0"/>
                <a:cs typeface="Times New Roman" pitchFamily="18" charset="0"/>
              </a:rPr>
              <a:t> </a:t>
            </a:r>
            <a:r>
              <a:rPr kumimoji="0" lang="ru-RU" sz="2400" b="1" i="0" u="none" strike="noStrike" cap="none" normalizeH="0" baseline="0" dirty="0" err="1" smtClean="0">
                <a:ln>
                  <a:noFill/>
                </a:ln>
                <a:solidFill>
                  <a:schemeClr val="tx1"/>
                </a:solidFill>
                <a:effectLst/>
                <a:ea typeface="Calibri" pitchFamily="34" charset="0"/>
                <a:cs typeface="Times New Roman" pitchFamily="18" charset="0"/>
              </a:rPr>
              <a:t>української</a:t>
            </a:r>
            <a:r>
              <a:rPr kumimoji="0" lang="ru-RU" sz="2400" b="1" i="0" u="none" strike="noStrike" cap="none" normalizeH="0" baseline="0" dirty="0" smtClean="0">
                <a:ln>
                  <a:noFill/>
                </a:ln>
                <a:solidFill>
                  <a:schemeClr val="tx1"/>
                </a:solidFill>
                <a:effectLst/>
                <a:ea typeface="Calibri" pitchFamily="34" charset="0"/>
                <a:cs typeface="Times New Roman" pitchFamily="18" charset="0"/>
              </a:rPr>
              <a:t> </a:t>
            </a:r>
            <a:r>
              <a:rPr kumimoji="0" lang="ru-RU" sz="2400" b="1" i="0" u="none" strike="noStrike" cap="none" normalizeH="0" baseline="0" dirty="0" err="1" smtClean="0">
                <a:ln>
                  <a:noFill/>
                </a:ln>
                <a:solidFill>
                  <a:schemeClr val="tx1"/>
                </a:solidFill>
                <a:effectLst/>
                <a:ea typeface="Calibri" pitchFamily="34" charset="0"/>
                <a:cs typeface="Times New Roman" pitchFamily="18" charset="0"/>
              </a:rPr>
              <a:t>культури</a:t>
            </a:r>
            <a:r>
              <a:rPr kumimoji="0" lang="ru-RU" sz="2400" b="1" i="0" u="none" strike="noStrike" cap="none" normalizeH="0" baseline="0" dirty="0" smtClean="0">
                <a:ln>
                  <a:noFill/>
                </a:ln>
                <a:solidFill>
                  <a:schemeClr val="tx1"/>
                </a:solidFill>
                <a:effectLst/>
                <a:ea typeface="Calibri" pitchFamily="34" charset="0"/>
                <a:cs typeface="Times New Roman" pitchFamily="18" charset="0"/>
              </a:rPr>
              <a:t>, </a:t>
            </a:r>
          </a:p>
          <a:p>
            <a:pPr marL="0" marR="0" lvl="0" indent="0" algn="ctr" defTabSz="914400" rtl="0" eaLnBrk="1" fontAlgn="base" latinLnBrk="0" hangingPunct="1">
              <a:lnSpc>
                <a:spcPct val="100000"/>
              </a:lnSpc>
              <a:spcBef>
                <a:spcPct val="0"/>
              </a:spcBef>
              <a:spcAft>
                <a:spcPct val="0"/>
              </a:spcAft>
              <a:buClrTx/>
              <a:buSzTx/>
              <a:buFontTx/>
              <a:buNone/>
              <a:tabLst/>
            </a:pPr>
            <a:r>
              <a:rPr kumimoji="0" lang="ru-RU" sz="2400" b="1" i="0" u="none" strike="noStrike" cap="none" normalizeH="0" baseline="0" dirty="0" err="1" smtClean="0">
                <a:ln>
                  <a:noFill/>
                </a:ln>
                <a:solidFill>
                  <a:schemeClr val="tx1"/>
                </a:solidFill>
                <a:effectLst/>
                <a:ea typeface="Calibri" pitchFamily="34" charset="0"/>
                <a:cs typeface="Times New Roman" pitchFamily="18" charset="0"/>
              </a:rPr>
              <a:t>звичаї</a:t>
            </a:r>
            <a:r>
              <a:rPr kumimoji="0" lang="ru-RU" sz="2400" b="1" i="0" u="none" strike="noStrike" cap="none" normalizeH="0" baseline="0" dirty="0" smtClean="0">
                <a:ln>
                  <a:noFill/>
                </a:ln>
                <a:solidFill>
                  <a:schemeClr val="tx1"/>
                </a:solidFill>
                <a:effectLst/>
                <a:ea typeface="Calibri" pitchFamily="34" charset="0"/>
                <a:cs typeface="Times New Roman" pitchFamily="18" charset="0"/>
              </a:rPr>
              <a:t>, </a:t>
            </a:r>
            <a:r>
              <a:rPr kumimoji="0" lang="ru-RU" sz="2400" b="1" i="0" u="none" strike="noStrike" cap="none" normalizeH="0" baseline="0" dirty="0" err="1" smtClean="0">
                <a:ln>
                  <a:noFill/>
                </a:ln>
                <a:solidFill>
                  <a:schemeClr val="tx1"/>
                </a:solidFill>
                <a:effectLst/>
                <a:ea typeface="Calibri" pitchFamily="34" charset="0"/>
                <a:cs typeface="Times New Roman" pitchFamily="18" charset="0"/>
              </a:rPr>
              <a:t>традиції</a:t>
            </a:r>
            <a:r>
              <a:rPr kumimoji="0" lang="ru-RU" sz="2400" b="1" i="0" u="none" strike="noStrike" cap="none" normalizeH="0" baseline="0" dirty="0" smtClean="0">
                <a:ln>
                  <a:noFill/>
                </a:ln>
                <a:solidFill>
                  <a:schemeClr val="tx1"/>
                </a:solidFill>
                <a:effectLst/>
                <a:ea typeface="Calibri" pitchFamily="34" charset="0"/>
                <a:cs typeface="Times New Roman" pitchFamily="18" charset="0"/>
              </a:rPr>
              <a:t>, обряди:</a:t>
            </a:r>
          </a:p>
          <a:p>
            <a:pPr marL="0" marR="0" lvl="0" indent="0" algn="just" defTabSz="914400" rtl="0" eaLnBrk="0" fontAlgn="base" latinLnBrk="0" hangingPunct="0">
              <a:lnSpc>
                <a:spcPct val="100000"/>
              </a:lnSpc>
              <a:spcBef>
                <a:spcPct val="0"/>
              </a:spcBef>
              <a:spcAft>
                <a:spcPct val="0"/>
              </a:spcAft>
              <a:buClrTx/>
              <a:buSzTx/>
              <a:buFontTx/>
              <a:buNone/>
              <a:tabLst/>
            </a:pPr>
            <a:r>
              <a:rPr kumimoji="0" lang="ru-RU" sz="2400" b="0" i="0" u="none" strike="noStrike" cap="none" normalizeH="0" baseline="0" dirty="0" smtClean="0">
                <a:ln>
                  <a:noFill/>
                </a:ln>
                <a:solidFill>
                  <a:schemeClr val="tx1"/>
                </a:solidFill>
                <a:effectLst/>
                <a:ea typeface="Calibri" pitchFamily="34" charset="0"/>
                <a:cs typeface="Times New Roman" pitchFamily="18" charset="0"/>
              </a:rPr>
              <a:t> </a:t>
            </a:r>
            <a:r>
              <a:rPr kumimoji="0" lang="ru-RU" sz="2400" b="1" i="0" u="none" strike="noStrike" cap="none" normalizeH="0" baseline="0" dirty="0" smtClean="0">
                <a:ln>
                  <a:noFill/>
                </a:ln>
                <a:solidFill>
                  <a:schemeClr val="tx1"/>
                </a:solidFill>
                <a:effectLst/>
                <a:ea typeface="Calibri" pitchFamily="34" charset="0"/>
                <a:cs typeface="Times New Roman" pitchFamily="18" charset="0"/>
              </a:rPr>
              <a:t>Проводи </a:t>
            </a:r>
            <a:r>
              <a:rPr kumimoji="0" lang="ru-RU" sz="2400" b="1" i="0" u="none" strike="noStrike" cap="none" normalizeH="0" baseline="0" dirty="0" err="1" smtClean="0">
                <a:ln>
                  <a:noFill/>
                </a:ln>
                <a:solidFill>
                  <a:schemeClr val="tx1"/>
                </a:solidFill>
                <a:effectLst/>
                <a:ea typeface="Calibri" pitchFamily="34" charset="0"/>
                <a:cs typeface="Times New Roman" pitchFamily="18" charset="0"/>
              </a:rPr>
              <a:t>коляди</a:t>
            </a:r>
            <a:r>
              <a:rPr kumimoji="0" lang="ru-RU" sz="2400" b="1" i="0" u="none" strike="noStrike" cap="none" normalizeH="0" baseline="0" dirty="0" smtClean="0">
                <a:ln>
                  <a:noFill/>
                </a:ln>
                <a:solidFill>
                  <a:schemeClr val="tx1"/>
                </a:solidFill>
                <a:effectLst/>
                <a:ea typeface="Calibri" pitchFamily="34" charset="0"/>
                <a:cs typeface="Times New Roman" pitchFamily="18" charset="0"/>
              </a:rPr>
              <a:t> «</a:t>
            </a:r>
            <a:r>
              <a:rPr kumimoji="0" lang="ru-RU" sz="2400" b="1" i="0" u="none" strike="noStrike" cap="none" normalizeH="0" baseline="0" dirty="0" err="1" smtClean="0">
                <a:ln>
                  <a:noFill/>
                </a:ln>
                <a:solidFill>
                  <a:schemeClr val="tx1"/>
                </a:solidFill>
                <a:effectLst/>
                <a:ea typeface="Calibri" pitchFamily="34" charset="0"/>
                <a:cs typeface="Times New Roman" pitchFamily="18" charset="0"/>
              </a:rPr>
              <a:t>Всі</a:t>
            </a:r>
            <a:r>
              <a:rPr kumimoji="0" lang="ru-RU" sz="2400" b="1" i="0" u="none" strike="noStrike" cap="none" normalizeH="0" baseline="0" dirty="0" smtClean="0">
                <a:ln>
                  <a:noFill/>
                </a:ln>
                <a:solidFill>
                  <a:schemeClr val="tx1"/>
                </a:solidFill>
                <a:effectLst/>
                <a:ea typeface="Calibri" pitchFamily="34" charset="0"/>
                <a:cs typeface="Times New Roman" pitchFamily="18" charset="0"/>
              </a:rPr>
              <a:t> разом </a:t>
            </a:r>
            <a:r>
              <a:rPr kumimoji="0" lang="ru-RU" sz="2400" b="1" i="0" u="none" strike="noStrike" cap="none" normalizeH="0" baseline="0" dirty="0" err="1" smtClean="0">
                <a:ln>
                  <a:noFill/>
                </a:ln>
                <a:solidFill>
                  <a:schemeClr val="tx1"/>
                </a:solidFill>
                <a:effectLst/>
                <a:ea typeface="Calibri" pitchFamily="34" charset="0"/>
                <a:cs typeface="Times New Roman" pitchFamily="18" charset="0"/>
              </a:rPr>
              <a:t>співаймо</a:t>
            </a:r>
            <a:r>
              <a:rPr kumimoji="0" lang="ru-RU" sz="2400" b="1" i="0" u="none" strike="noStrike" cap="none" normalizeH="0" baseline="0" dirty="0" smtClean="0">
                <a:ln>
                  <a:noFill/>
                </a:ln>
                <a:solidFill>
                  <a:schemeClr val="tx1"/>
                </a:solidFill>
                <a:effectLst/>
                <a:ea typeface="Calibri" pitchFamily="34" charset="0"/>
                <a:cs typeface="Times New Roman" pitchFamily="18" charset="0"/>
              </a:rPr>
              <a:t>…», </a:t>
            </a:r>
            <a:r>
              <a:rPr kumimoji="0" lang="ru-RU" sz="2400" b="1" i="0" u="none" strike="noStrike" cap="none" normalizeH="0" baseline="0" dirty="0" err="1" smtClean="0">
                <a:ln>
                  <a:noFill/>
                </a:ln>
                <a:solidFill>
                  <a:schemeClr val="tx1"/>
                </a:solidFill>
                <a:effectLst/>
                <a:ea typeface="Calibri" pitchFamily="34" charset="0"/>
                <a:cs typeface="Times New Roman" pitchFamily="18" charset="0"/>
              </a:rPr>
              <a:t>майстер-клас</a:t>
            </a:r>
            <a:r>
              <a:rPr kumimoji="0" lang="ru-RU" sz="2400" b="1" i="0" u="none" strike="noStrike" cap="none" normalizeH="0" baseline="0" dirty="0" smtClean="0">
                <a:ln>
                  <a:noFill/>
                </a:ln>
                <a:solidFill>
                  <a:schemeClr val="tx1"/>
                </a:solidFill>
                <a:effectLst/>
                <a:ea typeface="Calibri" pitchFamily="34" charset="0"/>
                <a:cs typeface="Times New Roman" pitchFamily="18" charset="0"/>
              </a:rPr>
              <a:t> «</a:t>
            </a:r>
            <a:r>
              <a:rPr kumimoji="0" lang="ru-RU" sz="2400" b="1" i="0" u="none" strike="noStrike" cap="none" normalizeH="0" baseline="0" dirty="0" err="1" smtClean="0">
                <a:ln>
                  <a:noFill/>
                </a:ln>
                <a:solidFill>
                  <a:schemeClr val="tx1"/>
                </a:solidFill>
                <a:effectLst/>
                <a:ea typeface="Calibri" pitchFamily="34" charset="0"/>
                <a:cs typeface="Times New Roman" pitchFamily="18" charset="0"/>
              </a:rPr>
              <a:t>Розмальовування</a:t>
            </a:r>
            <a:r>
              <a:rPr kumimoji="0" lang="ru-RU" sz="2400" b="1" i="0" u="none" strike="noStrike" cap="none" normalizeH="0" baseline="0" dirty="0" smtClean="0">
                <a:ln>
                  <a:noFill/>
                </a:ln>
                <a:solidFill>
                  <a:schemeClr val="tx1"/>
                </a:solidFill>
                <a:effectLst/>
                <a:ea typeface="Calibri" pitchFamily="34" charset="0"/>
                <a:cs typeface="Times New Roman" pitchFamily="18" charset="0"/>
              </a:rPr>
              <a:t> </a:t>
            </a:r>
            <a:r>
              <a:rPr kumimoji="0" lang="ru-RU" sz="2400" b="1" i="0" u="none" strike="noStrike" cap="none" normalizeH="0" baseline="0" dirty="0" err="1" smtClean="0">
                <a:ln>
                  <a:noFill/>
                </a:ln>
                <a:solidFill>
                  <a:schemeClr val="tx1"/>
                </a:solidFill>
                <a:effectLst/>
                <a:ea typeface="Calibri" pitchFamily="34" charset="0"/>
                <a:cs typeface="Times New Roman" pitchFamily="18" charset="0"/>
              </a:rPr>
              <a:t>писанок</a:t>
            </a:r>
            <a:r>
              <a:rPr kumimoji="0" lang="ru-RU" sz="2400" b="1" i="0" u="none" strike="noStrike" cap="none" normalizeH="0" baseline="0" dirty="0" smtClean="0">
                <a:ln>
                  <a:noFill/>
                </a:ln>
                <a:solidFill>
                  <a:schemeClr val="tx1"/>
                </a:solidFill>
                <a:effectLst/>
                <a:ea typeface="Calibri" pitchFamily="34" charset="0"/>
                <a:cs typeface="Times New Roman" pitchFamily="18" charset="0"/>
              </a:rPr>
              <a:t> та </a:t>
            </a:r>
            <a:r>
              <a:rPr kumimoji="0" lang="ru-RU" sz="2400" b="1" i="0" u="none" strike="noStrike" cap="none" normalizeH="0" baseline="0" dirty="0" err="1" smtClean="0">
                <a:ln>
                  <a:noFill/>
                </a:ln>
                <a:solidFill>
                  <a:schemeClr val="tx1"/>
                </a:solidFill>
                <a:effectLst/>
                <a:ea typeface="Calibri" pitchFamily="34" charset="0"/>
                <a:cs typeface="Times New Roman" pitchFamily="18" charset="0"/>
              </a:rPr>
              <a:t>шкрябанок</a:t>
            </a:r>
            <a:r>
              <a:rPr kumimoji="0" lang="ru-RU" sz="2400" b="1" i="0" u="none" strike="noStrike" cap="none" normalizeH="0" baseline="0" dirty="0" smtClean="0">
                <a:ln>
                  <a:noFill/>
                </a:ln>
                <a:solidFill>
                  <a:schemeClr val="tx1"/>
                </a:solidFill>
                <a:effectLst/>
                <a:ea typeface="Calibri" pitchFamily="34" charset="0"/>
                <a:cs typeface="Times New Roman" pitchFamily="18" charset="0"/>
              </a:rPr>
              <a:t>», </a:t>
            </a:r>
            <a:r>
              <a:rPr kumimoji="0" lang="ru-RU" sz="2400" b="1" i="0" u="none" strike="noStrike" cap="none" normalizeH="0" baseline="0" dirty="0" err="1" smtClean="0">
                <a:ln>
                  <a:noFill/>
                </a:ln>
                <a:solidFill>
                  <a:schemeClr val="tx1"/>
                </a:solidFill>
                <a:effectLst/>
                <a:ea typeface="Calibri" pitchFamily="34" charset="0"/>
                <a:cs typeface="Times New Roman" pitchFamily="18" charset="0"/>
              </a:rPr>
              <a:t>театралізовані</a:t>
            </a:r>
            <a:r>
              <a:rPr kumimoji="0" lang="ru-RU" sz="2400" b="1" i="0" u="none" strike="noStrike" cap="none" normalizeH="0" baseline="0" dirty="0" smtClean="0">
                <a:ln>
                  <a:noFill/>
                </a:ln>
                <a:solidFill>
                  <a:schemeClr val="tx1"/>
                </a:solidFill>
                <a:effectLst/>
                <a:ea typeface="Calibri" pitchFamily="34" charset="0"/>
                <a:cs typeface="Times New Roman" pitchFamily="18" charset="0"/>
              </a:rPr>
              <a:t> </a:t>
            </a:r>
            <a:r>
              <a:rPr kumimoji="0" lang="ru-RU" sz="2400" b="1" i="0" u="none" strike="noStrike" cap="none" normalizeH="0" baseline="0" dirty="0" err="1" smtClean="0">
                <a:ln>
                  <a:noFill/>
                </a:ln>
                <a:solidFill>
                  <a:schemeClr val="tx1"/>
                </a:solidFill>
                <a:effectLst/>
                <a:ea typeface="Calibri" pitchFamily="34" charset="0"/>
                <a:cs typeface="Times New Roman" pitchFamily="18" charset="0"/>
              </a:rPr>
              <a:t>дійства</a:t>
            </a:r>
            <a:r>
              <a:rPr kumimoji="0" lang="ru-RU" sz="2400" b="1" i="0" u="none" strike="noStrike" cap="none" normalizeH="0" baseline="0" dirty="0" smtClean="0">
                <a:ln>
                  <a:noFill/>
                </a:ln>
                <a:solidFill>
                  <a:schemeClr val="tx1"/>
                </a:solidFill>
                <a:effectLst/>
                <a:ea typeface="Calibri" pitchFamily="34" charset="0"/>
                <a:cs typeface="Times New Roman" pitchFamily="18" charset="0"/>
              </a:rPr>
              <a:t> «</a:t>
            </a:r>
            <a:r>
              <a:rPr kumimoji="0" lang="ru-RU" sz="2400" b="1" i="0" u="none" strike="noStrike" cap="none" normalizeH="0" baseline="0" dirty="0" err="1" smtClean="0">
                <a:ln>
                  <a:noFill/>
                </a:ln>
                <a:solidFill>
                  <a:schemeClr val="tx1"/>
                </a:solidFill>
                <a:effectLst/>
                <a:ea typeface="Calibri" pitchFamily="34" charset="0"/>
                <a:cs typeface="Times New Roman" pitchFamily="18" charset="0"/>
              </a:rPr>
              <a:t>Гаївочка-весняночка</a:t>
            </a:r>
            <a:r>
              <a:rPr kumimoji="0" lang="ru-RU" sz="2400" b="1" i="0" u="none" strike="noStrike" cap="none" normalizeH="0" baseline="0" dirty="0" smtClean="0">
                <a:ln>
                  <a:noFill/>
                </a:ln>
                <a:solidFill>
                  <a:schemeClr val="tx1"/>
                </a:solidFill>
                <a:effectLst/>
                <a:ea typeface="Calibri" pitchFamily="34" charset="0"/>
                <a:cs typeface="Times New Roman" pitchFamily="18" charset="0"/>
              </a:rPr>
              <a:t>», </a:t>
            </a:r>
            <a:r>
              <a:rPr kumimoji="0" lang="ru-RU" sz="2400" b="1" i="0" u="none" strike="noStrike" cap="none" normalizeH="0" baseline="0" dirty="0" err="1" smtClean="0">
                <a:ln>
                  <a:noFill/>
                </a:ln>
                <a:solidFill>
                  <a:schemeClr val="tx1"/>
                </a:solidFill>
                <a:effectLst/>
                <a:ea typeface="Calibri" pitchFamily="34" charset="0"/>
                <a:cs typeface="Times New Roman" pitchFamily="18" charset="0"/>
              </a:rPr>
              <a:t>мультимедійний</a:t>
            </a:r>
            <a:r>
              <a:rPr kumimoji="0" lang="ru-RU" sz="2400" b="1" i="0" u="none" strike="noStrike" cap="none" normalizeH="0" baseline="0" dirty="0" smtClean="0">
                <a:ln>
                  <a:noFill/>
                </a:ln>
                <a:solidFill>
                  <a:schemeClr val="tx1"/>
                </a:solidFill>
                <a:effectLst/>
                <a:ea typeface="Calibri" pitchFamily="34" charset="0"/>
                <a:cs typeface="Times New Roman" pitchFamily="18" charset="0"/>
              </a:rPr>
              <a:t> вояж «</a:t>
            </a:r>
            <a:r>
              <a:rPr kumimoji="0" lang="ru-RU" sz="2400" b="1" i="0" u="none" strike="noStrike" cap="none" normalizeH="0" baseline="0" dirty="0" err="1" smtClean="0">
                <a:ln>
                  <a:noFill/>
                </a:ln>
                <a:solidFill>
                  <a:schemeClr val="tx1"/>
                </a:solidFill>
                <a:effectLst/>
                <a:ea typeface="Calibri" pitchFamily="34" charset="0"/>
                <a:cs typeface="Times New Roman" pitchFamily="18" charset="0"/>
              </a:rPr>
              <a:t>Подорож</a:t>
            </a:r>
            <a:r>
              <a:rPr kumimoji="0" lang="ru-RU" sz="2400" b="1" i="0" u="none" strike="noStrike" cap="none" normalizeH="0" baseline="0" dirty="0" smtClean="0">
                <a:ln>
                  <a:noFill/>
                </a:ln>
                <a:solidFill>
                  <a:schemeClr val="tx1"/>
                </a:solidFill>
                <a:effectLst/>
                <a:ea typeface="Calibri" pitchFamily="34" charset="0"/>
                <a:cs typeface="Times New Roman" pitchFamily="18" charset="0"/>
              </a:rPr>
              <a:t> </a:t>
            </a:r>
            <a:r>
              <a:rPr kumimoji="0" lang="ru-RU" sz="2400" b="1" i="0" u="none" strike="noStrike" cap="none" normalizeH="0" baseline="0" dirty="0" err="1" smtClean="0">
                <a:ln>
                  <a:noFill/>
                </a:ln>
                <a:solidFill>
                  <a:schemeClr val="tx1"/>
                </a:solidFill>
                <a:effectLst/>
                <a:ea typeface="Calibri" pitchFamily="34" charset="0"/>
                <a:cs typeface="Times New Roman" pitchFamily="18" charset="0"/>
              </a:rPr>
              <a:t>містами</a:t>
            </a:r>
            <a:r>
              <a:rPr kumimoji="0" lang="ru-RU" sz="2400" b="1" i="0" u="none" strike="noStrike" cap="none" normalizeH="0" baseline="0" dirty="0" smtClean="0">
                <a:ln>
                  <a:noFill/>
                </a:ln>
                <a:solidFill>
                  <a:schemeClr val="tx1"/>
                </a:solidFill>
                <a:effectLst/>
                <a:ea typeface="Calibri" pitchFamily="34" charset="0"/>
                <a:cs typeface="Times New Roman" pitchFamily="18" charset="0"/>
              </a:rPr>
              <a:t> </a:t>
            </a:r>
            <a:r>
              <a:rPr kumimoji="0" lang="ru-RU" sz="2400" b="1" i="0" u="none" strike="noStrike" cap="none" normalizeH="0" baseline="0" dirty="0" err="1" smtClean="0">
                <a:ln>
                  <a:noFill/>
                </a:ln>
                <a:solidFill>
                  <a:schemeClr val="tx1"/>
                </a:solidFill>
                <a:effectLst/>
                <a:ea typeface="Calibri" pitchFamily="34" charset="0"/>
                <a:cs typeface="Times New Roman" pitchFamily="18" charset="0"/>
              </a:rPr>
              <a:t>України</a:t>
            </a:r>
            <a:r>
              <a:rPr kumimoji="0" lang="ru-RU" sz="2400" b="1" i="0" u="none" strike="noStrike" cap="none" normalizeH="0" baseline="0" dirty="0" smtClean="0">
                <a:ln>
                  <a:noFill/>
                </a:ln>
                <a:solidFill>
                  <a:schemeClr val="tx1"/>
                </a:solidFill>
                <a:effectLst/>
                <a:ea typeface="Calibri" pitchFamily="34" charset="0"/>
                <a:cs typeface="Times New Roman" pitchFamily="18" charset="0"/>
              </a:rPr>
              <a:t>: вас </a:t>
            </a:r>
            <a:r>
              <a:rPr kumimoji="0" lang="ru-RU" sz="2400" b="1" i="0" u="none" strike="noStrike" cap="none" normalizeH="0" baseline="0" dirty="0" err="1" smtClean="0">
                <a:ln>
                  <a:noFill/>
                </a:ln>
                <a:solidFill>
                  <a:schemeClr val="tx1"/>
                </a:solidFill>
                <a:effectLst/>
                <a:ea typeface="Calibri" pitchFamily="34" charset="0"/>
                <a:cs typeface="Times New Roman" pitchFamily="18" charset="0"/>
              </a:rPr>
              <a:t>вітає</a:t>
            </a:r>
            <a:r>
              <a:rPr kumimoji="0" lang="ru-RU" sz="2400" b="1" i="0" u="none" strike="noStrike" cap="none" normalizeH="0" baseline="0" dirty="0" smtClean="0">
                <a:ln>
                  <a:noFill/>
                </a:ln>
                <a:solidFill>
                  <a:schemeClr val="tx1"/>
                </a:solidFill>
                <a:effectLst/>
                <a:ea typeface="Calibri" pitchFamily="34" charset="0"/>
                <a:cs typeface="Times New Roman" pitchFamily="18" charset="0"/>
              </a:rPr>
              <a:t> </a:t>
            </a:r>
            <a:r>
              <a:rPr kumimoji="0" lang="ru-RU" sz="2400" b="1" i="0" u="none" strike="noStrike" cap="none" normalizeH="0" baseline="0" dirty="0" err="1" smtClean="0">
                <a:ln>
                  <a:noFill/>
                </a:ln>
                <a:solidFill>
                  <a:schemeClr val="tx1"/>
                </a:solidFill>
                <a:effectLst/>
                <a:ea typeface="Calibri" pitchFamily="34" charset="0"/>
                <a:cs typeface="Times New Roman" pitchFamily="18" charset="0"/>
              </a:rPr>
              <a:t>Канів</a:t>
            </a:r>
            <a:r>
              <a:rPr kumimoji="0" lang="ru-RU" sz="2400" b="1" i="0" u="none" strike="noStrike" cap="none" normalizeH="0" baseline="0" dirty="0" smtClean="0">
                <a:ln>
                  <a:noFill/>
                </a:ln>
                <a:solidFill>
                  <a:schemeClr val="tx1"/>
                </a:solidFill>
                <a:effectLst/>
                <a:ea typeface="Calibri" pitchFamily="34" charset="0"/>
                <a:cs typeface="Times New Roman" pitchFamily="18" charset="0"/>
              </a:rPr>
              <a:t>», </a:t>
            </a:r>
            <a:r>
              <a:rPr kumimoji="0" lang="ru-RU" sz="2400" b="1" i="0" u="none" strike="noStrike" cap="none" normalizeH="0" baseline="0" dirty="0" err="1" smtClean="0">
                <a:ln>
                  <a:noFill/>
                </a:ln>
                <a:solidFill>
                  <a:schemeClr val="tx1"/>
                </a:solidFill>
                <a:effectLst/>
                <a:ea typeface="Calibri" pitchFamily="34" charset="0"/>
                <a:cs typeface="Times New Roman" pitchFamily="18" charset="0"/>
              </a:rPr>
              <a:t>урочистості</a:t>
            </a:r>
            <a:r>
              <a:rPr kumimoji="0" lang="ru-RU" sz="2400" b="1" i="0" u="none" strike="noStrike" cap="none" normalizeH="0" baseline="0" dirty="0" smtClean="0">
                <a:ln>
                  <a:noFill/>
                </a:ln>
                <a:solidFill>
                  <a:schemeClr val="tx1"/>
                </a:solidFill>
                <a:effectLst/>
                <a:ea typeface="Calibri" pitchFamily="34" charset="0"/>
                <a:cs typeface="Times New Roman" pitchFamily="18" charset="0"/>
              </a:rPr>
              <a:t> </a:t>
            </a:r>
            <a:r>
              <a:rPr kumimoji="0" lang="ru-RU" sz="2400" b="1" i="0" u="none" strike="noStrike" cap="none" normalizeH="0" baseline="0" dirty="0" err="1" smtClean="0">
                <a:ln>
                  <a:noFill/>
                </a:ln>
                <a:solidFill>
                  <a:schemeClr val="tx1"/>
                </a:solidFill>
                <a:effectLst/>
                <a:ea typeface="Calibri" pitchFamily="34" charset="0"/>
                <a:cs typeface="Times New Roman" pitchFamily="18" charset="0"/>
              </a:rPr>
              <a:t>з</a:t>
            </a:r>
            <a:r>
              <a:rPr kumimoji="0" lang="ru-RU" sz="2400" b="1" i="0" u="none" strike="noStrike" cap="none" normalizeH="0" baseline="0" dirty="0" smtClean="0">
                <a:ln>
                  <a:noFill/>
                </a:ln>
                <a:solidFill>
                  <a:schemeClr val="tx1"/>
                </a:solidFill>
                <a:effectLst/>
                <a:ea typeface="Calibri" pitchFamily="34" charset="0"/>
                <a:cs typeface="Times New Roman" pitchFamily="18" charset="0"/>
              </a:rPr>
              <a:t> </a:t>
            </a:r>
            <a:r>
              <a:rPr kumimoji="0" lang="ru-RU" sz="2400" b="1" i="0" u="none" strike="noStrike" cap="none" normalizeH="0" baseline="0" dirty="0" err="1" smtClean="0">
                <a:ln>
                  <a:noFill/>
                </a:ln>
                <a:solidFill>
                  <a:schemeClr val="tx1"/>
                </a:solidFill>
                <a:effectLst/>
                <a:ea typeface="Calibri" pitchFamily="34" charset="0"/>
                <a:cs typeface="Times New Roman" pitchFamily="18" charset="0"/>
              </a:rPr>
              <a:t>нагоди</a:t>
            </a:r>
            <a:r>
              <a:rPr kumimoji="0" lang="ru-RU" sz="2400" b="1" i="0" u="none" strike="noStrike" cap="none" normalizeH="0" baseline="0" dirty="0" smtClean="0">
                <a:ln>
                  <a:noFill/>
                </a:ln>
                <a:solidFill>
                  <a:schemeClr val="tx1"/>
                </a:solidFill>
                <a:effectLst/>
                <a:ea typeface="Calibri" pitchFamily="34" charset="0"/>
                <a:cs typeface="Times New Roman" pitchFamily="18" charset="0"/>
              </a:rPr>
              <a:t> 205-річчя </a:t>
            </a:r>
            <a:r>
              <a:rPr kumimoji="0" lang="ru-RU" sz="2400" b="1" i="0" u="none" strike="noStrike" cap="none" normalizeH="0" baseline="0" dirty="0" err="1" smtClean="0">
                <a:ln>
                  <a:noFill/>
                </a:ln>
                <a:solidFill>
                  <a:schemeClr val="tx1"/>
                </a:solidFill>
                <a:effectLst/>
                <a:ea typeface="Calibri" pitchFamily="34" charset="0"/>
                <a:cs typeface="Times New Roman" pitchFamily="18" charset="0"/>
              </a:rPr>
              <a:t>від</a:t>
            </a:r>
            <a:r>
              <a:rPr kumimoji="0" lang="ru-RU" sz="2400" b="1" i="0" u="none" strike="noStrike" cap="none" normalizeH="0" baseline="0" dirty="0" smtClean="0">
                <a:ln>
                  <a:noFill/>
                </a:ln>
                <a:solidFill>
                  <a:schemeClr val="tx1"/>
                </a:solidFill>
                <a:effectLst/>
                <a:ea typeface="Calibri" pitchFamily="34" charset="0"/>
                <a:cs typeface="Times New Roman" pitchFamily="18" charset="0"/>
              </a:rPr>
              <a:t> дня </a:t>
            </a:r>
            <a:r>
              <a:rPr kumimoji="0" lang="ru-RU" sz="2400" b="1" i="0" u="none" strike="noStrike" cap="none" normalizeH="0" baseline="0" dirty="0" err="1" smtClean="0">
                <a:ln>
                  <a:noFill/>
                </a:ln>
                <a:solidFill>
                  <a:schemeClr val="tx1"/>
                </a:solidFill>
                <a:effectLst/>
                <a:ea typeface="Calibri" pitchFamily="34" charset="0"/>
                <a:cs typeface="Times New Roman" pitchFamily="18" charset="0"/>
              </a:rPr>
              <a:t>народження</a:t>
            </a:r>
            <a:r>
              <a:rPr kumimoji="0" lang="ru-RU" sz="2400" b="1" i="0" u="none" strike="noStrike" cap="none" normalizeH="0" baseline="0" dirty="0" smtClean="0">
                <a:ln>
                  <a:noFill/>
                </a:ln>
                <a:solidFill>
                  <a:schemeClr val="tx1"/>
                </a:solidFill>
                <a:effectLst/>
                <a:ea typeface="Calibri" pitchFamily="34" charset="0"/>
                <a:cs typeface="Times New Roman" pitchFamily="18" charset="0"/>
              </a:rPr>
              <a:t> </a:t>
            </a:r>
            <a:r>
              <a:rPr kumimoji="0" lang="ru-RU" sz="2400" b="1" i="0" u="none" strike="noStrike" cap="none" normalizeH="0" baseline="0" dirty="0" err="1" smtClean="0">
                <a:ln>
                  <a:noFill/>
                </a:ln>
                <a:solidFill>
                  <a:schemeClr val="tx1"/>
                </a:solidFill>
                <a:effectLst/>
                <a:ea typeface="Calibri" pitchFamily="34" charset="0"/>
                <a:cs typeface="Times New Roman" pitchFamily="18" charset="0"/>
              </a:rPr>
              <a:t>Т.Шевченка</a:t>
            </a:r>
            <a:r>
              <a:rPr kumimoji="0" lang="ru-RU" sz="2400" b="1" i="0" u="none" strike="noStrike" cap="none" normalizeH="0" baseline="0" dirty="0" smtClean="0">
                <a:ln>
                  <a:noFill/>
                </a:ln>
                <a:solidFill>
                  <a:schemeClr val="tx1"/>
                </a:solidFill>
                <a:effectLst/>
                <a:ea typeface="Calibri" pitchFamily="34" charset="0"/>
                <a:cs typeface="Times New Roman" pitchFamily="18" charset="0"/>
              </a:rPr>
              <a:t> «</a:t>
            </a:r>
            <a:r>
              <a:rPr kumimoji="0" lang="ru-RU" sz="2400" b="1" i="0" u="none" strike="noStrike" cap="none" normalizeH="0" baseline="0" dirty="0" err="1" smtClean="0">
                <a:ln>
                  <a:noFill/>
                </a:ln>
                <a:solidFill>
                  <a:schemeClr val="tx1"/>
                </a:solidFill>
                <a:effectLst/>
                <a:ea typeface="Calibri" pitchFamily="34" charset="0"/>
                <a:cs typeface="Times New Roman" pitchFamily="18" charset="0"/>
              </a:rPr>
              <a:t>Віще</a:t>
            </a:r>
            <a:r>
              <a:rPr kumimoji="0" lang="ru-RU" sz="2400" b="1" i="0" u="none" strike="noStrike" cap="none" normalizeH="0" baseline="0" dirty="0" smtClean="0">
                <a:ln>
                  <a:noFill/>
                </a:ln>
                <a:solidFill>
                  <a:schemeClr val="tx1"/>
                </a:solidFill>
                <a:effectLst/>
                <a:ea typeface="Calibri" pitchFamily="34" charset="0"/>
                <a:cs typeface="Times New Roman" pitchFamily="18" charset="0"/>
              </a:rPr>
              <a:t> слово Кобзаря», </a:t>
            </a:r>
            <a:r>
              <a:rPr kumimoji="0" lang="ru-RU" sz="2400" b="1" i="0" u="none" strike="noStrike" cap="none" normalizeH="0" baseline="0" dirty="0" err="1" smtClean="0">
                <a:ln>
                  <a:noFill/>
                </a:ln>
                <a:solidFill>
                  <a:schemeClr val="tx1"/>
                </a:solidFill>
                <a:effectLst/>
                <a:ea typeface="Calibri" pitchFamily="34" charset="0"/>
                <a:cs typeface="Times New Roman" pitchFamily="18" charset="0"/>
              </a:rPr>
              <a:t>флешмоб</a:t>
            </a:r>
            <a:r>
              <a:rPr kumimoji="0" lang="ru-RU" sz="2400" b="1" i="0" u="none" strike="noStrike" cap="none" normalizeH="0" baseline="0" dirty="0" smtClean="0">
                <a:ln>
                  <a:noFill/>
                </a:ln>
                <a:solidFill>
                  <a:schemeClr val="tx1"/>
                </a:solidFill>
                <a:effectLst/>
                <a:ea typeface="Calibri" pitchFamily="34" charset="0"/>
                <a:cs typeface="Times New Roman" pitchFamily="18" charset="0"/>
              </a:rPr>
              <a:t> «</a:t>
            </a:r>
            <a:r>
              <a:rPr kumimoji="0" lang="ru-RU" sz="2400" b="1" i="0" u="none" strike="noStrike" cap="none" normalizeH="0" baseline="0" dirty="0" err="1" smtClean="0">
                <a:ln>
                  <a:noFill/>
                </a:ln>
                <a:solidFill>
                  <a:schemeClr val="tx1"/>
                </a:solidFill>
                <a:effectLst/>
                <a:ea typeface="Calibri" pitchFamily="34" charset="0"/>
                <a:cs typeface="Times New Roman" pitchFamily="18" charset="0"/>
              </a:rPr>
              <a:t>Пам’ятаємо</a:t>
            </a:r>
            <a:r>
              <a:rPr kumimoji="0" lang="ru-RU" sz="2400" b="1" i="0" u="none" strike="noStrike" cap="none" normalizeH="0" baseline="0" dirty="0" smtClean="0">
                <a:ln>
                  <a:noFill/>
                </a:ln>
                <a:solidFill>
                  <a:schemeClr val="tx1"/>
                </a:solidFill>
                <a:effectLst/>
                <a:ea typeface="Calibri" pitchFamily="34" charset="0"/>
                <a:cs typeface="Times New Roman" pitchFamily="18" charset="0"/>
              </a:rPr>
              <a:t> </a:t>
            </a:r>
            <a:r>
              <a:rPr kumimoji="0" lang="ru-RU" sz="2400" b="1" i="0" u="none" strike="noStrike" cap="none" normalizeH="0" baseline="0" dirty="0" err="1" smtClean="0">
                <a:ln>
                  <a:noFill/>
                </a:ln>
                <a:solidFill>
                  <a:schemeClr val="tx1"/>
                </a:solidFill>
                <a:effectLst/>
                <a:ea typeface="Calibri" pitchFamily="34" charset="0"/>
                <a:cs typeface="Times New Roman" pitchFamily="18" charset="0"/>
              </a:rPr>
              <a:t>Шевченка</a:t>
            </a:r>
            <a:r>
              <a:rPr kumimoji="0" lang="ru-RU" sz="2400" b="1" i="0" u="none" strike="noStrike" cap="none" normalizeH="0" baseline="0" dirty="0" smtClean="0">
                <a:ln>
                  <a:noFill/>
                </a:ln>
                <a:solidFill>
                  <a:schemeClr val="tx1"/>
                </a:solidFill>
                <a:effectLst/>
                <a:ea typeface="Calibri" pitchFamily="34" charset="0"/>
                <a:cs typeface="Times New Roman" pitchFamily="18" charset="0"/>
              </a:rPr>
              <a:t>»,  </a:t>
            </a:r>
            <a:r>
              <a:rPr kumimoji="0" lang="ru-RU" sz="2400" b="1" i="0" u="none" strike="noStrike" cap="none" normalizeH="0" baseline="0" dirty="0" err="1" smtClean="0">
                <a:ln>
                  <a:noFill/>
                </a:ln>
                <a:solidFill>
                  <a:schemeClr val="tx1"/>
                </a:solidFill>
                <a:effectLst/>
                <a:ea typeface="Calibri" pitchFamily="34" charset="0"/>
                <a:cs typeface="Times New Roman" pitchFamily="18" charset="0"/>
              </a:rPr>
              <a:t>вечір</a:t>
            </a:r>
            <a:r>
              <a:rPr kumimoji="0" lang="ru-RU" sz="2400" b="1" i="0" u="none" strike="noStrike" cap="none" normalizeH="0" baseline="0" dirty="0" smtClean="0">
                <a:ln>
                  <a:noFill/>
                </a:ln>
                <a:solidFill>
                  <a:schemeClr val="tx1"/>
                </a:solidFill>
                <a:effectLst/>
                <a:ea typeface="Calibri" pitchFamily="34" charset="0"/>
                <a:cs typeface="Times New Roman" pitchFamily="18" charset="0"/>
              </a:rPr>
              <a:t> </a:t>
            </a:r>
            <a:r>
              <a:rPr kumimoji="0" lang="ru-RU" sz="2400" b="1" i="0" u="none" strike="noStrike" cap="none" normalizeH="0" baseline="0" dirty="0" err="1" smtClean="0">
                <a:ln>
                  <a:noFill/>
                </a:ln>
                <a:solidFill>
                  <a:schemeClr val="tx1"/>
                </a:solidFill>
                <a:effectLst/>
                <a:ea typeface="Calibri" pitchFamily="34" charset="0"/>
                <a:cs typeface="Times New Roman" pitchFamily="18" charset="0"/>
              </a:rPr>
              <a:t>поезії</a:t>
            </a:r>
            <a:r>
              <a:rPr kumimoji="0" lang="ru-RU" sz="2400" b="1" i="0" u="none" strike="noStrike" cap="none" normalizeH="0" baseline="0" dirty="0" smtClean="0">
                <a:ln>
                  <a:noFill/>
                </a:ln>
                <a:solidFill>
                  <a:schemeClr val="tx1"/>
                </a:solidFill>
                <a:effectLst/>
                <a:ea typeface="Calibri" pitchFamily="34" charset="0"/>
                <a:cs typeface="Times New Roman" pitchFamily="18" charset="0"/>
              </a:rPr>
              <a:t> до </a:t>
            </a:r>
            <a:r>
              <a:rPr kumimoji="0" lang="ru-RU" sz="2400" b="1" i="0" u="none" strike="noStrike" cap="none" normalizeH="0" baseline="0" dirty="0" err="1" smtClean="0">
                <a:ln>
                  <a:noFill/>
                </a:ln>
                <a:solidFill>
                  <a:schemeClr val="tx1"/>
                </a:solidFill>
                <a:effectLst/>
                <a:ea typeface="Calibri" pitchFamily="34" charset="0"/>
                <a:cs typeface="Times New Roman" pitchFamily="18" charset="0"/>
              </a:rPr>
              <a:t>роковин</a:t>
            </a:r>
            <a:r>
              <a:rPr kumimoji="0" lang="ru-RU" sz="2400" b="1" i="0" u="none" strike="noStrike" cap="none" normalizeH="0" baseline="0" dirty="0" smtClean="0">
                <a:ln>
                  <a:noFill/>
                </a:ln>
                <a:solidFill>
                  <a:schemeClr val="tx1"/>
                </a:solidFill>
                <a:effectLst/>
                <a:ea typeface="Calibri" pitchFamily="34" charset="0"/>
                <a:cs typeface="Times New Roman" pitchFamily="18" charset="0"/>
              </a:rPr>
              <a:t> </a:t>
            </a:r>
            <a:r>
              <a:rPr kumimoji="0" lang="ru-RU" sz="2400" b="1" i="0" u="none" strike="noStrike" cap="none" normalizeH="0" baseline="0" dirty="0" err="1" smtClean="0">
                <a:ln>
                  <a:noFill/>
                </a:ln>
                <a:solidFill>
                  <a:schemeClr val="tx1"/>
                </a:solidFill>
                <a:effectLst/>
                <a:ea typeface="Calibri" pitchFamily="34" charset="0"/>
                <a:cs typeface="Times New Roman" pitchFamily="18" charset="0"/>
              </a:rPr>
              <a:t>смерті</a:t>
            </a:r>
            <a:r>
              <a:rPr kumimoji="0" lang="ru-RU" sz="2400" b="1" i="0" u="none" strike="noStrike" cap="none" normalizeH="0" baseline="0" dirty="0" smtClean="0">
                <a:ln>
                  <a:noFill/>
                </a:ln>
                <a:solidFill>
                  <a:schemeClr val="tx1"/>
                </a:solidFill>
                <a:effectLst/>
                <a:ea typeface="Calibri" pitchFamily="34" charset="0"/>
                <a:cs typeface="Times New Roman" pitchFamily="18" charset="0"/>
              </a:rPr>
              <a:t> Кобзаря,   «</a:t>
            </a:r>
            <a:r>
              <a:rPr kumimoji="0" lang="ru-RU" sz="2400" b="1" i="0" u="none" strike="noStrike" cap="none" normalizeH="0" baseline="0" dirty="0" err="1" smtClean="0">
                <a:ln>
                  <a:noFill/>
                </a:ln>
                <a:solidFill>
                  <a:schemeClr val="tx1"/>
                </a:solidFill>
                <a:effectLst/>
                <a:ea typeface="Calibri" pitchFamily="34" charset="0"/>
                <a:cs typeface="Times New Roman" pitchFamily="18" charset="0"/>
              </a:rPr>
              <a:t>Купайло-фест</a:t>
            </a:r>
            <a:r>
              <a:rPr kumimoji="0" lang="ru-RU" sz="2400" b="1" i="0" u="none" strike="noStrike" cap="none" normalizeH="0" baseline="0" dirty="0" smtClean="0">
                <a:ln>
                  <a:noFill/>
                </a:ln>
                <a:solidFill>
                  <a:schemeClr val="tx1"/>
                </a:solidFill>
                <a:effectLst/>
                <a:ea typeface="Calibri" pitchFamily="34" charset="0"/>
                <a:cs typeface="Times New Roman" pitchFamily="18" charset="0"/>
              </a:rPr>
              <a:t>», </a:t>
            </a:r>
            <a:r>
              <a:rPr kumimoji="0" lang="ru-RU" sz="2400" b="1" i="0" u="none" strike="noStrike" cap="none" normalizeH="0" baseline="0" dirty="0" err="1" smtClean="0">
                <a:ln>
                  <a:noFill/>
                </a:ln>
                <a:solidFill>
                  <a:schemeClr val="tx1"/>
                </a:solidFill>
                <a:effectLst/>
                <a:ea typeface="Calibri" pitchFamily="34" charset="0"/>
                <a:cs typeface="Times New Roman" pitchFamily="18" charset="0"/>
              </a:rPr>
              <a:t>візуальна</a:t>
            </a:r>
            <a:r>
              <a:rPr kumimoji="0" lang="ru-RU" sz="2400" b="1" i="0" u="none" strike="noStrike" cap="none" normalizeH="0" baseline="0" dirty="0" smtClean="0">
                <a:ln>
                  <a:noFill/>
                </a:ln>
                <a:solidFill>
                  <a:schemeClr val="tx1"/>
                </a:solidFill>
                <a:effectLst/>
                <a:ea typeface="Calibri" pitchFamily="34" charset="0"/>
                <a:cs typeface="Times New Roman" pitchFamily="18" charset="0"/>
              </a:rPr>
              <a:t> </a:t>
            </a:r>
            <a:r>
              <a:rPr kumimoji="0" lang="ru-RU" sz="2400" b="1" i="0" u="none" strike="noStrike" cap="none" normalizeH="0" baseline="0" dirty="0" err="1" smtClean="0">
                <a:ln>
                  <a:noFill/>
                </a:ln>
                <a:solidFill>
                  <a:schemeClr val="tx1"/>
                </a:solidFill>
                <a:effectLst/>
                <a:ea typeface="Calibri" pitchFamily="34" charset="0"/>
                <a:cs typeface="Times New Roman" pitchFamily="18" charset="0"/>
              </a:rPr>
              <a:t>хресна</a:t>
            </a:r>
            <a:r>
              <a:rPr kumimoji="0" lang="ru-RU" sz="2400" b="1" i="0" u="none" strike="noStrike" cap="none" normalizeH="0" baseline="0" dirty="0" smtClean="0">
                <a:ln>
                  <a:noFill/>
                </a:ln>
                <a:solidFill>
                  <a:schemeClr val="tx1"/>
                </a:solidFill>
                <a:effectLst/>
                <a:ea typeface="Calibri" pitchFamily="34" charset="0"/>
                <a:cs typeface="Times New Roman" pitchFamily="18" charset="0"/>
              </a:rPr>
              <a:t> дорога «</a:t>
            </a:r>
            <a:r>
              <a:rPr kumimoji="0" lang="ru-RU" sz="2400" b="1" i="0" u="none" strike="noStrike" cap="none" normalizeH="0" baseline="0" dirty="0" err="1" smtClean="0">
                <a:ln>
                  <a:noFill/>
                </a:ln>
                <a:solidFill>
                  <a:schemeClr val="tx1"/>
                </a:solidFill>
                <a:effectLst/>
                <a:ea typeface="Calibri" pitchFamily="34" charset="0"/>
                <a:cs typeface="Times New Roman" pitchFamily="18" charset="0"/>
              </a:rPr>
              <a:t>Під</a:t>
            </a:r>
            <a:r>
              <a:rPr kumimoji="0" lang="ru-RU" sz="2400" b="1" i="0" u="none" strike="noStrike" cap="none" normalizeH="0" baseline="0" dirty="0" smtClean="0">
                <a:ln>
                  <a:noFill/>
                </a:ln>
                <a:solidFill>
                  <a:schemeClr val="tx1"/>
                </a:solidFill>
                <a:effectLst/>
                <a:ea typeface="Calibri" pitchFamily="34" charset="0"/>
                <a:cs typeface="Times New Roman" pitchFamily="18" charset="0"/>
              </a:rPr>
              <a:t> </a:t>
            </a:r>
            <a:r>
              <a:rPr kumimoji="0" lang="ru-RU" sz="2400" b="1" i="0" u="none" strike="noStrike" cap="none" normalizeH="0" baseline="0" dirty="0" err="1" smtClean="0">
                <a:ln>
                  <a:noFill/>
                </a:ln>
                <a:solidFill>
                  <a:schemeClr val="tx1"/>
                </a:solidFill>
                <a:effectLst/>
                <a:ea typeface="Calibri" pitchFamily="34" charset="0"/>
                <a:cs typeface="Times New Roman" pitchFamily="18" charset="0"/>
              </a:rPr>
              <a:t>Хрест</a:t>
            </a:r>
            <a:r>
              <a:rPr kumimoji="0" lang="ru-RU" sz="2400" b="1" i="0" u="none" strike="noStrike" cap="none" normalizeH="0" baseline="0" dirty="0" smtClean="0">
                <a:ln>
                  <a:noFill/>
                </a:ln>
                <a:solidFill>
                  <a:schemeClr val="tx1"/>
                </a:solidFill>
                <a:effectLst/>
                <a:ea typeface="Calibri" pitchFamily="34" charset="0"/>
                <a:cs typeface="Times New Roman" pitchFamily="18" charset="0"/>
              </a:rPr>
              <a:t> </a:t>
            </a:r>
            <a:r>
              <a:rPr kumimoji="0" lang="ru-RU" sz="2400" b="1" i="0" u="none" strike="noStrike" cap="none" normalizeH="0" baseline="0" dirty="0" err="1" smtClean="0">
                <a:ln>
                  <a:noFill/>
                </a:ln>
                <a:solidFill>
                  <a:schemeClr val="tx1"/>
                </a:solidFill>
                <a:effectLst/>
                <a:ea typeface="Calibri" pitchFamily="34" charset="0"/>
                <a:cs typeface="Times New Roman" pitchFamily="18" charset="0"/>
              </a:rPr>
              <a:t>Твій</a:t>
            </a:r>
            <a:r>
              <a:rPr kumimoji="0" lang="ru-RU" sz="2400" b="1" i="0" u="none" strike="noStrike" cap="none" normalizeH="0" baseline="0" dirty="0" smtClean="0">
                <a:ln>
                  <a:noFill/>
                </a:ln>
                <a:solidFill>
                  <a:schemeClr val="tx1"/>
                </a:solidFill>
                <a:effectLst/>
                <a:ea typeface="Calibri" pitchFamily="34" charset="0"/>
                <a:cs typeface="Times New Roman" pitchFamily="18" charset="0"/>
              </a:rPr>
              <a:t> стаю»,  духовна година «</a:t>
            </a:r>
            <a:r>
              <a:rPr kumimoji="0" lang="ru-RU" sz="2400" b="1" i="0" u="none" strike="noStrike" cap="none" normalizeH="0" baseline="0" dirty="0" err="1" smtClean="0">
                <a:ln>
                  <a:noFill/>
                </a:ln>
                <a:solidFill>
                  <a:schemeClr val="tx1"/>
                </a:solidFill>
                <a:effectLst/>
                <a:ea typeface="Calibri" pitchFamily="34" charset="0"/>
                <a:cs typeface="Times New Roman" pitchFamily="18" charset="0"/>
              </a:rPr>
              <a:t>Нахили</a:t>
            </a:r>
            <a:r>
              <a:rPr kumimoji="0" lang="ru-RU" sz="2400" b="1" i="0" u="none" strike="noStrike" cap="none" normalizeH="0" baseline="0" dirty="0" smtClean="0">
                <a:ln>
                  <a:noFill/>
                </a:ln>
                <a:solidFill>
                  <a:schemeClr val="tx1"/>
                </a:solidFill>
                <a:effectLst/>
                <a:ea typeface="Calibri" pitchFamily="34" charset="0"/>
                <a:cs typeface="Times New Roman" pitchFamily="18" charset="0"/>
              </a:rPr>
              <a:t> </a:t>
            </a:r>
            <a:r>
              <a:rPr kumimoji="0" lang="ru-RU" sz="2400" b="1" i="0" u="none" strike="noStrike" cap="none" normalizeH="0" baseline="0" dirty="0" err="1" smtClean="0">
                <a:ln>
                  <a:noFill/>
                </a:ln>
                <a:solidFill>
                  <a:schemeClr val="tx1"/>
                </a:solidFill>
                <a:effectLst/>
                <a:ea typeface="Calibri" pitchFamily="34" charset="0"/>
                <a:cs typeface="Times New Roman" pitchFamily="18" charset="0"/>
              </a:rPr>
              <a:t>своє</a:t>
            </a:r>
            <a:r>
              <a:rPr kumimoji="0" lang="ru-RU" sz="2400" b="1" i="0" u="none" strike="noStrike" cap="none" normalizeH="0" baseline="0" dirty="0" smtClean="0">
                <a:ln>
                  <a:noFill/>
                </a:ln>
                <a:solidFill>
                  <a:schemeClr val="tx1"/>
                </a:solidFill>
                <a:effectLst/>
                <a:ea typeface="Calibri" pitchFamily="34" charset="0"/>
                <a:cs typeface="Times New Roman" pitchFamily="18" charset="0"/>
              </a:rPr>
              <a:t> </a:t>
            </a:r>
            <a:r>
              <a:rPr kumimoji="0" lang="ru-RU" sz="2400" b="1" i="0" u="none" strike="noStrike" cap="none" normalizeH="0" baseline="0" dirty="0" err="1" smtClean="0">
                <a:ln>
                  <a:noFill/>
                </a:ln>
                <a:solidFill>
                  <a:schemeClr val="tx1"/>
                </a:solidFill>
                <a:effectLst/>
                <a:ea typeface="Calibri" pitchFamily="34" charset="0"/>
                <a:cs typeface="Times New Roman" pitchFamily="18" charset="0"/>
              </a:rPr>
              <a:t>серце</a:t>
            </a:r>
            <a:r>
              <a:rPr kumimoji="0" lang="ru-RU" sz="2400" b="1" i="0" u="none" strike="noStrike" cap="none" normalizeH="0" baseline="0" dirty="0" smtClean="0">
                <a:ln>
                  <a:noFill/>
                </a:ln>
                <a:solidFill>
                  <a:schemeClr val="tx1"/>
                </a:solidFill>
                <a:effectLst/>
                <a:ea typeface="Calibri" pitchFamily="34" charset="0"/>
                <a:cs typeface="Times New Roman" pitchFamily="18" charset="0"/>
              </a:rPr>
              <a:t> до Бога», День села </a:t>
            </a:r>
            <a:r>
              <a:rPr kumimoji="0" lang="ru-RU" sz="2400" b="1" i="0" u="none" strike="noStrike" cap="none" normalizeH="0" baseline="0" dirty="0" err="1" smtClean="0">
                <a:ln>
                  <a:noFill/>
                </a:ln>
                <a:solidFill>
                  <a:schemeClr val="tx1"/>
                </a:solidFill>
                <a:effectLst/>
                <a:ea typeface="Calibri" pitchFamily="34" charset="0"/>
                <a:cs typeface="Times New Roman" pitchFamily="18" charset="0"/>
              </a:rPr>
              <a:t>Глібовичі</a:t>
            </a:r>
            <a:r>
              <a:rPr kumimoji="0" lang="ru-RU" sz="2400" b="1" i="0" u="none" strike="noStrike" cap="none" normalizeH="0" baseline="0" dirty="0" smtClean="0">
                <a:ln>
                  <a:noFill/>
                </a:ln>
                <a:solidFill>
                  <a:schemeClr val="tx1"/>
                </a:solidFill>
                <a:effectLst/>
                <a:ea typeface="Calibri" pitchFamily="34" charset="0"/>
                <a:cs typeface="Times New Roman" pitchFamily="18" charset="0"/>
              </a:rPr>
              <a:t>, </a:t>
            </a:r>
            <a:r>
              <a:rPr kumimoji="0" lang="ru-RU" sz="2400" b="1" i="0" u="none" strike="noStrike" cap="none" normalizeH="0" baseline="0" dirty="0" err="1" smtClean="0">
                <a:ln>
                  <a:noFill/>
                </a:ln>
                <a:solidFill>
                  <a:schemeClr val="tx1"/>
                </a:solidFill>
                <a:effectLst/>
                <a:ea typeface="Calibri" pitchFamily="34" charset="0"/>
                <a:cs typeface="Times New Roman" pitchFamily="18" charset="0"/>
              </a:rPr>
              <a:t>театралізоване</a:t>
            </a:r>
            <a:r>
              <a:rPr kumimoji="0" lang="ru-RU" sz="2400" b="1" i="0" u="none" strike="noStrike" cap="none" normalizeH="0" baseline="0" dirty="0" smtClean="0">
                <a:ln>
                  <a:noFill/>
                </a:ln>
                <a:solidFill>
                  <a:schemeClr val="tx1"/>
                </a:solidFill>
                <a:effectLst/>
                <a:ea typeface="Calibri" pitchFamily="34" charset="0"/>
                <a:cs typeface="Times New Roman" pitchFamily="18" charset="0"/>
              </a:rPr>
              <a:t> </a:t>
            </a:r>
            <a:r>
              <a:rPr kumimoji="0" lang="ru-RU" sz="2400" b="1" i="0" u="none" strike="noStrike" cap="none" normalizeH="0" baseline="0" dirty="0" err="1" smtClean="0">
                <a:ln>
                  <a:noFill/>
                </a:ln>
                <a:solidFill>
                  <a:schemeClr val="tx1"/>
                </a:solidFill>
                <a:effectLst/>
                <a:ea typeface="Calibri" pitchFamily="34" charset="0"/>
                <a:cs typeface="Times New Roman" pitchFamily="18" charset="0"/>
              </a:rPr>
              <a:t>дійство</a:t>
            </a:r>
            <a:r>
              <a:rPr kumimoji="0" lang="ru-RU" sz="2400" b="1" i="0" u="none" strike="noStrike" cap="none" normalizeH="0" baseline="0" dirty="0" smtClean="0">
                <a:ln>
                  <a:noFill/>
                </a:ln>
                <a:solidFill>
                  <a:schemeClr val="tx1"/>
                </a:solidFill>
                <a:effectLst/>
                <a:ea typeface="Calibri" pitchFamily="34" charset="0"/>
                <a:cs typeface="Times New Roman" pitchFamily="18" charset="0"/>
              </a:rPr>
              <a:t> «</a:t>
            </a:r>
            <a:r>
              <a:rPr kumimoji="0" lang="ru-RU" sz="2400" b="1" i="0" u="none" strike="noStrike" cap="none" normalizeH="0" baseline="0" dirty="0" err="1" smtClean="0">
                <a:ln>
                  <a:noFill/>
                </a:ln>
                <a:solidFill>
                  <a:schemeClr val="tx1"/>
                </a:solidFill>
                <a:effectLst/>
                <a:ea typeface="Calibri" pitchFamily="34" charset="0"/>
                <a:cs typeface="Times New Roman" pitchFamily="18" charset="0"/>
              </a:rPr>
              <a:t>Нічний</a:t>
            </a:r>
            <a:r>
              <a:rPr kumimoji="0" lang="ru-RU" sz="2400" b="1" i="0" u="none" strike="noStrike" cap="none" normalizeH="0" baseline="0" dirty="0" smtClean="0">
                <a:ln>
                  <a:noFill/>
                </a:ln>
                <a:solidFill>
                  <a:schemeClr val="tx1"/>
                </a:solidFill>
                <a:effectLst/>
                <a:ea typeface="Calibri" pitchFamily="34" charset="0"/>
                <a:cs typeface="Times New Roman" pitchFamily="18" charset="0"/>
              </a:rPr>
              <a:t> </a:t>
            </a:r>
            <a:r>
              <a:rPr kumimoji="0" lang="ru-RU" sz="2400" b="1" i="0" u="none" strike="noStrike" cap="none" normalizeH="0" baseline="0" dirty="0" err="1" smtClean="0">
                <a:ln>
                  <a:noFill/>
                </a:ln>
                <a:solidFill>
                  <a:schemeClr val="tx1"/>
                </a:solidFill>
                <a:effectLst/>
                <a:ea typeface="Calibri" pitchFamily="34" charset="0"/>
                <a:cs typeface="Times New Roman" pitchFamily="18" charset="0"/>
              </a:rPr>
              <a:t>гість</a:t>
            </a:r>
            <a:r>
              <a:rPr kumimoji="0" lang="ru-RU" sz="2400" b="1" i="0" u="none" strike="noStrike" cap="none" normalizeH="0" baseline="0" dirty="0" smtClean="0">
                <a:ln>
                  <a:noFill/>
                </a:ln>
                <a:solidFill>
                  <a:schemeClr val="tx1"/>
                </a:solidFill>
                <a:effectLst/>
                <a:ea typeface="Calibri" pitchFamily="34" charset="0"/>
                <a:cs typeface="Times New Roman" pitchFamily="18" charset="0"/>
              </a:rPr>
              <a:t>»</a:t>
            </a:r>
            <a:r>
              <a:rPr lang="ru-RU" sz="2400" b="1" dirty="0" smtClean="0">
                <a:ea typeface="Calibri" pitchFamily="34" charset="0"/>
                <a:cs typeface="Times New Roman" pitchFamily="18" charset="0"/>
              </a:rPr>
              <a:t>.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sz="2400" b="1" i="0" u="none" strike="noStrike" cap="none" normalizeH="0" baseline="0" dirty="0" smtClean="0">
              <a:ln>
                <a:noFill/>
              </a:ln>
              <a:solidFill>
                <a:schemeClr val="tx1"/>
              </a:solidFill>
              <a:effectLst/>
            </a:endParaRPr>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857224" y="0"/>
            <a:ext cx="7643866" cy="1200329"/>
          </a:xfrm>
          <a:prstGeom prst="rect">
            <a:avLst/>
          </a:prstGeom>
        </p:spPr>
        <p:txBody>
          <a:bodyPr wrap="square">
            <a:spAutoFit/>
          </a:bodyPr>
          <a:lstStyle/>
          <a:p>
            <a:pPr algn="ctr"/>
            <a:r>
              <a:rPr lang="uk-UA" sz="2400" b="1" dirty="0" smtClean="0">
                <a:ea typeface="Calibri" pitchFamily="34" charset="0"/>
                <a:cs typeface="Times New Roman" pitchFamily="18" charset="0"/>
              </a:rPr>
              <a:t>Відділ культури, туризму, сім’ї, молоді, спорту та соціальної політики виконавчого комітету Бібрської міської ради</a:t>
            </a:r>
            <a:endParaRPr lang="ru-RU" sz="2400" b="1" dirty="0"/>
          </a:p>
        </p:txBody>
      </p:sp>
      <p:pic>
        <p:nvPicPr>
          <p:cNvPr id="3" name="Picture 2" descr="D:\міська рада\герб і прапор Бібрки\H1BIBRK0.jpg"/>
          <p:cNvPicPr>
            <a:picLocks noChangeAspect="1" noChangeArrowheads="1"/>
          </p:cNvPicPr>
          <p:nvPr/>
        </p:nvPicPr>
        <p:blipFill>
          <a:blip r:embed="rId2" cstate="print"/>
          <a:srcRect/>
          <a:stretch>
            <a:fillRect/>
          </a:stretch>
        </p:blipFill>
        <p:spPr bwMode="auto">
          <a:xfrm>
            <a:off x="0" y="0"/>
            <a:ext cx="857224" cy="1080224"/>
          </a:xfrm>
          <a:prstGeom prst="rect">
            <a:avLst/>
          </a:prstGeom>
          <a:noFill/>
        </p:spPr>
      </p:pic>
      <p:sp>
        <p:nvSpPr>
          <p:cNvPr id="183297" name="Rectangle 1"/>
          <p:cNvSpPr>
            <a:spLocks noChangeArrowheads="1"/>
          </p:cNvSpPr>
          <p:nvPr/>
        </p:nvSpPr>
        <p:spPr bwMode="auto">
          <a:xfrm>
            <a:off x="0" y="1142984"/>
            <a:ext cx="9358282" cy="507831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2200" b="1" i="0" u="none" strike="noStrike" cap="none" normalizeH="0" baseline="0" dirty="0" err="1" smtClean="0">
                <a:ln>
                  <a:noFill/>
                </a:ln>
                <a:solidFill>
                  <a:schemeClr val="tx1"/>
                </a:solidFill>
                <a:effectLst/>
                <a:ea typeface="Calibri" pitchFamily="34" charset="0"/>
                <a:cs typeface="Times New Roman" pitchFamily="18" charset="0"/>
              </a:rPr>
              <a:t>Збереження</a:t>
            </a:r>
            <a:r>
              <a:rPr kumimoji="0" lang="ru-RU" sz="2200" b="1" i="0" u="none" strike="noStrike" cap="none" normalizeH="0" baseline="0" dirty="0" smtClean="0">
                <a:ln>
                  <a:noFill/>
                </a:ln>
                <a:solidFill>
                  <a:schemeClr val="tx1"/>
                </a:solidFill>
                <a:effectLst/>
                <a:ea typeface="Calibri" pitchFamily="34" charset="0"/>
                <a:cs typeface="Times New Roman" pitchFamily="18" charset="0"/>
              </a:rPr>
              <a:t> </a:t>
            </a:r>
            <a:r>
              <a:rPr kumimoji="0" lang="ru-RU" sz="2200" b="1" i="0" u="none" strike="noStrike" cap="none" normalizeH="0" baseline="0" dirty="0" err="1" smtClean="0">
                <a:ln>
                  <a:noFill/>
                </a:ln>
                <a:solidFill>
                  <a:schemeClr val="tx1"/>
                </a:solidFill>
                <a:effectLst/>
                <a:ea typeface="Calibri" pitchFamily="34" charset="0"/>
                <a:cs typeface="Times New Roman" pitchFamily="18" charset="0"/>
              </a:rPr>
              <a:t>українських</a:t>
            </a:r>
            <a:r>
              <a:rPr kumimoji="0" lang="ru-RU" sz="2200" b="1" i="0" u="none" strike="noStrike" cap="none" normalizeH="0" baseline="0" dirty="0" smtClean="0">
                <a:ln>
                  <a:noFill/>
                </a:ln>
                <a:solidFill>
                  <a:schemeClr val="tx1"/>
                </a:solidFill>
                <a:effectLst/>
                <a:ea typeface="Calibri" pitchFamily="34" charset="0"/>
                <a:cs typeface="Times New Roman" pitchFamily="18" charset="0"/>
              </a:rPr>
              <a:t> </a:t>
            </a:r>
            <a:r>
              <a:rPr kumimoji="0" lang="ru-RU" sz="2200" b="1" i="0" u="none" strike="noStrike" cap="none" normalizeH="0" baseline="0" dirty="0" err="1" smtClean="0">
                <a:ln>
                  <a:noFill/>
                </a:ln>
                <a:solidFill>
                  <a:schemeClr val="tx1"/>
                </a:solidFill>
                <a:effectLst/>
                <a:ea typeface="Calibri" pitchFamily="34" charset="0"/>
                <a:cs typeface="Times New Roman" pitchFamily="18" charset="0"/>
              </a:rPr>
              <a:t>традицій</a:t>
            </a:r>
            <a:r>
              <a:rPr kumimoji="0" lang="ru-RU" sz="2200" b="1" i="0" u="none" strike="noStrike" cap="none" normalizeH="0" baseline="0" dirty="0" smtClean="0">
                <a:ln>
                  <a:noFill/>
                </a:ln>
                <a:solidFill>
                  <a:schemeClr val="tx1"/>
                </a:solidFill>
                <a:effectLst/>
                <a:ea typeface="Calibri" pitchFamily="34" charset="0"/>
                <a:cs typeface="Times New Roman" pitchFamily="18" charset="0"/>
              </a:rPr>
              <a:t> </a:t>
            </a:r>
            <a:r>
              <a:rPr kumimoji="0" lang="ru-RU" sz="2200" b="1" i="0" u="none" strike="noStrike" cap="none" normalizeH="0" baseline="0" dirty="0" err="1" smtClean="0">
                <a:ln>
                  <a:noFill/>
                </a:ln>
                <a:solidFill>
                  <a:schemeClr val="tx1"/>
                </a:solidFill>
                <a:effectLst/>
                <a:ea typeface="Calibri" pitchFamily="34" charset="0"/>
                <a:cs typeface="Times New Roman" pitchFamily="18" charset="0"/>
              </a:rPr>
              <a:t>пісенної</a:t>
            </a:r>
            <a:r>
              <a:rPr kumimoji="0" lang="ru-RU" sz="2200" b="1" i="0" u="none" strike="noStrike" cap="none" normalizeH="0" baseline="0" dirty="0" smtClean="0">
                <a:ln>
                  <a:noFill/>
                </a:ln>
                <a:solidFill>
                  <a:schemeClr val="tx1"/>
                </a:solidFill>
                <a:effectLst/>
                <a:ea typeface="Calibri" pitchFamily="34" charset="0"/>
                <a:cs typeface="Times New Roman" pitchFamily="18" charset="0"/>
              </a:rPr>
              <a:t> </a:t>
            </a:r>
            <a:r>
              <a:rPr kumimoji="0" lang="ru-RU" sz="2200" b="1" i="0" u="none" strike="noStrike" cap="none" normalizeH="0" baseline="0" dirty="0" err="1" smtClean="0">
                <a:ln>
                  <a:noFill/>
                </a:ln>
                <a:solidFill>
                  <a:schemeClr val="tx1"/>
                </a:solidFill>
                <a:effectLst/>
                <a:ea typeface="Calibri" pitchFamily="34" charset="0"/>
                <a:cs typeface="Times New Roman" pitchFamily="18" charset="0"/>
              </a:rPr>
              <a:t>культури</a:t>
            </a:r>
            <a:r>
              <a:rPr kumimoji="0" lang="ru-RU" sz="2200" b="1" i="0" u="none" strike="noStrike" cap="none" normalizeH="0" baseline="0" dirty="0" smtClean="0">
                <a:ln>
                  <a:noFill/>
                </a:ln>
                <a:solidFill>
                  <a:schemeClr val="tx1"/>
                </a:solidFill>
                <a:effectLst/>
                <a:ea typeface="Calibri" pitchFamily="34" charset="0"/>
                <a:cs typeface="Times New Roman" pitchFamily="18" charset="0"/>
              </a:rPr>
              <a:t>, </a:t>
            </a:r>
            <a:r>
              <a:rPr kumimoji="0" lang="ru-RU" sz="2200" b="1" i="0" u="none" strike="noStrike" cap="none" normalizeH="0" baseline="0" dirty="0" err="1" smtClean="0">
                <a:ln>
                  <a:noFill/>
                </a:ln>
                <a:solidFill>
                  <a:schemeClr val="tx1"/>
                </a:solidFill>
                <a:effectLst/>
                <a:ea typeface="Calibri" pitchFamily="34" charset="0"/>
                <a:cs typeface="Times New Roman" pitchFamily="18" charset="0"/>
              </a:rPr>
              <a:t>популяризація</a:t>
            </a:r>
            <a:r>
              <a:rPr kumimoji="0" lang="ru-RU" sz="2200" b="1" i="0" u="none" strike="noStrike" cap="none" normalizeH="0" baseline="0" dirty="0" smtClean="0">
                <a:ln>
                  <a:noFill/>
                </a:ln>
                <a:solidFill>
                  <a:schemeClr val="tx1"/>
                </a:solidFill>
                <a:effectLst/>
                <a:ea typeface="Calibri" pitchFamily="34" charset="0"/>
                <a:cs typeface="Times New Roman" pitchFamily="18" charset="0"/>
              </a:rPr>
              <a:t> </a:t>
            </a:r>
            <a:r>
              <a:rPr kumimoji="0" lang="ru-RU" sz="2200" b="1" i="0" u="none" strike="noStrike" cap="none" normalizeH="0" baseline="0" dirty="0" err="1" smtClean="0">
                <a:ln>
                  <a:noFill/>
                </a:ln>
                <a:solidFill>
                  <a:schemeClr val="tx1"/>
                </a:solidFill>
                <a:effectLst/>
                <a:ea typeface="Calibri" pitchFamily="34" charset="0"/>
                <a:cs typeface="Times New Roman" pitchFamily="18" charset="0"/>
              </a:rPr>
              <a:t>унікальних</a:t>
            </a:r>
            <a:r>
              <a:rPr kumimoji="0" lang="ru-RU" sz="2200" b="1" i="0" u="none" strike="noStrike" cap="none" normalizeH="0" baseline="0" dirty="0" smtClean="0">
                <a:ln>
                  <a:noFill/>
                </a:ln>
                <a:solidFill>
                  <a:schemeClr val="tx1"/>
                </a:solidFill>
                <a:effectLst/>
                <a:ea typeface="Calibri" pitchFamily="34" charset="0"/>
                <a:cs typeface="Times New Roman" pitchFamily="18" charset="0"/>
              </a:rPr>
              <a:t> </a:t>
            </a:r>
            <a:r>
              <a:rPr kumimoji="0" lang="ru-RU" sz="2200" b="1" i="0" u="none" strike="noStrike" cap="none" normalizeH="0" baseline="0" dirty="0" err="1" smtClean="0">
                <a:ln>
                  <a:noFill/>
                </a:ln>
                <a:solidFill>
                  <a:schemeClr val="tx1"/>
                </a:solidFill>
                <a:effectLst/>
                <a:ea typeface="Calibri" pitchFamily="34" charset="0"/>
                <a:cs typeface="Times New Roman" pitchFamily="18" charset="0"/>
              </a:rPr>
              <a:t>зразків</a:t>
            </a:r>
            <a:r>
              <a:rPr kumimoji="0" lang="ru-RU" sz="2200" b="1" i="0" u="none" strike="noStrike" cap="none" normalizeH="0" baseline="0" dirty="0" smtClean="0">
                <a:ln>
                  <a:noFill/>
                </a:ln>
                <a:solidFill>
                  <a:schemeClr val="tx1"/>
                </a:solidFill>
                <a:effectLst/>
                <a:ea typeface="Calibri" pitchFamily="34" charset="0"/>
                <a:cs typeface="Times New Roman" pitchFamily="18" charset="0"/>
              </a:rPr>
              <a:t> сольного, ансамблевого та хорового </a:t>
            </a:r>
            <a:r>
              <a:rPr kumimoji="0" lang="ru-RU" sz="2200" b="1" i="0" u="none" strike="noStrike" cap="none" normalizeH="0" baseline="0" dirty="0" err="1" smtClean="0">
                <a:ln>
                  <a:noFill/>
                </a:ln>
                <a:solidFill>
                  <a:schemeClr val="tx1"/>
                </a:solidFill>
                <a:effectLst/>
                <a:ea typeface="Calibri" pitchFamily="34" charset="0"/>
                <a:cs typeface="Times New Roman" pitchFamily="18" charset="0"/>
              </a:rPr>
              <a:t>співу</a:t>
            </a:r>
            <a:r>
              <a:rPr kumimoji="0" lang="ru-RU" sz="2200" b="1" i="0" u="none" strike="noStrike" cap="none" normalizeH="0" baseline="0" dirty="0" smtClean="0">
                <a:ln>
                  <a:noFill/>
                </a:ln>
                <a:solidFill>
                  <a:schemeClr val="tx1"/>
                </a:solidFill>
                <a:effectLst/>
                <a:ea typeface="Calibri" pitchFamily="34" charset="0"/>
                <a:cs typeface="Times New Roman" pitchFamily="18" charset="0"/>
              </a:rPr>
              <a:t> </a:t>
            </a:r>
            <a:endParaRPr kumimoji="0" lang="ru-RU" sz="2200" b="1" i="0" u="none" strike="noStrike" cap="none" normalizeH="0" baseline="0" dirty="0" smtClean="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u-RU" sz="2200" b="0" i="0" u="none" strike="noStrike" cap="none" normalizeH="0" baseline="0" dirty="0" smtClean="0">
                <a:ln>
                  <a:noFill/>
                </a:ln>
                <a:solidFill>
                  <a:schemeClr val="tx1"/>
                </a:solidFill>
                <a:effectLst/>
                <a:ea typeface="Calibri" pitchFamily="34" charset="0"/>
                <a:cs typeface="Times New Roman" pitchFamily="18" charset="0"/>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ru-RU" sz="2200" b="1" i="0" u="none" strike="noStrike" cap="none" normalizeH="0" baseline="0" dirty="0" smtClean="0">
                <a:ln>
                  <a:noFill/>
                </a:ln>
                <a:solidFill>
                  <a:schemeClr val="tx1"/>
                </a:solidFill>
                <a:effectLst/>
                <a:ea typeface="Calibri" pitchFamily="34" charset="0"/>
                <a:cs typeface="Times New Roman" pitchFamily="18" charset="0"/>
              </a:rPr>
              <a:t>ХХІІ Фестиваль </a:t>
            </a:r>
            <a:r>
              <a:rPr kumimoji="0" lang="ru-RU" sz="2200" b="1" i="0" u="none" strike="noStrike" cap="none" normalizeH="0" baseline="0" dirty="0" err="1" smtClean="0">
                <a:ln>
                  <a:noFill/>
                </a:ln>
                <a:solidFill>
                  <a:schemeClr val="tx1"/>
                </a:solidFill>
                <a:effectLst/>
                <a:ea typeface="Calibri" pitchFamily="34" charset="0"/>
                <a:cs typeface="Times New Roman" pitchFamily="18" charset="0"/>
              </a:rPr>
              <a:t>Духовної</a:t>
            </a:r>
            <a:r>
              <a:rPr kumimoji="0" lang="ru-RU" sz="2200" b="1" i="0" u="none" strike="noStrike" cap="none" normalizeH="0" baseline="0" dirty="0" smtClean="0">
                <a:ln>
                  <a:noFill/>
                </a:ln>
                <a:solidFill>
                  <a:schemeClr val="tx1"/>
                </a:solidFill>
                <a:effectLst/>
                <a:ea typeface="Calibri" pitchFamily="34" charset="0"/>
                <a:cs typeface="Times New Roman" pitchFamily="18" charset="0"/>
              </a:rPr>
              <a:t> </a:t>
            </a:r>
            <a:r>
              <a:rPr kumimoji="0" lang="ru-RU" sz="2200" b="1" i="0" u="none" strike="noStrike" cap="none" normalizeH="0" baseline="0" dirty="0" err="1" smtClean="0">
                <a:ln>
                  <a:noFill/>
                </a:ln>
                <a:solidFill>
                  <a:schemeClr val="tx1"/>
                </a:solidFill>
                <a:effectLst/>
                <a:ea typeface="Calibri" pitchFamily="34" charset="0"/>
                <a:cs typeface="Times New Roman" pitchFamily="18" charset="0"/>
              </a:rPr>
              <a:t>пісні</a:t>
            </a:r>
            <a:r>
              <a:rPr kumimoji="0" lang="ru-RU" sz="2200" b="1" i="0" u="none" strike="noStrike" cap="none" normalizeH="0" baseline="0" dirty="0" smtClean="0">
                <a:ln>
                  <a:noFill/>
                </a:ln>
                <a:solidFill>
                  <a:schemeClr val="tx1"/>
                </a:solidFill>
                <a:effectLst/>
                <a:ea typeface="Calibri" pitchFamily="34" charset="0"/>
                <a:cs typeface="Times New Roman" pitchFamily="18" charset="0"/>
              </a:rPr>
              <a:t> та </a:t>
            </a:r>
            <a:r>
              <a:rPr kumimoji="0" lang="ru-RU" sz="2200" b="1" i="0" u="none" strike="noStrike" cap="none" normalizeH="0" baseline="0" dirty="0" err="1" smtClean="0">
                <a:ln>
                  <a:noFill/>
                </a:ln>
                <a:solidFill>
                  <a:schemeClr val="tx1"/>
                </a:solidFill>
                <a:effectLst/>
                <a:ea typeface="Calibri" pitchFamily="34" charset="0"/>
                <a:cs typeface="Times New Roman" pitchFamily="18" charset="0"/>
              </a:rPr>
              <a:t>Божого</a:t>
            </a:r>
            <a:r>
              <a:rPr kumimoji="0" lang="ru-RU" sz="2200" b="1" i="0" u="none" strike="noStrike" cap="none" normalizeH="0" baseline="0" dirty="0" smtClean="0">
                <a:ln>
                  <a:noFill/>
                </a:ln>
                <a:solidFill>
                  <a:schemeClr val="tx1"/>
                </a:solidFill>
                <a:effectLst/>
                <a:ea typeface="Calibri" pitchFamily="34" charset="0"/>
                <a:cs typeface="Times New Roman" pitchFamily="18" charset="0"/>
              </a:rPr>
              <a:t> слова «</a:t>
            </a:r>
            <a:r>
              <a:rPr kumimoji="0" lang="ru-RU" sz="2200" b="1" i="0" u="none" strike="noStrike" cap="none" normalizeH="0" baseline="0" dirty="0" err="1" smtClean="0">
                <a:ln>
                  <a:noFill/>
                </a:ln>
                <a:solidFill>
                  <a:schemeClr val="tx1"/>
                </a:solidFill>
                <a:effectLst/>
                <a:ea typeface="Calibri" pitchFamily="34" charset="0"/>
                <a:cs typeface="Times New Roman" pitchFamily="18" charset="0"/>
              </a:rPr>
              <a:t>Співай</a:t>
            </a:r>
            <a:r>
              <a:rPr kumimoji="0" lang="ru-RU" sz="2200" b="1" i="0" u="none" strike="noStrike" cap="none" normalizeH="0" baseline="0" dirty="0" smtClean="0">
                <a:ln>
                  <a:noFill/>
                </a:ln>
                <a:solidFill>
                  <a:schemeClr val="tx1"/>
                </a:solidFill>
                <a:effectLst/>
                <a:ea typeface="Calibri" pitchFamily="34" charset="0"/>
                <a:cs typeface="Times New Roman" pitchFamily="18" charset="0"/>
              </a:rPr>
              <a:t>, </a:t>
            </a:r>
            <a:r>
              <a:rPr kumimoji="0" lang="ru-RU" sz="2200" b="1" i="0" u="none" strike="noStrike" cap="none" normalizeH="0" baseline="0" dirty="0" err="1" smtClean="0">
                <a:ln>
                  <a:noFill/>
                </a:ln>
                <a:solidFill>
                  <a:schemeClr val="tx1"/>
                </a:solidFill>
                <a:effectLst/>
                <a:ea typeface="Calibri" pitchFamily="34" charset="0"/>
                <a:cs typeface="Times New Roman" pitchFamily="18" charset="0"/>
              </a:rPr>
              <a:t>Господеві</a:t>
            </a:r>
            <a:r>
              <a:rPr kumimoji="0" lang="ru-RU" sz="2200" b="1" i="0" u="none" strike="noStrike" cap="none" normalizeH="0" baseline="0" dirty="0" smtClean="0">
                <a:ln>
                  <a:noFill/>
                </a:ln>
                <a:solidFill>
                  <a:schemeClr val="tx1"/>
                </a:solidFill>
                <a:effectLst/>
                <a:ea typeface="Calibri" pitchFamily="34" charset="0"/>
                <a:cs typeface="Times New Roman" pitchFamily="18" charset="0"/>
              </a:rPr>
              <a:t>, </a:t>
            </a:r>
            <a:r>
              <a:rPr kumimoji="0" lang="ru-RU" sz="2200" b="1" i="0" u="none" strike="noStrike" cap="none" normalizeH="0" baseline="0" dirty="0" err="1" smtClean="0">
                <a:ln>
                  <a:noFill/>
                </a:ln>
                <a:solidFill>
                  <a:schemeClr val="tx1"/>
                </a:solidFill>
                <a:effectLst/>
                <a:ea typeface="Calibri" pitchFamily="34" charset="0"/>
                <a:cs typeface="Times New Roman" pitchFamily="18" charset="0"/>
              </a:rPr>
              <a:t>співай</a:t>
            </a:r>
            <a:r>
              <a:rPr kumimoji="0" lang="ru-RU" sz="2200" b="1" i="0" u="none" strike="noStrike" cap="none" normalizeH="0" baseline="0" dirty="0" smtClean="0">
                <a:ln>
                  <a:noFill/>
                </a:ln>
                <a:solidFill>
                  <a:schemeClr val="tx1"/>
                </a:solidFill>
                <a:effectLst/>
                <a:ea typeface="Calibri" pitchFamily="34" charset="0"/>
                <a:cs typeface="Times New Roman" pitchFamily="18" charset="0"/>
              </a:rPr>
              <a:t>…», </a:t>
            </a:r>
            <a:r>
              <a:rPr kumimoji="0" lang="ru-RU" sz="2200" b="1" i="0" u="none" strike="noStrike" cap="none" normalizeH="0" baseline="0" dirty="0" err="1" smtClean="0">
                <a:ln>
                  <a:noFill/>
                </a:ln>
                <a:solidFill>
                  <a:schemeClr val="tx1"/>
                </a:solidFill>
                <a:effectLst/>
                <a:ea typeface="Calibri" pitchFamily="34" charset="0"/>
                <a:cs typeface="Times New Roman" pitchFamily="18" charset="0"/>
              </a:rPr>
              <a:t>музичний</a:t>
            </a:r>
            <a:r>
              <a:rPr kumimoji="0" lang="ru-RU" sz="2200" b="1" i="0" u="none" strike="noStrike" cap="none" normalizeH="0" baseline="0" dirty="0" smtClean="0">
                <a:ln>
                  <a:noFill/>
                </a:ln>
                <a:solidFill>
                  <a:schemeClr val="tx1"/>
                </a:solidFill>
                <a:effectLst/>
                <a:ea typeface="Calibri" pitchFamily="34" charset="0"/>
                <a:cs typeface="Times New Roman" pitchFamily="18" charset="0"/>
              </a:rPr>
              <a:t> </a:t>
            </a:r>
            <a:r>
              <a:rPr kumimoji="0" lang="ru-RU" sz="2200" b="1" i="0" u="none" strike="noStrike" cap="none" normalizeH="0" baseline="0" dirty="0" err="1" smtClean="0">
                <a:ln>
                  <a:noFill/>
                </a:ln>
                <a:solidFill>
                  <a:schemeClr val="tx1"/>
                </a:solidFill>
                <a:effectLst/>
                <a:ea typeface="Calibri" pitchFamily="34" charset="0"/>
                <a:cs typeface="Times New Roman" pitchFamily="18" charset="0"/>
              </a:rPr>
              <a:t>круїз</a:t>
            </a:r>
            <a:r>
              <a:rPr kumimoji="0" lang="ru-RU" sz="2200" b="1" i="0" u="none" strike="noStrike" cap="none" normalizeH="0" baseline="0" dirty="0" smtClean="0">
                <a:ln>
                  <a:noFill/>
                </a:ln>
                <a:solidFill>
                  <a:schemeClr val="tx1"/>
                </a:solidFill>
                <a:effectLst/>
                <a:ea typeface="Calibri" pitchFamily="34" charset="0"/>
                <a:cs typeface="Times New Roman" pitchFamily="18" charset="0"/>
              </a:rPr>
              <a:t> «Я </a:t>
            </a:r>
            <a:r>
              <a:rPr kumimoji="0" lang="ru-RU" sz="2200" b="1" i="0" u="none" strike="noStrike" cap="none" normalizeH="0" baseline="0" dirty="0" err="1" smtClean="0">
                <a:ln>
                  <a:noFill/>
                </a:ln>
                <a:solidFill>
                  <a:schemeClr val="tx1"/>
                </a:solidFill>
                <a:effectLst/>
                <a:ea typeface="Calibri" pitchFamily="34" charset="0"/>
                <a:cs typeface="Times New Roman" pitchFamily="18" charset="0"/>
              </a:rPr>
              <a:t>серце</a:t>
            </a:r>
            <a:r>
              <a:rPr kumimoji="0" lang="ru-RU" sz="2200" b="1" i="0" u="none" strike="noStrike" cap="none" normalizeH="0" baseline="0" dirty="0" smtClean="0">
                <a:ln>
                  <a:noFill/>
                </a:ln>
                <a:solidFill>
                  <a:schemeClr val="tx1"/>
                </a:solidFill>
                <a:effectLst/>
                <a:ea typeface="Calibri" pitchFamily="34" charset="0"/>
                <a:cs typeface="Times New Roman" pitchFamily="18" charset="0"/>
              </a:rPr>
              <a:t> в </a:t>
            </a:r>
            <a:r>
              <a:rPr kumimoji="0" lang="ru-RU" sz="2200" b="1" i="0" u="none" strike="noStrike" cap="none" normalizeH="0" baseline="0" dirty="0" err="1" smtClean="0">
                <a:ln>
                  <a:noFill/>
                </a:ln>
                <a:solidFill>
                  <a:schemeClr val="tx1"/>
                </a:solidFill>
                <a:effectLst/>
                <a:ea typeface="Calibri" pitchFamily="34" charset="0"/>
                <a:cs typeface="Times New Roman" pitchFamily="18" charset="0"/>
              </a:rPr>
              <a:t>пісню</a:t>
            </a:r>
            <a:r>
              <a:rPr kumimoji="0" lang="ru-RU" sz="2200" b="1" i="0" u="none" strike="noStrike" cap="none" normalizeH="0" baseline="0" dirty="0" smtClean="0">
                <a:ln>
                  <a:noFill/>
                </a:ln>
                <a:solidFill>
                  <a:schemeClr val="tx1"/>
                </a:solidFill>
                <a:effectLst/>
                <a:ea typeface="Calibri" pitchFamily="34" charset="0"/>
                <a:cs typeface="Times New Roman" pitchFamily="18" charset="0"/>
              </a:rPr>
              <a:t> </a:t>
            </a:r>
            <a:r>
              <a:rPr kumimoji="0" lang="ru-RU" sz="2200" b="1" i="0" u="none" strike="noStrike" cap="none" normalizeH="0" baseline="0" dirty="0" err="1" smtClean="0">
                <a:ln>
                  <a:noFill/>
                </a:ln>
                <a:solidFill>
                  <a:schemeClr val="tx1"/>
                </a:solidFill>
                <a:effectLst/>
                <a:ea typeface="Calibri" pitchFamily="34" charset="0"/>
                <a:cs typeface="Times New Roman" pitchFamily="18" charset="0"/>
              </a:rPr>
              <a:t>переллю</a:t>
            </a:r>
            <a:r>
              <a:rPr kumimoji="0" lang="ru-RU" sz="2200" b="1" i="0" u="none" strike="noStrike" cap="none" normalizeH="0" baseline="0" dirty="0" smtClean="0">
                <a:ln>
                  <a:noFill/>
                </a:ln>
                <a:solidFill>
                  <a:schemeClr val="tx1"/>
                </a:solidFill>
                <a:effectLst/>
                <a:ea typeface="Calibri" pitchFamily="34" charset="0"/>
                <a:cs typeface="Times New Roman" pitchFamily="18" charset="0"/>
              </a:rPr>
              <a:t>», ІІ </a:t>
            </a:r>
            <a:r>
              <a:rPr kumimoji="0" lang="ru-RU" sz="2200" b="1" i="0" u="none" strike="noStrike" cap="none" normalizeH="0" baseline="0" dirty="0" err="1" smtClean="0">
                <a:ln>
                  <a:noFill/>
                </a:ln>
                <a:solidFill>
                  <a:schemeClr val="tx1"/>
                </a:solidFill>
                <a:effectLst/>
                <a:ea typeface="Calibri" pitchFamily="34" charset="0"/>
                <a:cs typeface="Times New Roman" pitchFamily="18" charset="0"/>
              </a:rPr>
              <a:t>обласний</a:t>
            </a:r>
            <a:r>
              <a:rPr kumimoji="0" lang="ru-RU" sz="2200" b="1" i="0" u="none" strike="noStrike" cap="none" normalizeH="0" baseline="0" dirty="0" smtClean="0">
                <a:ln>
                  <a:noFill/>
                </a:ln>
                <a:solidFill>
                  <a:schemeClr val="tx1"/>
                </a:solidFill>
                <a:effectLst/>
                <a:ea typeface="Calibri" pitchFamily="34" charset="0"/>
                <a:cs typeface="Times New Roman" pitchFamily="18" charset="0"/>
              </a:rPr>
              <a:t> фестиваль-конкурс </a:t>
            </a:r>
            <a:r>
              <a:rPr kumimoji="0" lang="ru-RU" sz="2200" b="1" i="0" u="none" strike="noStrike" cap="none" normalizeH="0" baseline="0" dirty="0" err="1" smtClean="0">
                <a:ln>
                  <a:noFill/>
                </a:ln>
                <a:solidFill>
                  <a:schemeClr val="tx1"/>
                </a:solidFill>
                <a:effectLst/>
                <a:ea typeface="Calibri" pitchFamily="34" charset="0"/>
                <a:cs typeface="Times New Roman" pitchFamily="18" charset="0"/>
              </a:rPr>
              <a:t>дитячого</a:t>
            </a:r>
            <a:r>
              <a:rPr kumimoji="0" lang="ru-RU" sz="2200" b="1" i="0" u="none" strike="noStrike" cap="none" normalizeH="0" baseline="0" dirty="0" smtClean="0">
                <a:ln>
                  <a:noFill/>
                </a:ln>
                <a:solidFill>
                  <a:schemeClr val="tx1"/>
                </a:solidFill>
                <a:effectLst/>
                <a:ea typeface="Calibri" pitchFamily="34" charset="0"/>
                <a:cs typeface="Times New Roman" pitchFamily="18" charset="0"/>
              </a:rPr>
              <a:t> </a:t>
            </a:r>
            <a:r>
              <a:rPr kumimoji="0" lang="ru-RU" sz="2200" b="1" i="0" u="none" strike="noStrike" cap="none" normalizeH="0" baseline="0" dirty="0" err="1" smtClean="0">
                <a:ln>
                  <a:noFill/>
                </a:ln>
                <a:solidFill>
                  <a:schemeClr val="tx1"/>
                </a:solidFill>
                <a:effectLst/>
                <a:ea typeface="Calibri" pitchFamily="34" charset="0"/>
                <a:cs typeface="Times New Roman" pitchFamily="18" charset="0"/>
              </a:rPr>
              <a:t>мистецтва</a:t>
            </a:r>
            <a:r>
              <a:rPr kumimoji="0" lang="ru-RU" sz="2200" b="1" i="0" u="none" strike="noStrike" cap="none" normalizeH="0" baseline="0" dirty="0" smtClean="0">
                <a:ln>
                  <a:noFill/>
                </a:ln>
                <a:solidFill>
                  <a:schemeClr val="tx1"/>
                </a:solidFill>
                <a:effectLst/>
                <a:ea typeface="Calibri" pitchFamily="34" charset="0"/>
                <a:cs typeface="Times New Roman" pitchFamily="18" charset="0"/>
              </a:rPr>
              <a:t> «</a:t>
            </a:r>
            <a:r>
              <a:rPr kumimoji="0" lang="ru-RU" sz="2200" b="1" i="0" u="none" strike="noStrike" cap="none" normalizeH="0" baseline="0" dirty="0" err="1" smtClean="0">
                <a:ln>
                  <a:noFill/>
                </a:ln>
                <a:solidFill>
                  <a:schemeClr val="tx1"/>
                </a:solidFill>
                <a:effectLst/>
                <a:ea typeface="Calibri" pitchFamily="34" charset="0"/>
                <a:cs typeface="Times New Roman" pitchFamily="18" charset="0"/>
              </a:rPr>
              <a:t>Барви</a:t>
            </a:r>
            <a:r>
              <a:rPr kumimoji="0" lang="ru-RU" sz="2200" b="1" i="0" u="none" strike="noStrike" cap="none" normalizeH="0" baseline="0" dirty="0" smtClean="0">
                <a:ln>
                  <a:noFill/>
                </a:ln>
                <a:solidFill>
                  <a:schemeClr val="tx1"/>
                </a:solidFill>
                <a:effectLst/>
                <a:ea typeface="Calibri" pitchFamily="34" charset="0"/>
                <a:cs typeface="Times New Roman" pitchFamily="18" charset="0"/>
              </a:rPr>
              <a:t> </a:t>
            </a:r>
            <a:r>
              <a:rPr kumimoji="0" lang="ru-RU" sz="2200" b="1" i="0" u="none" strike="noStrike" cap="none" normalizeH="0" baseline="0" dirty="0" err="1" smtClean="0">
                <a:ln>
                  <a:noFill/>
                </a:ln>
                <a:solidFill>
                  <a:schemeClr val="tx1"/>
                </a:solidFill>
                <a:effectLst/>
                <a:ea typeface="Calibri" pitchFamily="34" charset="0"/>
                <a:cs typeface="Times New Roman" pitchFamily="18" charset="0"/>
              </a:rPr>
              <a:t>літа</a:t>
            </a:r>
            <a:r>
              <a:rPr kumimoji="0" lang="ru-RU" sz="2200" b="1" i="0" u="none" strike="noStrike" cap="none" normalizeH="0" baseline="0" dirty="0" smtClean="0">
                <a:ln>
                  <a:noFill/>
                </a:ln>
                <a:solidFill>
                  <a:schemeClr val="tx1"/>
                </a:solidFill>
                <a:effectLst/>
                <a:ea typeface="Calibri" pitchFamily="34" charset="0"/>
                <a:cs typeface="Times New Roman" pitchFamily="18" charset="0"/>
              </a:rPr>
              <a:t>», </a:t>
            </a:r>
            <a:r>
              <a:rPr kumimoji="0" lang="ru-RU" sz="2200" b="1" i="0" u="none" strike="noStrike" cap="none" normalizeH="0" baseline="0" dirty="0" err="1" smtClean="0">
                <a:ln>
                  <a:noFill/>
                </a:ln>
                <a:solidFill>
                  <a:schemeClr val="tx1"/>
                </a:solidFill>
                <a:effectLst/>
                <a:ea typeface="Calibri" pitchFamily="34" charset="0"/>
                <a:cs typeface="Times New Roman" pitchFamily="18" charset="0"/>
              </a:rPr>
              <a:t>святкування</a:t>
            </a:r>
            <a:r>
              <a:rPr kumimoji="0" lang="ru-RU" sz="2200" b="1" i="0" u="none" strike="noStrike" cap="none" normalizeH="0" baseline="0" dirty="0" smtClean="0">
                <a:ln>
                  <a:noFill/>
                </a:ln>
                <a:solidFill>
                  <a:schemeClr val="tx1"/>
                </a:solidFill>
                <a:effectLst/>
                <a:ea typeface="Calibri" pitchFamily="34" charset="0"/>
                <a:cs typeface="Times New Roman" pitchFamily="18" charset="0"/>
              </a:rPr>
              <a:t> 550-річчя </a:t>
            </a:r>
            <a:r>
              <a:rPr kumimoji="0" lang="ru-RU" sz="2200" b="1" i="0" u="none" strike="noStrike" cap="none" normalizeH="0" baseline="0" dirty="0" err="1" smtClean="0">
                <a:ln>
                  <a:noFill/>
                </a:ln>
                <a:solidFill>
                  <a:schemeClr val="tx1"/>
                </a:solidFill>
                <a:effectLst/>
                <a:ea typeface="Calibri" pitchFamily="34" charset="0"/>
                <a:cs typeface="Times New Roman" pitchFamily="18" charset="0"/>
              </a:rPr>
              <a:t>надання</a:t>
            </a:r>
            <a:r>
              <a:rPr kumimoji="0" lang="ru-RU" sz="2200" b="1" i="0" u="none" strike="noStrike" cap="none" normalizeH="0" baseline="0" dirty="0" smtClean="0">
                <a:ln>
                  <a:noFill/>
                </a:ln>
                <a:solidFill>
                  <a:schemeClr val="tx1"/>
                </a:solidFill>
                <a:effectLst/>
                <a:ea typeface="Calibri" pitchFamily="34" charset="0"/>
                <a:cs typeface="Times New Roman" pitchFamily="18" charset="0"/>
              </a:rPr>
              <a:t> </a:t>
            </a:r>
            <a:r>
              <a:rPr kumimoji="0" lang="ru-RU" sz="2200" b="1" i="0" u="none" strike="noStrike" cap="none" normalizeH="0" baseline="0" dirty="0" err="1" smtClean="0">
                <a:ln>
                  <a:noFill/>
                </a:ln>
                <a:solidFill>
                  <a:schemeClr val="tx1"/>
                </a:solidFill>
                <a:effectLst/>
                <a:ea typeface="Calibri" pitchFamily="34" charset="0"/>
                <a:cs typeface="Times New Roman" pitchFamily="18" charset="0"/>
              </a:rPr>
              <a:t>м.Бібрці</a:t>
            </a:r>
            <a:r>
              <a:rPr kumimoji="0" lang="ru-RU" sz="2200" b="1" i="0" u="none" strike="noStrike" cap="none" normalizeH="0" baseline="0" dirty="0" smtClean="0">
                <a:ln>
                  <a:noFill/>
                </a:ln>
                <a:solidFill>
                  <a:schemeClr val="tx1"/>
                </a:solidFill>
                <a:effectLst/>
                <a:ea typeface="Calibri" pitchFamily="34" charset="0"/>
                <a:cs typeface="Times New Roman" pitchFamily="18" charset="0"/>
              </a:rPr>
              <a:t> </a:t>
            </a:r>
            <a:r>
              <a:rPr kumimoji="0" lang="ru-RU" sz="2200" b="1" i="0" u="none" strike="noStrike" cap="none" normalizeH="0" baseline="0" dirty="0" err="1" smtClean="0">
                <a:ln>
                  <a:noFill/>
                </a:ln>
                <a:solidFill>
                  <a:schemeClr val="tx1"/>
                </a:solidFill>
                <a:effectLst/>
                <a:ea typeface="Calibri" pitchFamily="34" charset="0"/>
                <a:cs typeface="Times New Roman" pitchFamily="18" charset="0"/>
              </a:rPr>
              <a:t>магдебурзкого</a:t>
            </a:r>
            <a:r>
              <a:rPr kumimoji="0" lang="ru-RU" sz="2200" b="1" i="0" u="none" strike="noStrike" cap="none" normalizeH="0" baseline="0" dirty="0" smtClean="0">
                <a:ln>
                  <a:noFill/>
                </a:ln>
                <a:solidFill>
                  <a:schemeClr val="tx1"/>
                </a:solidFill>
                <a:effectLst/>
                <a:ea typeface="Calibri" pitchFamily="34" charset="0"/>
                <a:cs typeface="Times New Roman" pitchFamily="18" charset="0"/>
              </a:rPr>
              <a:t> права, </a:t>
            </a:r>
            <a:r>
              <a:rPr kumimoji="0" lang="ru-RU" sz="2200" b="1" i="0" u="none" strike="noStrike" cap="none" normalizeH="0" baseline="0" dirty="0" err="1" smtClean="0">
                <a:ln>
                  <a:noFill/>
                </a:ln>
                <a:solidFill>
                  <a:schemeClr val="tx1"/>
                </a:solidFill>
                <a:effectLst/>
                <a:ea typeface="Calibri" pitchFamily="34" charset="0"/>
                <a:cs typeface="Times New Roman" pitchFamily="18" charset="0"/>
              </a:rPr>
              <a:t>святковий</a:t>
            </a:r>
            <a:r>
              <a:rPr kumimoji="0" lang="ru-RU" sz="2200" b="1" i="0" u="none" strike="noStrike" cap="none" normalizeH="0" baseline="0" dirty="0" smtClean="0">
                <a:ln>
                  <a:noFill/>
                </a:ln>
                <a:solidFill>
                  <a:schemeClr val="tx1"/>
                </a:solidFill>
                <a:effectLst/>
                <a:ea typeface="Calibri" pitchFamily="34" charset="0"/>
                <a:cs typeface="Times New Roman" pitchFamily="18" charset="0"/>
              </a:rPr>
              <a:t> концерт  «</a:t>
            </a:r>
            <a:r>
              <a:rPr kumimoji="0" lang="ru-RU" sz="2200" b="1" i="0" u="none" strike="noStrike" cap="none" normalizeH="0" baseline="0" dirty="0" err="1" smtClean="0">
                <a:ln>
                  <a:noFill/>
                </a:ln>
                <a:solidFill>
                  <a:schemeClr val="tx1"/>
                </a:solidFill>
                <a:effectLst/>
                <a:ea typeface="Calibri" pitchFamily="34" charset="0"/>
                <a:cs typeface="Times New Roman" pitchFamily="18" charset="0"/>
              </a:rPr>
              <a:t>Щасливе</a:t>
            </a:r>
            <a:r>
              <a:rPr kumimoji="0" lang="ru-RU" sz="2200" b="1" i="0" u="none" strike="noStrike" cap="none" normalizeH="0" baseline="0" dirty="0" smtClean="0">
                <a:ln>
                  <a:noFill/>
                </a:ln>
                <a:solidFill>
                  <a:schemeClr val="tx1"/>
                </a:solidFill>
                <a:effectLst/>
                <a:ea typeface="Calibri" pitchFamily="34" charset="0"/>
                <a:cs typeface="Times New Roman" pitchFamily="18" charset="0"/>
              </a:rPr>
              <a:t> </a:t>
            </a:r>
            <a:r>
              <a:rPr kumimoji="0" lang="ru-RU" sz="2200" b="1" i="0" u="none" strike="noStrike" cap="none" normalizeH="0" baseline="0" dirty="0" err="1" smtClean="0">
                <a:ln>
                  <a:noFill/>
                </a:ln>
                <a:solidFill>
                  <a:schemeClr val="tx1"/>
                </a:solidFill>
                <a:effectLst/>
                <a:ea typeface="Calibri" pitchFamily="34" charset="0"/>
                <a:cs typeface="Times New Roman" pitchFamily="18" charset="0"/>
              </a:rPr>
              <a:t>дитинство</a:t>
            </a:r>
            <a:r>
              <a:rPr kumimoji="0" lang="ru-RU" sz="2200" b="1" i="0" u="none" strike="noStrike" cap="none" normalizeH="0" baseline="0" dirty="0" smtClean="0">
                <a:ln>
                  <a:noFill/>
                </a:ln>
                <a:solidFill>
                  <a:schemeClr val="tx1"/>
                </a:solidFill>
                <a:effectLst/>
                <a:ea typeface="Calibri" pitchFamily="34" charset="0"/>
                <a:cs typeface="Times New Roman" pitchFamily="18" charset="0"/>
              </a:rPr>
              <a:t>», Фестиваль «</a:t>
            </a:r>
            <a:r>
              <a:rPr kumimoji="0" lang="ru-RU" sz="2200" b="1" i="0" u="none" strike="noStrike" cap="none" normalizeH="0" baseline="0" dirty="0" err="1" smtClean="0">
                <a:ln>
                  <a:noFill/>
                </a:ln>
                <a:solidFill>
                  <a:schemeClr val="tx1"/>
                </a:solidFill>
                <a:effectLst/>
                <a:ea typeface="Calibri" pitchFamily="34" charset="0"/>
                <a:cs typeface="Times New Roman" pitchFamily="18" charset="0"/>
              </a:rPr>
              <a:t>Пісенний</a:t>
            </a:r>
            <a:r>
              <a:rPr kumimoji="0" lang="ru-RU" sz="2200" b="1" i="0" u="none" strike="noStrike" cap="none" normalizeH="0" baseline="0" dirty="0" smtClean="0">
                <a:ln>
                  <a:noFill/>
                </a:ln>
                <a:solidFill>
                  <a:schemeClr val="tx1"/>
                </a:solidFill>
                <a:effectLst/>
                <a:ea typeface="Calibri" pitchFamily="34" charset="0"/>
                <a:cs typeface="Times New Roman" pitchFamily="18" charset="0"/>
              </a:rPr>
              <a:t> </a:t>
            </a:r>
            <a:r>
              <a:rPr kumimoji="0" lang="ru-RU" sz="2200" b="1" i="0" u="none" strike="noStrike" cap="none" normalizeH="0" baseline="0" dirty="0" err="1" smtClean="0">
                <a:ln>
                  <a:noFill/>
                </a:ln>
                <a:solidFill>
                  <a:schemeClr val="tx1"/>
                </a:solidFill>
                <a:effectLst/>
                <a:ea typeface="Calibri" pitchFamily="34" charset="0"/>
                <a:cs typeface="Times New Roman" pitchFamily="18" charset="0"/>
              </a:rPr>
              <a:t>розмай</a:t>
            </a:r>
            <a:r>
              <a:rPr kumimoji="0" lang="ru-RU" sz="2200" b="1" i="0" u="none" strike="noStrike" cap="none" normalizeH="0" baseline="0" dirty="0" smtClean="0">
                <a:ln>
                  <a:noFill/>
                </a:ln>
                <a:solidFill>
                  <a:schemeClr val="tx1"/>
                </a:solidFill>
                <a:effectLst/>
                <a:ea typeface="Calibri" pitchFamily="34" charset="0"/>
                <a:cs typeface="Times New Roman" pitchFamily="18" charset="0"/>
              </a:rPr>
              <a:t>», Фестиваль </a:t>
            </a:r>
            <a:r>
              <a:rPr kumimoji="0" lang="ru-RU" sz="2200" b="1" i="0" u="none" strike="noStrike" cap="none" normalizeH="0" baseline="0" dirty="0" err="1" smtClean="0">
                <a:ln>
                  <a:noFill/>
                </a:ln>
                <a:solidFill>
                  <a:schemeClr val="tx1"/>
                </a:solidFill>
                <a:effectLst/>
                <a:ea typeface="Calibri" pitchFamily="34" charset="0"/>
                <a:cs typeface="Times New Roman" pitchFamily="18" charset="0"/>
              </a:rPr>
              <a:t>патріотичної</a:t>
            </a:r>
            <a:r>
              <a:rPr kumimoji="0" lang="ru-RU" sz="2200" b="1" i="0" u="none" strike="noStrike" cap="none" normalizeH="0" baseline="0" dirty="0" smtClean="0">
                <a:ln>
                  <a:noFill/>
                </a:ln>
                <a:solidFill>
                  <a:schemeClr val="tx1"/>
                </a:solidFill>
                <a:effectLst/>
                <a:ea typeface="Calibri" pitchFamily="34" charset="0"/>
                <a:cs typeface="Times New Roman" pitchFamily="18" charset="0"/>
              </a:rPr>
              <a:t> </a:t>
            </a:r>
            <a:r>
              <a:rPr kumimoji="0" lang="ru-RU" sz="2200" b="1" i="0" u="none" strike="noStrike" cap="none" normalizeH="0" baseline="0" dirty="0" err="1" smtClean="0">
                <a:ln>
                  <a:noFill/>
                </a:ln>
                <a:solidFill>
                  <a:schemeClr val="tx1"/>
                </a:solidFill>
                <a:effectLst/>
                <a:ea typeface="Calibri" pitchFamily="34" charset="0"/>
                <a:cs typeface="Times New Roman" pitchFamily="18" charset="0"/>
              </a:rPr>
              <a:t>пісні</a:t>
            </a:r>
            <a:r>
              <a:rPr kumimoji="0" lang="ru-RU" sz="2200" b="1" i="0" u="none" strike="noStrike" cap="none" normalizeH="0" baseline="0" dirty="0" smtClean="0">
                <a:ln>
                  <a:noFill/>
                </a:ln>
                <a:solidFill>
                  <a:schemeClr val="tx1"/>
                </a:solidFill>
                <a:effectLst/>
                <a:ea typeface="Calibri" pitchFamily="34" charset="0"/>
                <a:cs typeface="Times New Roman" pitchFamily="18" charset="0"/>
              </a:rPr>
              <a:t> «Встань </a:t>
            </a:r>
            <a:r>
              <a:rPr kumimoji="0" lang="ru-RU" sz="2200" b="1" i="0" u="none" strike="noStrike" cap="none" normalizeH="0" baseline="0" dirty="0" err="1" smtClean="0">
                <a:ln>
                  <a:noFill/>
                </a:ln>
                <a:solidFill>
                  <a:schemeClr val="tx1"/>
                </a:solidFill>
                <a:effectLst/>
                <a:ea typeface="Calibri" pitchFamily="34" charset="0"/>
                <a:cs typeface="Times New Roman" pitchFamily="18" charset="0"/>
              </a:rPr>
              <a:t>повстанська</a:t>
            </a:r>
            <a:r>
              <a:rPr kumimoji="0" lang="ru-RU" sz="2200" b="1" i="0" u="none" strike="noStrike" cap="none" normalizeH="0" baseline="0" dirty="0" smtClean="0">
                <a:ln>
                  <a:noFill/>
                </a:ln>
                <a:solidFill>
                  <a:schemeClr val="tx1"/>
                </a:solidFill>
                <a:effectLst/>
                <a:ea typeface="Calibri" pitchFamily="34" charset="0"/>
                <a:cs typeface="Times New Roman" pitchFamily="18" charset="0"/>
              </a:rPr>
              <a:t> </a:t>
            </a:r>
            <a:r>
              <a:rPr kumimoji="0" lang="ru-RU" sz="2200" b="1" i="0" u="none" strike="noStrike" cap="none" normalizeH="0" baseline="0" dirty="0" err="1" smtClean="0">
                <a:ln>
                  <a:noFill/>
                </a:ln>
                <a:solidFill>
                  <a:schemeClr val="tx1"/>
                </a:solidFill>
                <a:effectLst/>
                <a:ea typeface="Calibri" pitchFamily="34" charset="0"/>
                <a:cs typeface="Times New Roman" pitchFamily="18" charset="0"/>
              </a:rPr>
              <a:t>славо</a:t>
            </a:r>
            <a:r>
              <a:rPr kumimoji="0" lang="ru-RU" sz="2200" b="1" i="0" u="none" strike="noStrike" cap="none" normalizeH="0" baseline="0" dirty="0" smtClean="0">
                <a:ln>
                  <a:noFill/>
                </a:ln>
                <a:solidFill>
                  <a:schemeClr val="tx1"/>
                </a:solidFill>
                <a:effectLst/>
                <a:ea typeface="Calibri" pitchFamily="34" charset="0"/>
                <a:cs typeface="Times New Roman" pitchFamily="18" charset="0"/>
              </a:rPr>
              <a:t>! </a:t>
            </a:r>
            <a:r>
              <a:rPr kumimoji="0" lang="ru-RU" sz="2200" b="1" i="0" u="none" strike="noStrike" cap="none" normalizeH="0" baseline="0" dirty="0" err="1" smtClean="0">
                <a:ln>
                  <a:noFill/>
                </a:ln>
                <a:solidFill>
                  <a:schemeClr val="tx1"/>
                </a:solidFill>
                <a:effectLst/>
                <a:ea typeface="Calibri" pitchFamily="34" charset="0"/>
                <a:cs typeface="Times New Roman" pitchFamily="18" charset="0"/>
              </a:rPr>
              <a:t>Засвіти</a:t>
            </a:r>
            <a:r>
              <a:rPr kumimoji="0" lang="ru-RU" sz="2200" b="1" i="0" u="none" strike="noStrike" cap="none" normalizeH="0" baseline="0" dirty="0" smtClean="0">
                <a:ln>
                  <a:noFill/>
                </a:ln>
                <a:solidFill>
                  <a:schemeClr val="tx1"/>
                </a:solidFill>
                <a:effectLst/>
                <a:ea typeface="Calibri" pitchFamily="34" charset="0"/>
                <a:cs typeface="Times New Roman" pitchFamily="18" charset="0"/>
              </a:rPr>
              <a:t> знамена!», </a:t>
            </a:r>
            <a:r>
              <a:rPr kumimoji="0" lang="ru-RU" sz="2200" b="1" i="0" u="none" strike="noStrike" cap="none" normalizeH="0" baseline="0" dirty="0" err="1" smtClean="0">
                <a:ln>
                  <a:noFill/>
                </a:ln>
                <a:solidFill>
                  <a:schemeClr val="tx1"/>
                </a:solidFill>
                <a:effectLst/>
                <a:ea typeface="Calibri" pitchFamily="34" charset="0"/>
                <a:cs typeface="Times New Roman" pitchFamily="18" charset="0"/>
              </a:rPr>
              <a:t>виїзні</a:t>
            </a:r>
            <a:r>
              <a:rPr kumimoji="0" lang="ru-RU" sz="2200" b="1" i="0" u="none" strike="noStrike" cap="none" normalizeH="0" baseline="0" dirty="0" smtClean="0">
                <a:ln>
                  <a:noFill/>
                </a:ln>
                <a:solidFill>
                  <a:schemeClr val="tx1"/>
                </a:solidFill>
                <a:effectLst/>
                <a:ea typeface="Calibri" pitchFamily="34" charset="0"/>
                <a:cs typeface="Times New Roman" pitchFamily="18" charset="0"/>
              </a:rPr>
              <a:t> </a:t>
            </a:r>
            <a:r>
              <a:rPr kumimoji="0" lang="ru-RU" sz="2200" b="1" i="0" u="none" strike="noStrike" cap="none" normalizeH="0" baseline="0" dirty="0" err="1" smtClean="0">
                <a:ln>
                  <a:noFill/>
                </a:ln>
                <a:solidFill>
                  <a:schemeClr val="tx1"/>
                </a:solidFill>
                <a:effectLst/>
                <a:ea typeface="Calibri" pitchFamily="34" charset="0"/>
                <a:cs typeface="Times New Roman" pitchFamily="18" charset="0"/>
              </a:rPr>
              <a:t>концерти</a:t>
            </a:r>
            <a:r>
              <a:rPr kumimoji="0" lang="ru-RU" sz="2200" b="1" i="0" u="none" strike="noStrike" cap="none" normalizeH="0" baseline="0" dirty="0" smtClean="0">
                <a:ln>
                  <a:noFill/>
                </a:ln>
                <a:solidFill>
                  <a:schemeClr val="tx1"/>
                </a:solidFill>
                <a:effectLst/>
                <a:ea typeface="Calibri" pitchFamily="34" charset="0"/>
                <a:cs typeface="Times New Roman" pitchFamily="18" charset="0"/>
              </a:rPr>
              <a:t>, </a:t>
            </a:r>
            <a:r>
              <a:rPr kumimoji="0" lang="ru-RU" sz="2200" b="1" i="0" u="none" strike="noStrike" cap="none" normalizeH="0" baseline="0" dirty="0" err="1" smtClean="0">
                <a:ln>
                  <a:noFill/>
                </a:ln>
                <a:solidFill>
                  <a:schemeClr val="tx1"/>
                </a:solidFill>
                <a:effectLst/>
                <a:ea typeface="Calibri" pitchFamily="34" charset="0"/>
                <a:cs typeface="Times New Roman" pitchFamily="18" charset="0"/>
              </a:rPr>
              <a:t>обласні</a:t>
            </a:r>
            <a:r>
              <a:rPr kumimoji="0" lang="ru-RU" sz="2200" b="1" i="0" u="none" strike="noStrike" cap="none" normalizeH="0" baseline="0" dirty="0" smtClean="0">
                <a:ln>
                  <a:noFill/>
                </a:ln>
                <a:solidFill>
                  <a:schemeClr val="tx1"/>
                </a:solidFill>
                <a:effectLst/>
                <a:ea typeface="Calibri" pitchFamily="34" charset="0"/>
                <a:cs typeface="Times New Roman" pitchFamily="18" charset="0"/>
              </a:rPr>
              <a:t> огляди, </a:t>
            </a:r>
            <a:r>
              <a:rPr kumimoji="0" lang="ru-RU" sz="2200" b="1" i="0" u="none" strike="noStrike" cap="none" normalizeH="0" baseline="0" dirty="0" err="1" smtClean="0">
                <a:ln>
                  <a:noFill/>
                </a:ln>
                <a:solidFill>
                  <a:schemeClr val="tx1"/>
                </a:solidFill>
                <a:effectLst/>
                <a:ea typeface="Calibri" pitchFamily="34" charset="0"/>
                <a:cs typeface="Times New Roman" pitchFamily="18" charset="0"/>
              </a:rPr>
              <a:t>обласний</a:t>
            </a:r>
            <a:r>
              <a:rPr kumimoji="0" lang="ru-RU" sz="2200" b="1" i="0" u="none" strike="noStrike" cap="none" normalizeH="0" baseline="0" dirty="0" smtClean="0">
                <a:ln>
                  <a:noFill/>
                </a:ln>
                <a:solidFill>
                  <a:schemeClr val="tx1"/>
                </a:solidFill>
                <a:effectLst/>
                <a:ea typeface="Calibri" pitchFamily="34" charset="0"/>
                <a:cs typeface="Times New Roman" pitchFamily="18" charset="0"/>
              </a:rPr>
              <a:t> </a:t>
            </a:r>
            <a:r>
              <a:rPr kumimoji="0" lang="ru-RU" sz="2200" b="1" i="0" u="none" strike="noStrike" cap="none" normalizeH="0" baseline="0" dirty="0" err="1" smtClean="0">
                <a:ln>
                  <a:noFill/>
                </a:ln>
                <a:solidFill>
                  <a:schemeClr val="tx1"/>
                </a:solidFill>
                <a:effectLst/>
                <a:ea typeface="Calibri" pitchFamily="34" charset="0"/>
                <a:cs typeface="Times New Roman" pitchFamily="18" charset="0"/>
              </a:rPr>
              <a:t>майстер-клас</a:t>
            </a:r>
            <a:r>
              <a:rPr kumimoji="0" lang="ru-RU" sz="2200" b="1" i="0" u="none" strike="noStrike" cap="none" normalizeH="0" baseline="0" dirty="0" smtClean="0">
                <a:ln>
                  <a:noFill/>
                </a:ln>
                <a:solidFill>
                  <a:schemeClr val="tx1"/>
                </a:solidFill>
                <a:effectLst/>
                <a:ea typeface="Calibri" pitchFamily="34" charset="0"/>
                <a:cs typeface="Times New Roman" pitchFamily="18" charset="0"/>
              </a:rPr>
              <a:t> «Методика </a:t>
            </a:r>
            <a:r>
              <a:rPr kumimoji="0" lang="ru-RU" sz="2200" b="1" i="0" u="none" strike="noStrike" cap="none" normalizeH="0" baseline="0" dirty="0" err="1" smtClean="0">
                <a:ln>
                  <a:noFill/>
                </a:ln>
                <a:solidFill>
                  <a:schemeClr val="tx1"/>
                </a:solidFill>
                <a:effectLst/>
                <a:ea typeface="Calibri" pitchFamily="34" charset="0"/>
                <a:cs typeface="Times New Roman" pitchFamily="18" charset="0"/>
              </a:rPr>
              <a:t>розвитку</a:t>
            </a:r>
            <a:r>
              <a:rPr kumimoji="0" lang="ru-RU" sz="2200" b="1" i="0" u="none" strike="noStrike" cap="none" normalizeH="0" baseline="0" dirty="0" smtClean="0">
                <a:ln>
                  <a:noFill/>
                </a:ln>
                <a:solidFill>
                  <a:schemeClr val="tx1"/>
                </a:solidFill>
                <a:effectLst/>
                <a:ea typeface="Calibri" pitchFamily="34" charset="0"/>
                <a:cs typeface="Times New Roman" pitchFamily="18" charset="0"/>
              </a:rPr>
              <a:t> </a:t>
            </a:r>
            <a:r>
              <a:rPr kumimoji="0" lang="ru-RU" sz="2200" b="1" i="0" u="none" strike="noStrike" cap="none" normalizeH="0" baseline="0" dirty="0" err="1" smtClean="0">
                <a:ln>
                  <a:noFill/>
                </a:ln>
                <a:solidFill>
                  <a:schemeClr val="tx1"/>
                </a:solidFill>
                <a:effectLst/>
                <a:ea typeface="Calibri" pitchFamily="34" charset="0"/>
                <a:cs typeface="Times New Roman" pitchFamily="18" charset="0"/>
              </a:rPr>
              <a:t>вокальної</a:t>
            </a:r>
            <a:r>
              <a:rPr kumimoji="0" lang="ru-RU" sz="2200" b="1" i="0" u="none" strike="noStrike" cap="none" normalizeH="0" baseline="0" dirty="0" smtClean="0">
                <a:ln>
                  <a:noFill/>
                </a:ln>
                <a:solidFill>
                  <a:schemeClr val="tx1"/>
                </a:solidFill>
                <a:effectLst/>
                <a:ea typeface="Calibri" pitchFamily="34" charset="0"/>
                <a:cs typeface="Times New Roman" pitchFamily="18" charset="0"/>
              </a:rPr>
              <a:t> </a:t>
            </a:r>
            <a:r>
              <a:rPr kumimoji="0" lang="ru-RU" sz="2200" b="1" i="0" u="none" strike="noStrike" cap="none" normalizeH="0" baseline="0" dirty="0" err="1" smtClean="0">
                <a:ln>
                  <a:noFill/>
                </a:ln>
                <a:solidFill>
                  <a:schemeClr val="tx1"/>
                </a:solidFill>
                <a:effectLst/>
                <a:ea typeface="Calibri" pitchFamily="34" charset="0"/>
                <a:cs typeface="Times New Roman" pitchFamily="18" charset="0"/>
              </a:rPr>
              <a:t>майстерності</a:t>
            </a:r>
            <a:r>
              <a:rPr kumimoji="0" lang="ru-RU" sz="2200" b="1" i="0" u="none" strike="noStrike" cap="none" normalizeH="0" baseline="0" dirty="0" smtClean="0">
                <a:ln>
                  <a:noFill/>
                </a:ln>
                <a:solidFill>
                  <a:schemeClr val="tx1"/>
                </a:solidFill>
                <a:effectLst/>
                <a:ea typeface="Calibri" pitchFamily="34" charset="0"/>
                <a:cs typeface="Times New Roman" pitchFamily="18" charset="0"/>
              </a:rPr>
              <a:t> </a:t>
            </a:r>
            <a:r>
              <a:rPr kumimoji="0" lang="ru-RU" sz="2200" b="1" i="0" u="none" strike="noStrike" cap="none" normalizeH="0" baseline="0" dirty="0" err="1" smtClean="0">
                <a:ln>
                  <a:noFill/>
                </a:ln>
                <a:solidFill>
                  <a:schemeClr val="tx1"/>
                </a:solidFill>
                <a:effectLst/>
                <a:ea typeface="Calibri" pitchFamily="34" charset="0"/>
                <a:cs typeface="Times New Roman" pitchFamily="18" charset="0"/>
              </a:rPr>
              <a:t>учасників</a:t>
            </a:r>
            <a:r>
              <a:rPr kumimoji="0" lang="ru-RU" sz="2200" b="1" i="0" u="none" strike="noStrike" cap="none" normalizeH="0" baseline="0" dirty="0" smtClean="0">
                <a:ln>
                  <a:noFill/>
                </a:ln>
                <a:solidFill>
                  <a:schemeClr val="tx1"/>
                </a:solidFill>
                <a:effectLst/>
                <a:ea typeface="Calibri" pitchFamily="34" charset="0"/>
                <a:cs typeface="Times New Roman" pitchFamily="18" charset="0"/>
              </a:rPr>
              <a:t> </a:t>
            </a:r>
            <a:r>
              <a:rPr kumimoji="0" lang="ru-RU" sz="2200" b="1" i="0" u="none" strike="noStrike" cap="none" normalizeH="0" baseline="0" dirty="0" err="1" smtClean="0">
                <a:ln>
                  <a:noFill/>
                </a:ln>
                <a:solidFill>
                  <a:schemeClr val="tx1"/>
                </a:solidFill>
                <a:effectLst/>
                <a:ea typeface="Calibri" pitchFamily="34" charset="0"/>
                <a:cs typeface="Times New Roman" pitchFamily="18" charset="0"/>
              </a:rPr>
              <a:t>зразкового</a:t>
            </a:r>
            <a:r>
              <a:rPr kumimoji="0" lang="ru-RU" sz="2200" b="1" i="0" u="none" strike="noStrike" cap="none" normalizeH="0" baseline="0" dirty="0" smtClean="0">
                <a:ln>
                  <a:noFill/>
                </a:ln>
                <a:solidFill>
                  <a:schemeClr val="tx1"/>
                </a:solidFill>
                <a:effectLst/>
                <a:ea typeface="Calibri" pitchFamily="34" charset="0"/>
                <a:cs typeface="Times New Roman" pitchFamily="18" charset="0"/>
              </a:rPr>
              <a:t> </a:t>
            </a:r>
            <a:r>
              <a:rPr kumimoji="0" lang="ru-RU" sz="2200" b="1" i="0" u="none" strike="noStrike" cap="none" normalizeH="0" baseline="0" dirty="0" err="1" smtClean="0">
                <a:ln>
                  <a:noFill/>
                </a:ln>
                <a:solidFill>
                  <a:schemeClr val="tx1"/>
                </a:solidFill>
                <a:effectLst/>
                <a:ea typeface="Calibri" pitchFamily="34" charset="0"/>
                <a:cs typeface="Times New Roman" pitchFamily="18" charset="0"/>
              </a:rPr>
              <a:t>аматорського</a:t>
            </a:r>
            <a:r>
              <a:rPr kumimoji="0" lang="ru-RU" sz="2200" b="1" i="0" u="none" strike="noStrike" cap="none" normalizeH="0" baseline="0" dirty="0" smtClean="0">
                <a:ln>
                  <a:noFill/>
                </a:ln>
                <a:solidFill>
                  <a:schemeClr val="tx1"/>
                </a:solidFill>
                <a:effectLst/>
                <a:ea typeface="Calibri" pitchFamily="34" charset="0"/>
                <a:cs typeface="Times New Roman" pitchFamily="18" charset="0"/>
              </a:rPr>
              <a:t> вокального ансамблю «</a:t>
            </a:r>
            <a:r>
              <a:rPr kumimoji="0" lang="ru-RU" sz="2200" b="1" i="0" u="none" strike="noStrike" cap="none" normalizeH="0" baseline="0" dirty="0" err="1" smtClean="0">
                <a:ln>
                  <a:noFill/>
                </a:ln>
                <a:solidFill>
                  <a:schemeClr val="tx1"/>
                </a:solidFill>
                <a:effectLst/>
                <a:ea typeface="Calibri" pitchFamily="34" charset="0"/>
                <a:cs typeface="Times New Roman" pitchFamily="18" charset="0"/>
              </a:rPr>
              <a:t>Мальви</a:t>
            </a:r>
            <a:r>
              <a:rPr kumimoji="0" lang="ru-RU" sz="2200" b="1" i="0" u="none" strike="noStrike" cap="none" normalizeH="0" baseline="0" dirty="0" smtClean="0">
                <a:ln>
                  <a:noFill/>
                </a:ln>
                <a:solidFill>
                  <a:schemeClr val="tx1"/>
                </a:solidFill>
                <a:effectLst/>
                <a:ea typeface="Calibri" pitchFamily="34" charset="0"/>
                <a:cs typeface="Times New Roman" pitchFamily="18" charset="0"/>
              </a:rPr>
              <a:t>», ІІ </a:t>
            </a:r>
            <a:r>
              <a:rPr kumimoji="0" lang="ru-RU" sz="2200" b="1" i="0" u="none" strike="noStrike" cap="none" normalizeH="0" baseline="0" dirty="0" err="1" smtClean="0">
                <a:ln>
                  <a:noFill/>
                </a:ln>
                <a:solidFill>
                  <a:schemeClr val="tx1"/>
                </a:solidFill>
                <a:effectLst/>
                <a:ea typeface="Calibri" pitchFamily="34" charset="0"/>
                <a:cs typeface="Times New Roman" pitchFamily="18" charset="0"/>
              </a:rPr>
              <a:t>регіональний</a:t>
            </a:r>
            <a:r>
              <a:rPr kumimoji="0" lang="ru-RU" sz="2200" b="1" i="0" u="none" strike="noStrike" cap="none" normalizeH="0" baseline="0" dirty="0" smtClean="0">
                <a:ln>
                  <a:noFill/>
                </a:ln>
                <a:solidFill>
                  <a:schemeClr val="tx1"/>
                </a:solidFill>
                <a:effectLst/>
                <a:ea typeface="Calibri" pitchFamily="34" charset="0"/>
                <a:cs typeface="Times New Roman" pitchFamily="18" charset="0"/>
              </a:rPr>
              <a:t> фестиваль «</a:t>
            </a:r>
            <a:r>
              <a:rPr kumimoji="0" lang="ru-RU" sz="2200" b="1" i="0" u="none" strike="noStrike" cap="none" normalizeH="0" baseline="0" dirty="0" err="1" smtClean="0">
                <a:ln>
                  <a:noFill/>
                </a:ln>
                <a:solidFill>
                  <a:schemeClr val="tx1"/>
                </a:solidFill>
                <a:effectLst/>
                <a:ea typeface="Calibri" pitchFamily="34" charset="0"/>
                <a:cs typeface="Times New Roman" pitchFamily="18" charset="0"/>
              </a:rPr>
              <a:t>Інструментальний</a:t>
            </a:r>
            <a:r>
              <a:rPr kumimoji="0" lang="ru-RU" sz="2200" b="1" i="0" u="none" strike="noStrike" cap="none" normalizeH="0" baseline="0" dirty="0" smtClean="0">
                <a:ln>
                  <a:noFill/>
                </a:ln>
                <a:solidFill>
                  <a:schemeClr val="tx1"/>
                </a:solidFill>
                <a:effectLst/>
                <a:ea typeface="Calibri" pitchFamily="34" charset="0"/>
                <a:cs typeface="Times New Roman" pitchFamily="18" charset="0"/>
              </a:rPr>
              <a:t> </a:t>
            </a:r>
            <a:r>
              <a:rPr kumimoji="0" lang="ru-RU" sz="2200" b="1" i="0" u="none" strike="noStrike" cap="none" normalizeH="0" baseline="0" dirty="0" err="1" smtClean="0">
                <a:ln>
                  <a:noFill/>
                </a:ln>
                <a:solidFill>
                  <a:schemeClr val="tx1"/>
                </a:solidFill>
                <a:effectLst/>
                <a:ea typeface="Calibri" pitchFamily="34" charset="0"/>
                <a:cs typeface="Times New Roman" pitchFamily="18" charset="0"/>
              </a:rPr>
              <a:t>вернісаж</a:t>
            </a:r>
            <a:r>
              <a:rPr kumimoji="0" lang="ru-RU" sz="2200" b="1" i="0" u="none" strike="noStrike" cap="none" normalizeH="0" baseline="0" dirty="0" smtClean="0">
                <a:ln>
                  <a:noFill/>
                </a:ln>
                <a:solidFill>
                  <a:schemeClr val="tx1"/>
                </a:solidFill>
                <a:effectLst/>
                <a:ea typeface="Calibri" pitchFamily="34" charset="0"/>
                <a:cs typeface="Times New Roman" pitchFamily="18" charset="0"/>
              </a:rPr>
              <a:t>», ІХ </a:t>
            </a:r>
            <a:r>
              <a:rPr kumimoji="0" lang="ru-RU" sz="2200" b="1" i="0" u="none" strike="noStrike" cap="none" normalizeH="0" baseline="0" dirty="0" err="1" smtClean="0">
                <a:ln>
                  <a:noFill/>
                </a:ln>
                <a:solidFill>
                  <a:schemeClr val="tx1"/>
                </a:solidFill>
                <a:effectLst/>
                <a:ea typeface="Calibri" pitchFamily="34" charset="0"/>
                <a:cs typeface="Times New Roman" pitchFamily="18" charset="0"/>
              </a:rPr>
              <a:t>обласний</a:t>
            </a:r>
            <a:r>
              <a:rPr kumimoji="0" lang="ru-RU" sz="2200" b="1" i="0" u="none" strike="noStrike" cap="none" normalizeH="0" baseline="0" dirty="0" smtClean="0">
                <a:ln>
                  <a:noFill/>
                </a:ln>
                <a:solidFill>
                  <a:schemeClr val="tx1"/>
                </a:solidFill>
                <a:effectLst/>
                <a:ea typeface="Calibri" pitchFamily="34" charset="0"/>
                <a:cs typeface="Times New Roman" pitchFamily="18" charset="0"/>
              </a:rPr>
              <a:t> фестиваль </a:t>
            </a:r>
            <a:r>
              <a:rPr kumimoji="0" lang="ru-RU" sz="2200" b="1" i="0" u="none" strike="noStrike" cap="none" normalizeH="0" baseline="0" dirty="0" err="1" smtClean="0">
                <a:ln>
                  <a:noFill/>
                </a:ln>
                <a:solidFill>
                  <a:schemeClr val="tx1"/>
                </a:solidFill>
                <a:effectLst/>
                <a:ea typeface="Calibri" pitchFamily="34" charset="0"/>
                <a:cs typeface="Times New Roman" pitchFamily="18" charset="0"/>
              </a:rPr>
              <a:t>народної</a:t>
            </a:r>
            <a:r>
              <a:rPr kumimoji="0" lang="ru-RU" sz="2200" b="1" i="0" u="none" strike="noStrike" cap="none" normalizeH="0" baseline="0" dirty="0" smtClean="0">
                <a:ln>
                  <a:noFill/>
                </a:ln>
                <a:solidFill>
                  <a:schemeClr val="tx1"/>
                </a:solidFill>
                <a:effectLst/>
                <a:ea typeface="Calibri" pitchFamily="34" charset="0"/>
                <a:cs typeface="Times New Roman" pitchFamily="18" charset="0"/>
              </a:rPr>
              <a:t> </a:t>
            </a:r>
            <a:r>
              <a:rPr kumimoji="0" lang="ru-RU" sz="2200" b="1" i="0" u="none" strike="noStrike" cap="none" normalizeH="0" baseline="0" dirty="0" err="1" smtClean="0">
                <a:ln>
                  <a:noFill/>
                </a:ln>
                <a:solidFill>
                  <a:schemeClr val="tx1"/>
                </a:solidFill>
                <a:effectLst/>
                <a:ea typeface="Calibri" pitchFamily="34" charset="0"/>
                <a:cs typeface="Times New Roman" pitchFamily="18" charset="0"/>
              </a:rPr>
              <a:t>творчості</a:t>
            </a:r>
            <a:r>
              <a:rPr kumimoji="0" lang="ru-RU" sz="2200" b="1" i="0" u="none" strike="noStrike" cap="none" normalizeH="0" baseline="0" dirty="0" smtClean="0">
                <a:ln>
                  <a:noFill/>
                </a:ln>
                <a:solidFill>
                  <a:schemeClr val="tx1"/>
                </a:solidFill>
                <a:effectLst/>
                <a:ea typeface="Calibri" pitchFamily="34" charset="0"/>
                <a:cs typeface="Times New Roman" pitchFamily="18" charset="0"/>
              </a:rPr>
              <a:t> «</a:t>
            </a:r>
            <a:r>
              <a:rPr kumimoji="0" lang="ru-RU" sz="2200" b="1" i="0" u="none" strike="noStrike" cap="none" normalizeH="0" baseline="0" dirty="0" err="1" smtClean="0">
                <a:ln>
                  <a:noFill/>
                </a:ln>
                <a:solidFill>
                  <a:schemeClr val="tx1"/>
                </a:solidFill>
                <a:effectLst/>
                <a:ea typeface="Calibri" pitchFamily="34" charset="0"/>
                <a:cs typeface="Times New Roman" pitchFamily="18" charset="0"/>
              </a:rPr>
              <a:t>Пісні</a:t>
            </a:r>
            <a:r>
              <a:rPr kumimoji="0" lang="ru-RU" sz="2200" b="1" i="0" u="none" strike="noStrike" cap="none" normalizeH="0" baseline="0" dirty="0" smtClean="0">
                <a:ln>
                  <a:noFill/>
                </a:ln>
                <a:solidFill>
                  <a:schemeClr val="tx1"/>
                </a:solidFill>
                <a:effectLst/>
                <a:ea typeface="Calibri" pitchFamily="34" charset="0"/>
                <a:cs typeface="Times New Roman" pitchFamily="18" charset="0"/>
              </a:rPr>
              <a:t> </a:t>
            </a:r>
            <a:r>
              <a:rPr kumimoji="0" lang="ru-RU" sz="2200" b="1" i="0" u="none" strike="noStrike" cap="none" normalizeH="0" baseline="0" dirty="0" err="1" smtClean="0">
                <a:ln>
                  <a:noFill/>
                </a:ln>
                <a:solidFill>
                  <a:schemeClr val="tx1"/>
                </a:solidFill>
                <a:effectLst/>
                <a:ea typeface="Calibri" pitchFamily="34" charset="0"/>
                <a:cs typeface="Times New Roman" pitchFamily="18" charset="0"/>
              </a:rPr>
              <a:t>Опілля</a:t>
            </a:r>
            <a:r>
              <a:rPr kumimoji="0" lang="ru-RU" sz="2200" b="1" i="0" u="none" strike="noStrike" cap="none" normalizeH="0" baseline="0" dirty="0" smtClean="0">
                <a:ln>
                  <a:noFill/>
                </a:ln>
                <a:solidFill>
                  <a:schemeClr val="tx1"/>
                </a:solidFill>
                <a:effectLst/>
                <a:ea typeface="Calibri" pitchFamily="34" charset="0"/>
                <a:cs typeface="Times New Roman" pitchFamily="18" charset="0"/>
              </a:rPr>
              <a:t>» </a:t>
            </a:r>
          </a:p>
          <a:p>
            <a:r>
              <a:rPr lang="ru-RU" sz="2000" dirty="0" smtClean="0"/>
              <a:t>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b="0" i="0" u="none" strike="noStrike" cap="none" normalizeH="0" baseline="0" dirty="0" smtClean="0">
              <a:ln>
                <a:noFill/>
              </a:ln>
              <a:solidFill>
                <a:schemeClr val="tx1"/>
              </a:solidFill>
              <a:effectLst/>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00034" y="0"/>
            <a:ext cx="8229600" cy="1143000"/>
          </a:xfrm>
        </p:spPr>
        <p:txBody>
          <a:bodyPr>
            <a:normAutofit fontScale="90000"/>
          </a:bodyPr>
          <a:lstStyle/>
          <a:p>
            <a:r>
              <a:rPr lang="uk-UA" b="1" dirty="0" smtClean="0"/>
              <a:t>      </a:t>
            </a:r>
            <a:r>
              <a:rPr lang="uk-UA" sz="3100" b="1" dirty="0" smtClean="0"/>
              <a:t>Виконання бюджету Бібрської міської ради</a:t>
            </a:r>
            <a:endParaRPr lang="ru-RU" sz="3100" dirty="0"/>
          </a:p>
        </p:txBody>
      </p:sp>
      <p:pic>
        <p:nvPicPr>
          <p:cNvPr id="6" name="Picture 2" descr="D:\міська рада\герб і прапор Бібрки\H1BIBRK0.jpg"/>
          <p:cNvPicPr>
            <a:picLocks noChangeAspect="1" noChangeArrowheads="1"/>
          </p:cNvPicPr>
          <p:nvPr/>
        </p:nvPicPr>
        <p:blipFill>
          <a:blip r:embed="rId2" cstate="print"/>
          <a:srcRect/>
          <a:stretch>
            <a:fillRect/>
          </a:stretch>
        </p:blipFill>
        <p:spPr bwMode="auto">
          <a:xfrm>
            <a:off x="65928" y="1"/>
            <a:ext cx="907028" cy="1142984"/>
          </a:xfrm>
          <a:prstGeom prst="rect">
            <a:avLst/>
          </a:prstGeom>
          <a:noFill/>
        </p:spPr>
      </p:pic>
      <p:pic>
        <p:nvPicPr>
          <p:cNvPr id="246785" name="Picture 1"/>
          <p:cNvPicPr>
            <a:picLocks noChangeAspect="1" noChangeArrowheads="1"/>
          </p:cNvPicPr>
          <p:nvPr/>
        </p:nvPicPr>
        <p:blipFill>
          <a:blip r:embed="rId3" cstate="print"/>
          <a:srcRect/>
          <a:stretch>
            <a:fillRect/>
          </a:stretch>
        </p:blipFill>
        <p:spPr bwMode="auto">
          <a:xfrm>
            <a:off x="500034" y="1214422"/>
            <a:ext cx="8260316" cy="4641859"/>
          </a:xfrm>
          <a:prstGeom prst="rect">
            <a:avLst/>
          </a:prstGeom>
          <a:noFill/>
          <a:ln w="9525">
            <a:noFill/>
            <a:miter lim="800000"/>
            <a:headEnd/>
            <a:tailEnd/>
          </a:ln>
          <a:effectLst/>
        </p:spPr>
      </p:pic>
      <p:sp>
        <p:nvSpPr>
          <p:cNvPr id="246786" name="Rectangle 2"/>
          <p:cNvSpPr>
            <a:spLocks noChangeArrowheads="1"/>
          </p:cNvSpPr>
          <p:nvPr/>
        </p:nvSpPr>
        <p:spPr bwMode="auto">
          <a:xfrm>
            <a:off x="0" y="1071546"/>
            <a:ext cx="8572560" cy="618630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uk-UA" sz="2200" b="1" i="0" u="none" strike="noStrike" cap="none" normalizeH="0" baseline="0" dirty="0" smtClean="0">
                <a:ln>
                  <a:noFill/>
                </a:ln>
                <a:solidFill>
                  <a:schemeClr val="tx1"/>
                </a:solidFill>
                <a:effectLst/>
                <a:ea typeface="Times New Roman" pitchFamily="18" charset="0"/>
                <a:cs typeface="Times New Roman" pitchFamily="18" charset="0"/>
              </a:rPr>
              <a:t>У 2019 році забезпечено стабільність міського бюджету, не допущено заборгованості з виплати заробітної плати працівникам навчальних закладів, </a:t>
            </a:r>
            <a:r>
              <a:rPr kumimoji="0" lang="uk-UA" sz="2200" b="1" i="0" u="none" strike="noStrike" cap="none" normalizeH="0" baseline="0" dirty="0" err="1" smtClean="0">
                <a:ln>
                  <a:noFill/>
                </a:ln>
                <a:solidFill>
                  <a:schemeClr val="tx1"/>
                </a:solidFill>
                <a:effectLst/>
                <a:ea typeface="Times New Roman" pitchFamily="18" charset="0"/>
                <a:cs typeface="Times New Roman" pitchFamily="18" charset="0"/>
              </a:rPr>
              <a:t>закладів</a:t>
            </a:r>
            <a:r>
              <a:rPr kumimoji="0" lang="uk-UA" sz="2200" b="1" i="0" u="none" strike="noStrike" cap="none" normalizeH="0" baseline="0" dirty="0" smtClean="0">
                <a:ln>
                  <a:noFill/>
                </a:ln>
                <a:solidFill>
                  <a:schemeClr val="tx1"/>
                </a:solidFill>
                <a:effectLst/>
                <a:ea typeface="Times New Roman" pitchFamily="18" charset="0"/>
                <a:cs typeface="Times New Roman" pitchFamily="18" charset="0"/>
              </a:rPr>
              <a:t> культури  та комунальних підприємств об</a:t>
            </a:r>
            <a:r>
              <a:rPr kumimoji="0" lang="en-US" sz="2200" b="1" i="0" u="none" strike="noStrike" cap="none" normalizeH="0" baseline="0" dirty="0" smtClean="0">
                <a:ln>
                  <a:noFill/>
                </a:ln>
                <a:solidFill>
                  <a:schemeClr val="tx1"/>
                </a:solidFill>
                <a:effectLst/>
                <a:ea typeface="Times New Roman" pitchFamily="18" charset="0"/>
                <a:cs typeface="Times New Roman" pitchFamily="18" charset="0"/>
              </a:rPr>
              <a:t>’</a:t>
            </a:r>
            <a:r>
              <a:rPr kumimoji="0" lang="uk-UA" sz="2200" b="1" i="0" u="none" strike="noStrike" cap="none" normalizeH="0" baseline="0" dirty="0" err="1" smtClean="0">
                <a:ln>
                  <a:noFill/>
                </a:ln>
                <a:solidFill>
                  <a:schemeClr val="tx1"/>
                </a:solidFill>
                <a:effectLst/>
                <a:ea typeface="Times New Roman" pitchFamily="18" charset="0"/>
                <a:cs typeface="Times New Roman" pitchFamily="18" charset="0"/>
              </a:rPr>
              <a:t>єднаної</a:t>
            </a:r>
            <a:r>
              <a:rPr kumimoji="0" lang="uk-UA" sz="2200" b="1" i="0" u="none" strike="noStrike" cap="none" normalizeH="0" dirty="0" smtClean="0">
                <a:ln>
                  <a:noFill/>
                </a:ln>
                <a:solidFill>
                  <a:schemeClr val="tx1"/>
                </a:solidFill>
                <a:effectLst/>
                <a:ea typeface="Times New Roman" pitchFamily="18" charset="0"/>
                <a:cs typeface="Times New Roman" pitchFamily="18" charset="0"/>
              </a:rPr>
              <a:t> громади</a:t>
            </a:r>
            <a:r>
              <a:rPr kumimoji="0" lang="uk-UA" sz="2200" b="1" i="0" u="none" strike="noStrike" cap="none" normalizeH="0" baseline="0" dirty="0" smtClean="0">
                <a:ln>
                  <a:noFill/>
                </a:ln>
                <a:solidFill>
                  <a:schemeClr val="tx1"/>
                </a:solidFill>
                <a:effectLst/>
                <a:ea typeface="Times New Roman" pitchFamily="18" charset="0"/>
                <a:cs typeface="Times New Roman" pitchFamily="18" charset="0"/>
              </a:rPr>
              <a:t>, вчасно здійснено оплату за енергоносії. </a:t>
            </a:r>
            <a:r>
              <a:rPr kumimoji="0" lang="ru-RU" sz="2200" b="1" i="0" u="none" strike="noStrike" cap="none" normalizeH="0" baseline="0" dirty="0" err="1" smtClean="0">
                <a:ln>
                  <a:noFill/>
                </a:ln>
                <a:solidFill>
                  <a:schemeClr val="tx1"/>
                </a:solidFill>
                <a:effectLst/>
                <a:ea typeface="Times New Roman" pitchFamily="18" charset="0"/>
                <a:cs typeface="Times New Roman" pitchFamily="18" charset="0"/>
              </a:rPr>
              <a:t>Докладено</a:t>
            </a:r>
            <a:r>
              <a:rPr kumimoji="0" lang="ru-RU" sz="2200" b="1" i="0" u="none" strike="noStrike" cap="none" normalizeH="0" baseline="0" dirty="0" smtClean="0">
                <a:ln>
                  <a:noFill/>
                </a:ln>
                <a:solidFill>
                  <a:schemeClr val="tx1"/>
                </a:solidFill>
                <a:effectLst/>
                <a:ea typeface="Times New Roman" pitchFamily="18" charset="0"/>
                <a:cs typeface="Times New Roman" pitchFamily="18" charset="0"/>
              </a:rPr>
              <a:t> максимум  </a:t>
            </a:r>
            <a:r>
              <a:rPr kumimoji="0" lang="ru-RU" sz="2200" b="1" i="0" u="none" strike="noStrike" cap="none" normalizeH="0" baseline="0" dirty="0" err="1" smtClean="0">
                <a:ln>
                  <a:noFill/>
                </a:ln>
                <a:solidFill>
                  <a:schemeClr val="tx1"/>
                </a:solidFill>
                <a:effectLst/>
                <a:ea typeface="Times New Roman" pitchFamily="18" charset="0"/>
                <a:cs typeface="Times New Roman" pitchFamily="18" charset="0"/>
              </a:rPr>
              <a:t>зусиль</a:t>
            </a:r>
            <a:r>
              <a:rPr kumimoji="0" lang="ru-RU" sz="2200" b="1" i="0" u="none" strike="noStrike" cap="none" normalizeH="0" baseline="0" dirty="0" smtClean="0">
                <a:ln>
                  <a:noFill/>
                </a:ln>
                <a:solidFill>
                  <a:schemeClr val="tx1"/>
                </a:solidFill>
                <a:effectLst/>
                <a:ea typeface="Times New Roman" pitchFamily="18" charset="0"/>
                <a:cs typeface="Times New Roman" pitchFamily="18" charset="0"/>
              </a:rPr>
              <a:t>, </a:t>
            </a:r>
            <a:r>
              <a:rPr kumimoji="0" lang="ru-RU" sz="2200" b="1" i="0" u="none" strike="noStrike" cap="none" normalizeH="0" baseline="0" dirty="0" err="1" smtClean="0">
                <a:ln>
                  <a:noFill/>
                </a:ln>
                <a:solidFill>
                  <a:schemeClr val="tx1"/>
                </a:solidFill>
                <a:effectLst/>
                <a:ea typeface="Times New Roman" pitchFamily="18" charset="0"/>
                <a:cs typeface="Times New Roman" pitchFamily="18" charset="0"/>
              </a:rPr>
              <a:t>спрямованих</a:t>
            </a:r>
            <a:r>
              <a:rPr kumimoji="0" lang="ru-RU" sz="2200" b="1" i="0" u="none" strike="noStrike" cap="none" normalizeH="0" baseline="0" dirty="0" smtClean="0">
                <a:ln>
                  <a:noFill/>
                </a:ln>
                <a:solidFill>
                  <a:schemeClr val="tx1"/>
                </a:solidFill>
                <a:effectLst/>
                <a:ea typeface="Times New Roman" pitchFamily="18" charset="0"/>
                <a:cs typeface="Times New Roman" pitchFamily="18" charset="0"/>
              </a:rPr>
              <a:t> на </a:t>
            </a:r>
            <a:r>
              <a:rPr kumimoji="0" lang="ru-RU" sz="2200" b="1" i="0" u="none" strike="noStrike" cap="none" normalizeH="0" baseline="0" dirty="0" err="1" smtClean="0">
                <a:ln>
                  <a:noFill/>
                </a:ln>
                <a:solidFill>
                  <a:schemeClr val="tx1"/>
                </a:solidFill>
                <a:effectLst/>
                <a:ea typeface="Times New Roman" pitchFamily="18" charset="0"/>
                <a:cs typeface="Times New Roman" pitchFamily="18" charset="0"/>
              </a:rPr>
              <a:t>збільшення</a:t>
            </a:r>
            <a:r>
              <a:rPr kumimoji="0" lang="ru-RU" sz="2200" b="1" i="0" u="none" strike="noStrike" cap="none" normalizeH="0" baseline="0" dirty="0" smtClean="0">
                <a:ln>
                  <a:noFill/>
                </a:ln>
                <a:solidFill>
                  <a:schemeClr val="tx1"/>
                </a:solidFill>
                <a:effectLst/>
                <a:ea typeface="Times New Roman" pitchFamily="18" charset="0"/>
                <a:cs typeface="Times New Roman" pitchFamily="18" charset="0"/>
              </a:rPr>
              <a:t>  </a:t>
            </a:r>
            <a:r>
              <a:rPr kumimoji="0" lang="ru-RU" sz="2200" b="1" i="0" u="none" strike="noStrike" cap="none" normalizeH="0" baseline="0" dirty="0" err="1" smtClean="0">
                <a:ln>
                  <a:noFill/>
                </a:ln>
                <a:solidFill>
                  <a:schemeClr val="tx1"/>
                </a:solidFill>
                <a:effectLst/>
                <a:ea typeface="Times New Roman" pitchFamily="18" charset="0"/>
                <a:cs typeface="Times New Roman" pitchFamily="18" charset="0"/>
              </a:rPr>
              <a:t>обсягу</a:t>
            </a:r>
            <a:r>
              <a:rPr kumimoji="0" lang="ru-RU" sz="2200" b="1" i="0" u="none" strike="noStrike" cap="none" normalizeH="0" baseline="0" dirty="0" smtClean="0">
                <a:ln>
                  <a:noFill/>
                </a:ln>
                <a:solidFill>
                  <a:schemeClr val="tx1"/>
                </a:solidFill>
                <a:effectLst/>
                <a:ea typeface="Times New Roman" pitchFamily="18" charset="0"/>
                <a:cs typeface="Times New Roman" pitchFamily="18" charset="0"/>
              </a:rPr>
              <a:t> бюджету  </a:t>
            </a:r>
            <a:r>
              <a:rPr kumimoji="0" lang="ru-RU" sz="2200" b="1" i="0" u="none" strike="noStrike" cap="none" normalizeH="0" baseline="0" dirty="0" err="1" smtClean="0">
                <a:ln>
                  <a:noFill/>
                </a:ln>
                <a:solidFill>
                  <a:schemeClr val="tx1"/>
                </a:solidFill>
                <a:effectLst/>
                <a:ea typeface="Times New Roman" pitchFamily="18" charset="0"/>
                <a:cs typeface="Times New Roman" pitchFamily="18" charset="0"/>
              </a:rPr>
              <a:t>порівняно</a:t>
            </a:r>
            <a:r>
              <a:rPr kumimoji="0" lang="ru-RU" sz="2200" b="1" i="0" u="none" strike="noStrike" cap="none" normalizeH="0" baseline="0" dirty="0" smtClean="0">
                <a:ln>
                  <a:noFill/>
                </a:ln>
                <a:solidFill>
                  <a:schemeClr val="tx1"/>
                </a:solidFill>
                <a:effectLst/>
                <a:ea typeface="Times New Roman" pitchFamily="18" charset="0"/>
                <a:cs typeface="Times New Roman" pitchFamily="18" charset="0"/>
              </a:rPr>
              <a:t> </a:t>
            </a:r>
            <a:r>
              <a:rPr kumimoji="0" lang="ru-RU" sz="2200" b="1" i="0" u="none" strike="noStrike" cap="none" normalizeH="0" baseline="0" dirty="0" err="1" smtClean="0">
                <a:ln>
                  <a:noFill/>
                </a:ln>
                <a:solidFill>
                  <a:schemeClr val="tx1"/>
                </a:solidFill>
                <a:effectLst/>
                <a:ea typeface="Times New Roman" pitchFamily="18" charset="0"/>
                <a:cs typeface="Times New Roman" pitchFamily="18" charset="0"/>
              </a:rPr>
              <a:t>з</a:t>
            </a:r>
            <a:r>
              <a:rPr kumimoji="0" lang="ru-RU" sz="2200" b="1" i="0" u="none" strike="noStrike" cap="none" normalizeH="0" baseline="0" dirty="0" smtClean="0">
                <a:ln>
                  <a:noFill/>
                </a:ln>
                <a:solidFill>
                  <a:schemeClr val="tx1"/>
                </a:solidFill>
                <a:effectLst/>
                <a:ea typeface="Times New Roman" pitchFamily="18" charset="0"/>
                <a:cs typeface="Times New Roman" pitchFamily="18" charset="0"/>
              </a:rPr>
              <a:t> </a:t>
            </a:r>
            <a:r>
              <a:rPr kumimoji="0" lang="ru-RU" sz="2200" b="1" i="0" u="none" strike="noStrike" cap="none" normalizeH="0" baseline="0" dirty="0" err="1" smtClean="0">
                <a:ln>
                  <a:noFill/>
                </a:ln>
                <a:solidFill>
                  <a:schemeClr val="tx1"/>
                </a:solidFill>
                <a:effectLst/>
                <a:ea typeface="Times New Roman" pitchFamily="18" charset="0"/>
                <a:cs typeface="Times New Roman" pitchFamily="18" charset="0"/>
              </a:rPr>
              <a:t>минулими</a:t>
            </a:r>
            <a:r>
              <a:rPr kumimoji="0" lang="ru-RU" sz="2200" b="1" i="0" u="none" strike="noStrike" cap="none" normalizeH="0" baseline="0" dirty="0" smtClean="0">
                <a:ln>
                  <a:noFill/>
                </a:ln>
                <a:solidFill>
                  <a:schemeClr val="tx1"/>
                </a:solidFill>
                <a:effectLst/>
                <a:ea typeface="Times New Roman" pitchFamily="18" charset="0"/>
                <a:cs typeface="Times New Roman" pitchFamily="18" charset="0"/>
              </a:rPr>
              <a:t> роками.</a:t>
            </a:r>
            <a:endParaRPr kumimoji="0" lang="ru-RU" sz="2200" b="1" i="0" u="none" strike="noStrike" cap="none" normalizeH="0" baseline="0" dirty="0" smtClean="0">
              <a:ln>
                <a:noFill/>
              </a:ln>
              <a:solidFill>
                <a:schemeClr val="tx1"/>
              </a:solidFill>
              <a:effectLst/>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ru-RU" sz="2200" b="1" i="0" u="none" strike="noStrike" cap="none" normalizeH="0" baseline="0" dirty="0" smtClean="0">
                <a:ln>
                  <a:noFill/>
                </a:ln>
                <a:solidFill>
                  <a:schemeClr val="tx1"/>
                </a:solidFill>
                <a:effectLst/>
                <a:ea typeface="Calibri" pitchFamily="34" charset="0"/>
                <a:cs typeface="Times New Roman" pitchFamily="18" charset="0"/>
              </a:rPr>
              <a:t>	</a:t>
            </a:r>
            <a:r>
              <a:rPr kumimoji="0" lang="ru-RU" sz="2200" b="1" i="0" u="none" strike="noStrike" cap="none" normalizeH="0" baseline="0" dirty="0" err="1" smtClean="0">
                <a:ln>
                  <a:noFill/>
                </a:ln>
                <a:solidFill>
                  <a:schemeClr val="tx1"/>
                </a:solidFill>
                <a:effectLst/>
                <a:ea typeface="Calibri" pitchFamily="34" charset="0"/>
                <a:cs typeface="Times New Roman" pitchFamily="18" charset="0"/>
              </a:rPr>
              <a:t>Дохідна</a:t>
            </a:r>
            <a:r>
              <a:rPr kumimoji="0" lang="ru-RU" sz="2200" b="1" i="0" u="none" strike="noStrike" cap="none" normalizeH="0" baseline="0" dirty="0" smtClean="0">
                <a:ln>
                  <a:noFill/>
                </a:ln>
                <a:solidFill>
                  <a:schemeClr val="tx1"/>
                </a:solidFill>
                <a:effectLst/>
                <a:ea typeface="Calibri" pitchFamily="34" charset="0"/>
                <a:cs typeface="Times New Roman" pitchFamily="18" charset="0"/>
              </a:rPr>
              <a:t> </a:t>
            </a:r>
            <a:r>
              <a:rPr kumimoji="0" lang="ru-RU" sz="2200" b="1" i="0" u="none" strike="noStrike" cap="none" normalizeH="0" baseline="0" dirty="0" err="1" smtClean="0">
                <a:ln>
                  <a:noFill/>
                </a:ln>
                <a:solidFill>
                  <a:schemeClr val="tx1"/>
                </a:solidFill>
                <a:effectLst/>
                <a:ea typeface="Calibri" pitchFamily="34" charset="0"/>
                <a:cs typeface="Times New Roman" pitchFamily="18" charset="0"/>
              </a:rPr>
              <a:t>частина</a:t>
            </a:r>
            <a:r>
              <a:rPr kumimoji="0" lang="ru-RU" sz="2200" b="1" i="0" u="none" strike="noStrike" cap="none" normalizeH="0" baseline="0" dirty="0" smtClean="0">
                <a:ln>
                  <a:noFill/>
                </a:ln>
                <a:solidFill>
                  <a:schemeClr val="tx1"/>
                </a:solidFill>
                <a:effectLst/>
                <a:ea typeface="Calibri" pitchFamily="34" charset="0"/>
                <a:cs typeface="Times New Roman" pitchFamily="18" charset="0"/>
              </a:rPr>
              <a:t> бюджету </a:t>
            </a:r>
            <a:r>
              <a:rPr kumimoji="0" lang="ru-RU" sz="2200" b="1" i="0" u="none" strike="noStrike" cap="none" normalizeH="0" baseline="0" dirty="0" err="1" smtClean="0">
                <a:ln>
                  <a:noFill/>
                </a:ln>
                <a:solidFill>
                  <a:schemeClr val="tx1"/>
                </a:solidFill>
                <a:effectLst/>
                <a:ea typeface="Calibri" pitchFamily="34" charset="0"/>
                <a:cs typeface="Times New Roman" pitchFamily="18" charset="0"/>
              </a:rPr>
              <a:t>Бібрської</a:t>
            </a:r>
            <a:r>
              <a:rPr kumimoji="0" lang="ru-RU" sz="2200" b="1" i="0" u="none" strike="noStrike" cap="none" normalizeH="0" baseline="0" dirty="0" smtClean="0">
                <a:ln>
                  <a:noFill/>
                </a:ln>
                <a:solidFill>
                  <a:schemeClr val="tx1"/>
                </a:solidFill>
                <a:effectLst/>
                <a:ea typeface="Calibri" pitchFamily="34" charset="0"/>
                <a:cs typeface="Times New Roman" pitchFamily="18" charset="0"/>
              </a:rPr>
              <a:t> </a:t>
            </a:r>
            <a:r>
              <a:rPr kumimoji="0" lang="ru-RU" sz="2200" b="1" i="0" u="none" strike="noStrike" cap="none" normalizeH="0" baseline="0" dirty="0" err="1" smtClean="0">
                <a:ln>
                  <a:noFill/>
                </a:ln>
                <a:solidFill>
                  <a:schemeClr val="tx1"/>
                </a:solidFill>
                <a:effectLst/>
                <a:ea typeface="Calibri" pitchFamily="34" charset="0"/>
                <a:cs typeface="Times New Roman" pitchFamily="18" charset="0"/>
              </a:rPr>
              <a:t>міської</a:t>
            </a:r>
            <a:r>
              <a:rPr kumimoji="0" lang="ru-RU" sz="2200" b="1" i="0" u="none" strike="noStrike" cap="none" normalizeH="0" baseline="0" dirty="0" smtClean="0">
                <a:ln>
                  <a:noFill/>
                </a:ln>
                <a:solidFill>
                  <a:schemeClr val="tx1"/>
                </a:solidFill>
                <a:effectLst/>
                <a:ea typeface="Calibri" pitchFamily="34" charset="0"/>
                <a:cs typeface="Times New Roman" pitchFamily="18" charset="0"/>
              </a:rPr>
              <a:t> ради за 2019 </a:t>
            </a:r>
            <a:r>
              <a:rPr kumimoji="0" lang="ru-RU" sz="2200" b="1" i="0" u="none" strike="noStrike" cap="none" normalizeH="0" baseline="0" dirty="0" err="1" smtClean="0">
                <a:ln>
                  <a:noFill/>
                </a:ln>
                <a:solidFill>
                  <a:schemeClr val="tx1"/>
                </a:solidFill>
                <a:effectLst/>
                <a:ea typeface="Calibri" pitchFamily="34" charset="0"/>
                <a:cs typeface="Times New Roman" pitchFamily="18" charset="0"/>
              </a:rPr>
              <a:t>рік</a:t>
            </a:r>
            <a:r>
              <a:rPr kumimoji="0" lang="ru-RU" sz="2200" b="1" i="0" u="none" strike="noStrike" cap="none" normalizeH="0" baseline="0" dirty="0" smtClean="0">
                <a:ln>
                  <a:noFill/>
                </a:ln>
                <a:solidFill>
                  <a:schemeClr val="tx1"/>
                </a:solidFill>
                <a:effectLst/>
                <a:ea typeface="Calibri" pitchFamily="34" charset="0"/>
                <a:cs typeface="Times New Roman" pitchFamily="18" charset="0"/>
              </a:rPr>
              <a:t> становить    97 331 658 </a:t>
            </a:r>
            <a:r>
              <a:rPr kumimoji="0" lang="ru-RU" sz="2200" b="1" i="0" u="none" strike="noStrike" cap="none" normalizeH="0" baseline="0" dirty="0" err="1" smtClean="0">
                <a:ln>
                  <a:noFill/>
                </a:ln>
                <a:solidFill>
                  <a:schemeClr val="tx1"/>
                </a:solidFill>
                <a:effectLst/>
                <a:ea typeface="Calibri" pitchFamily="34" charset="0"/>
                <a:cs typeface="Times New Roman" pitchFamily="18" charset="0"/>
              </a:rPr>
              <a:t>грн</a:t>
            </a:r>
            <a:r>
              <a:rPr kumimoji="0" lang="ru-RU" sz="2200" b="1" i="0" u="none" strike="noStrike" cap="none" normalizeH="0" baseline="0" dirty="0" smtClean="0">
                <a:ln>
                  <a:noFill/>
                </a:ln>
                <a:solidFill>
                  <a:schemeClr val="tx1"/>
                </a:solidFill>
                <a:effectLst/>
                <a:ea typeface="Calibri" pitchFamily="34" charset="0"/>
                <a:cs typeface="Times New Roman" pitchFamily="18" charset="0"/>
              </a:rPr>
              <a:t>., в т.ч. – </a:t>
            </a:r>
            <a:r>
              <a:rPr kumimoji="0" lang="ru-RU" sz="2200" b="1" i="0" u="none" strike="noStrike" cap="none" normalizeH="0" baseline="0" dirty="0" err="1" smtClean="0">
                <a:ln>
                  <a:noFill/>
                </a:ln>
                <a:solidFill>
                  <a:schemeClr val="tx1"/>
                </a:solidFill>
                <a:effectLst/>
                <a:ea typeface="Calibri" pitchFamily="34" charset="0"/>
                <a:cs typeface="Times New Roman" pitchFamily="18" charset="0"/>
              </a:rPr>
              <a:t>власних</a:t>
            </a:r>
            <a:r>
              <a:rPr kumimoji="0" lang="ru-RU" sz="2200" b="1" i="0" u="none" strike="noStrike" cap="none" normalizeH="0" baseline="0" dirty="0" smtClean="0">
                <a:ln>
                  <a:noFill/>
                </a:ln>
                <a:solidFill>
                  <a:schemeClr val="tx1"/>
                </a:solidFill>
                <a:effectLst/>
                <a:ea typeface="Calibri" pitchFamily="34" charset="0"/>
                <a:cs typeface="Times New Roman" pitchFamily="18" charset="0"/>
              </a:rPr>
              <a:t> </a:t>
            </a:r>
            <a:r>
              <a:rPr kumimoji="0" lang="ru-RU" sz="2200" b="1" i="0" u="none" strike="noStrike" cap="none" normalizeH="0" baseline="0" dirty="0" err="1" smtClean="0">
                <a:ln>
                  <a:noFill/>
                </a:ln>
                <a:solidFill>
                  <a:schemeClr val="tx1"/>
                </a:solidFill>
                <a:effectLst/>
                <a:ea typeface="Calibri" pitchFamily="34" charset="0"/>
                <a:cs typeface="Times New Roman" pitchFamily="18" charset="0"/>
              </a:rPr>
              <a:t>надходжень</a:t>
            </a:r>
            <a:r>
              <a:rPr kumimoji="0" lang="ru-RU" sz="2200" b="1" i="0" u="none" strike="noStrike" cap="none" normalizeH="0" baseline="0" dirty="0" smtClean="0">
                <a:ln>
                  <a:noFill/>
                </a:ln>
                <a:solidFill>
                  <a:schemeClr val="tx1"/>
                </a:solidFill>
                <a:effectLst/>
                <a:ea typeface="Calibri" pitchFamily="34" charset="0"/>
                <a:cs typeface="Times New Roman" pitchFamily="18" charset="0"/>
              </a:rPr>
              <a:t> 35 676 253 </a:t>
            </a:r>
            <a:r>
              <a:rPr kumimoji="0" lang="ru-RU" sz="2200" b="1" i="0" u="none" strike="noStrike" cap="none" normalizeH="0" baseline="0" dirty="0" err="1" smtClean="0">
                <a:ln>
                  <a:noFill/>
                </a:ln>
                <a:solidFill>
                  <a:schemeClr val="tx1"/>
                </a:solidFill>
                <a:effectLst/>
                <a:ea typeface="Calibri" pitchFamily="34" charset="0"/>
                <a:cs typeface="Times New Roman" pitchFamily="18" charset="0"/>
              </a:rPr>
              <a:t>грн</a:t>
            </a:r>
            <a:r>
              <a:rPr kumimoji="0" lang="ru-RU" sz="2200" b="1" i="0" u="none" strike="noStrike" cap="none" normalizeH="0" baseline="0" dirty="0" smtClean="0">
                <a:ln>
                  <a:noFill/>
                </a:ln>
                <a:solidFill>
                  <a:schemeClr val="tx1"/>
                </a:solidFill>
                <a:effectLst/>
                <a:ea typeface="Calibri" pitchFamily="34" charset="0"/>
                <a:cs typeface="Times New Roman" pitchFamily="18" charset="0"/>
              </a:rPr>
              <a:t>. , </a:t>
            </a:r>
            <a:r>
              <a:rPr kumimoji="0" lang="ru-RU" sz="2200" b="1" i="0" u="none" strike="noStrike" cap="none" normalizeH="0" baseline="0" dirty="0" err="1" smtClean="0">
                <a:ln>
                  <a:noFill/>
                </a:ln>
                <a:solidFill>
                  <a:schemeClr val="tx1"/>
                </a:solidFill>
                <a:effectLst/>
                <a:ea typeface="Calibri" pitchFamily="34" charset="0"/>
                <a:cs typeface="Times New Roman" pitchFamily="18" charset="0"/>
              </a:rPr>
              <a:t>що</a:t>
            </a:r>
            <a:r>
              <a:rPr kumimoji="0" lang="ru-RU" sz="2200" b="1" i="0" u="none" strike="noStrike" cap="none" normalizeH="0" baseline="0" dirty="0" smtClean="0">
                <a:ln>
                  <a:noFill/>
                </a:ln>
                <a:solidFill>
                  <a:schemeClr val="tx1"/>
                </a:solidFill>
                <a:effectLst/>
                <a:ea typeface="Calibri" pitchFamily="34" charset="0"/>
                <a:cs typeface="Times New Roman" pitchFamily="18" charset="0"/>
              </a:rPr>
              <a:t> </a:t>
            </a:r>
            <a:r>
              <a:rPr kumimoji="0" lang="ru-RU" sz="2200" b="1" i="0" u="none" strike="noStrike" cap="none" normalizeH="0" baseline="0" dirty="0" err="1" smtClean="0">
                <a:ln>
                  <a:noFill/>
                </a:ln>
                <a:solidFill>
                  <a:schemeClr val="tx1"/>
                </a:solidFill>
                <a:effectLst/>
                <a:ea typeface="Calibri" pitchFamily="34" charset="0"/>
                <a:cs typeface="Times New Roman" pitchFamily="18" charset="0"/>
              </a:rPr>
              <a:t>склало</a:t>
            </a:r>
            <a:r>
              <a:rPr kumimoji="0" lang="ru-RU" sz="2200" b="1" i="0" u="none" strike="noStrike" cap="none" normalizeH="0" baseline="0" dirty="0" smtClean="0">
                <a:ln>
                  <a:noFill/>
                </a:ln>
                <a:solidFill>
                  <a:schemeClr val="tx1"/>
                </a:solidFill>
                <a:effectLst/>
                <a:ea typeface="Calibri" pitchFamily="34" charset="0"/>
                <a:cs typeface="Times New Roman" pitchFamily="18" charset="0"/>
              </a:rPr>
              <a:t> 102,4% </a:t>
            </a:r>
            <a:r>
              <a:rPr kumimoji="0" lang="ru-RU" sz="2200" b="1" i="0" u="none" strike="noStrike" cap="none" normalizeH="0" baseline="0" dirty="0" err="1" smtClean="0">
                <a:ln>
                  <a:noFill/>
                </a:ln>
                <a:solidFill>
                  <a:schemeClr val="tx1"/>
                </a:solidFill>
                <a:effectLst/>
                <a:ea typeface="Calibri" pitchFamily="34" charset="0"/>
                <a:cs typeface="Times New Roman" pitchFamily="18" charset="0"/>
              </a:rPr>
              <a:t>виконання</a:t>
            </a:r>
            <a:r>
              <a:rPr kumimoji="0" lang="ru-RU" sz="2200" b="1" i="0" u="none" strike="noStrike" cap="none" normalizeH="0" baseline="0" dirty="0" smtClean="0">
                <a:ln>
                  <a:noFill/>
                </a:ln>
                <a:solidFill>
                  <a:schemeClr val="tx1"/>
                </a:solidFill>
                <a:effectLst/>
                <a:ea typeface="Calibri" pitchFamily="34" charset="0"/>
                <a:cs typeface="Times New Roman" pitchFamily="18" charset="0"/>
              </a:rPr>
              <a:t> бюджету.</a:t>
            </a:r>
            <a:endParaRPr kumimoji="0" lang="ru-RU" sz="2200" b="1" i="0" u="none" strike="noStrike" cap="none" normalizeH="0" baseline="0" dirty="0" smtClean="0">
              <a:ln>
                <a:noFill/>
              </a:ln>
              <a:solidFill>
                <a:schemeClr val="tx1"/>
              </a:solidFill>
              <a:effectLst/>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ru-RU" sz="2200" b="1" i="0" u="none" strike="noStrike" cap="none" normalizeH="0" baseline="0" dirty="0" smtClean="0">
                <a:ln>
                  <a:noFill/>
                </a:ln>
                <a:solidFill>
                  <a:schemeClr val="tx1"/>
                </a:solidFill>
                <a:effectLst/>
                <a:ea typeface="Calibri" pitchFamily="34" charset="0"/>
                <a:cs typeface="Times New Roman" pitchFamily="18" charset="0"/>
              </a:rPr>
              <a:t>	</a:t>
            </a:r>
            <a:r>
              <a:rPr kumimoji="0" lang="ru-RU" sz="2200" b="1" i="0" u="none" strike="noStrike" cap="none" normalizeH="0" baseline="0" dirty="0" err="1" smtClean="0">
                <a:ln>
                  <a:noFill/>
                </a:ln>
                <a:solidFill>
                  <a:schemeClr val="tx1"/>
                </a:solidFill>
                <a:effectLst/>
                <a:ea typeface="Calibri" pitchFamily="34" charset="0"/>
                <a:cs typeface="Times New Roman" pitchFamily="18" charset="0"/>
              </a:rPr>
              <a:t>Основними</a:t>
            </a:r>
            <a:r>
              <a:rPr kumimoji="0" lang="ru-RU" sz="2200" b="1" i="0" u="none" strike="noStrike" cap="none" normalizeH="0" baseline="0" dirty="0" smtClean="0">
                <a:ln>
                  <a:noFill/>
                </a:ln>
                <a:solidFill>
                  <a:schemeClr val="tx1"/>
                </a:solidFill>
                <a:effectLst/>
                <a:ea typeface="Calibri" pitchFamily="34" charset="0"/>
                <a:cs typeface="Times New Roman" pitchFamily="18" charset="0"/>
              </a:rPr>
              <a:t> </a:t>
            </a:r>
            <a:r>
              <a:rPr kumimoji="0" lang="ru-RU" sz="2200" b="1" i="0" u="none" strike="noStrike" cap="none" normalizeH="0" baseline="0" dirty="0" err="1" smtClean="0">
                <a:ln>
                  <a:noFill/>
                </a:ln>
                <a:solidFill>
                  <a:schemeClr val="tx1"/>
                </a:solidFill>
                <a:effectLst/>
                <a:ea typeface="Calibri" pitchFamily="34" charset="0"/>
                <a:cs typeface="Times New Roman" pitchFamily="18" charset="0"/>
              </a:rPr>
              <a:t>складовими</a:t>
            </a:r>
            <a:r>
              <a:rPr kumimoji="0" lang="ru-RU" sz="2200" b="1" i="0" u="none" strike="noStrike" cap="none" normalizeH="0" baseline="0" dirty="0" smtClean="0">
                <a:ln>
                  <a:noFill/>
                </a:ln>
                <a:solidFill>
                  <a:schemeClr val="tx1"/>
                </a:solidFill>
                <a:effectLst/>
                <a:ea typeface="Calibri" pitchFamily="34" charset="0"/>
                <a:cs typeface="Times New Roman" pitchFamily="18" charset="0"/>
              </a:rPr>
              <a:t> </a:t>
            </a:r>
            <a:r>
              <a:rPr kumimoji="0" lang="ru-RU" sz="2200" b="1" i="0" u="none" strike="noStrike" cap="none" normalizeH="0" baseline="0" dirty="0" err="1" smtClean="0">
                <a:ln>
                  <a:noFill/>
                </a:ln>
                <a:solidFill>
                  <a:schemeClr val="tx1"/>
                </a:solidFill>
                <a:effectLst/>
                <a:ea typeface="Calibri" pitchFamily="34" charset="0"/>
                <a:cs typeface="Times New Roman" pitchFamily="18" charset="0"/>
              </a:rPr>
              <a:t>дохідної</a:t>
            </a:r>
            <a:r>
              <a:rPr kumimoji="0" lang="ru-RU" sz="2200" b="1" i="0" u="none" strike="noStrike" cap="none" normalizeH="0" baseline="0" dirty="0" smtClean="0">
                <a:ln>
                  <a:noFill/>
                </a:ln>
                <a:solidFill>
                  <a:schemeClr val="tx1"/>
                </a:solidFill>
                <a:effectLst/>
                <a:ea typeface="Calibri" pitchFamily="34" charset="0"/>
                <a:cs typeface="Times New Roman" pitchFamily="18" charset="0"/>
              </a:rPr>
              <a:t> </a:t>
            </a:r>
            <a:r>
              <a:rPr kumimoji="0" lang="ru-RU" sz="2200" b="1" i="0" u="none" strike="noStrike" cap="none" normalizeH="0" baseline="0" dirty="0" err="1" smtClean="0">
                <a:ln>
                  <a:noFill/>
                </a:ln>
                <a:solidFill>
                  <a:schemeClr val="tx1"/>
                </a:solidFill>
                <a:effectLst/>
                <a:ea typeface="Calibri" pitchFamily="34" charset="0"/>
                <a:cs typeface="Times New Roman" pitchFamily="18" charset="0"/>
              </a:rPr>
              <a:t>частини</a:t>
            </a:r>
            <a:r>
              <a:rPr kumimoji="0" lang="ru-RU" sz="2200" b="1" i="0" u="none" strike="noStrike" cap="none" normalizeH="0" baseline="0" dirty="0" smtClean="0">
                <a:ln>
                  <a:noFill/>
                </a:ln>
                <a:solidFill>
                  <a:schemeClr val="tx1"/>
                </a:solidFill>
                <a:effectLst/>
                <a:ea typeface="Calibri" pitchFamily="34" charset="0"/>
                <a:cs typeface="Times New Roman" pitchFamily="18" charset="0"/>
              </a:rPr>
              <a:t> </a:t>
            </a:r>
            <a:r>
              <a:rPr kumimoji="0" lang="ru-RU" sz="2200" b="1" i="0" u="none" strike="noStrike" cap="none" normalizeH="0" baseline="0" dirty="0" err="1" smtClean="0">
                <a:ln>
                  <a:noFill/>
                </a:ln>
                <a:solidFill>
                  <a:schemeClr val="tx1"/>
                </a:solidFill>
                <a:effectLst/>
                <a:ea typeface="Calibri" pitchFamily="34" charset="0"/>
                <a:cs typeface="Times New Roman" pitchFamily="18" charset="0"/>
              </a:rPr>
              <a:t>є</a:t>
            </a:r>
            <a:r>
              <a:rPr kumimoji="0" lang="ru-RU" sz="2200" b="1" i="0" u="none" strike="noStrike" cap="none" normalizeH="0" baseline="0" dirty="0" smtClean="0">
                <a:ln>
                  <a:noFill/>
                </a:ln>
                <a:solidFill>
                  <a:schemeClr val="tx1"/>
                </a:solidFill>
                <a:effectLst/>
                <a:ea typeface="Calibri" pitchFamily="34" charset="0"/>
                <a:cs typeface="Times New Roman" pitchFamily="18" charset="0"/>
              </a:rPr>
              <a:t> </a:t>
            </a:r>
            <a:r>
              <a:rPr kumimoji="0" lang="ru-RU" sz="2200" b="1" i="0" u="none" strike="noStrike" cap="none" normalizeH="0" baseline="0" dirty="0" err="1" smtClean="0">
                <a:ln>
                  <a:noFill/>
                </a:ln>
                <a:solidFill>
                  <a:schemeClr val="tx1"/>
                </a:solidFill>
                <a:effectLst/>
                <a:ea typeface="Calibri" pitchFamily="34" charset="0"/>
                <a:cs typeface="Times New Roman" pitchFamily="18" charset="0"/>
              </a:rPr>
              <a:t>місцеві</a:t>
            </a:r>
            <a:r>
              <a:rPr kumimoji="0" lang="ru-RU" sz="2200" b="1" i="0" u="none" strike="noStrike" cap="none" normalizeH="0" baseline="0" dirty="0" smtClean="0">
                <a:ln>
                  <a:noFill/>
                </a:ln>
                <a:solidFill>
                  <a:schemeClr val="tx1"/>
                </a:solidFill>
                <a:effectLst/>
                <a:ea typeface="Calibri" pitchFamily="34" charset="0"/>
                <a:cs typeface="Times New Roman" pitchFamily="18" charset="0"/>
              </a:rPr>
              <a:t> </a:t>
            </a:r>
            <a:r>
              <a:rPr kumimoji="0" lang="ru-RU" sz="2200" b="1" i="0" u="none" strike="noStrike" cap="none" normalizeH="0" baseline="0" dirty="0" err="1" smtClean="0">
                <a:ln>
                  <a:noFill/>
                </a:ln>
                <a:solidFill>
                  <a:schemeClr val="tx1"/>
                </a:solidFill>
                <a:effectLst/>
                <a:ea typeface="Calibri" pitchFamily="34" charset="0"/>
                <a:cs typeface="Times New Roman" pitchFamily="18" charset="0"/>
              </a:rPr>
              <a:t>податки</a:t>
            </a:r>
            <a:r>
              <a:rPr kumimoji="0" lang="ru-RU" sz="2200" b="1" i="0" u="none" strike="noStrike" cap="none" normalizeH="0" baseline="0" dirty="0" smtClean="0">
                <a:ln>
                  <a:noFill/>
                </a:ln>
                <a:solidFill>
                  <a:schemeClr val="tx1"/>
                </a:solidFill>
                <a:effectLst/>
                <a:ea typeface="Calibri" pitchFamily="34" charset="0"/>
                <a:cs typeface="Times New Roman" pitchFamily="18" charset="0"/>
              </a:rPr>
              <a:t> </a:t>
            </a:r>
            <a:r>
              <a:rPr kumimoji="0" lang="ru-RU" sz="2200" b="1" i="0" u="none" strike="noStrike" cap="none" normalizeH="0" baseline="0" dirty="0" err="1" smtClean="0">
                <a:ln>
                  <a:noFill/>
                </a:ln>
                <a:solidFill>
                  <a:schemeClr val="tx1"/>
                </a:solidFill>
                <a:effectLst/>
                <a:ea typeface="Calibri" pitchFamily="34" charset="0"/>
                <a:cs typeface="Times New Roman" pitchFamily="18" charset="0"/>
              </a:rPr>
              <a:t>і</a:t>
            </a:r>
            <a:r>
              <a:rPr kumimoji="0" lang="ru-RU" sz="2200" b="1" i="0" u="none" strike="noStrike" cap="none" normalizeH="0" baseline="0" dirty="0" smtClean="0">
                <a:ln>
                  <a:noFill/>
                </a:ln>
                <a:solidFill>
                  <a:schemeClr val="tx1"/>
                </a:solidFill>
                <a:effectLst/>
                <a:ea typeface="Calibri" pitchFamily="34" charset="0"/>
                <a:cs typeface="Times New Roman" pitchFamily="18" charset="0"/>
              </a:rPr>
              <a:t> </a:t>
            </a:r>
            <a:r>
              <a:rPr kumimoji="0" lang="ru-RU" sz="2200" b="1" i="0" u="none" strike="noStrike" cap="none" normalizeH="0" baseline="0" dirty="0" err="1" smtClean="0">
                <a:ln>
                  <a:noFill/>
                </a:ln>
                <a:solidFill>
                  <a:schemeClr val="tx1"/>
                </a:solidFill>
                <a:effectLst/>
                <a:ea typeface="Calibri" pitchFamily="34" charset="0"/>
                <a:cs typeface="Times New Roman" pitchFamily="18" charset="0"/>
              </a:rPr>
              <a:t>збори</a:t>
            </a:r>
            <a:r>
              <a:rPr kumimoji="0" lang="ru-RU" sz="2200" b="1" i="0" u="none" strike="noStrike" cap="none" normalizeH="0" baseline="0" dirty="0" smtClean="0">
                <a:ln>
                  <a:noFill/>
                </a:ln>
                <a:solidFill>
                  <a:schemeClr val="tx1"/>
                </a:solidFill>
                <a:effectLst/>
                <a:ea typeface="Calibri" pitchFamily="34" charset="0"/>
                <a:cs typeface="Times New Roman" pitchFamily="18" charset="0"/>
              </a:rPr>
              <a:t>: ПДФО, </a:t>
            </a:r>
            <a:r>
              <a:rPr kumimoji="0" lang="ru-RU" sz="2200" b="1" i="0" u="none" strike="noStrike" cap="none" normalizeH="0" baseline="0" dirty="0" err="1" smtClean="0">
                <a:ln>
                  <a:noFill/>
                </a:ln>
                <a:solidFill>
                  <a:schemeClr val="tx1"/>
                </a:solidFill>
                <a:effectLst/>
                <a:ea typeface="Calibri" pitchFamily="34" charset="0"/>
                <a:cs typeface="Times New Roman" pitchFamily="18" charset="0"/>
              </a:rPr>
              <a:t>акцизний</a:t>
            </a:r>
            <a:r>
              <a:rPr kumimoji="0" lang="ru-RU" sz="2200" b="1" i="0" u="none" strike="noStrike" cap="none" normalizeH="0" baseline="0" dirty="0" smtClean="0">
                <a:ln>
                  <a:noFill/>
                </a:ln>
                <a:solidFill>
                  <a:schemeClr val="tx1"/>
                </a:solidFill>
                <a:effectLst/>
                <a:ea typeface="Calibri" pitchFamily="34" charset="0"/>
                <a:cs typeface="Times New Roman" pitchFamily="18" charset="0"/>
              </a:rPr>
              <a:t> </a:t>
            </a:r>
            <a:r>
              <a:rPr kumimoji="0" lang="ru-RU" sz="2200" b="1" i="0" u="none" strike="noStrike" cap="none" normalizeH="0" baseline="0" dirty="0" err="1" smtClean="0">
                <a:ln>
                  <a:noFill/>
                </a:ln>
                <a:solidFill>
                  <a:schemeClr val="tx1"/>
                </a:solidFill>
                <a:effectLst/>
                <a:ea typeface="Calibri" pitchFamily="34" charset="0"/>
                <a:cs typeface="Times New Roman" pitchFamily="18" charset="0"/>
              </a:rPr>
              <a:t>податок</a:t>
            </a:r>
            <a:r>
              <a:rPr kumimoji="0" lang="ru-RU" sz="2200" b="1" i="0" u="none" strike="noStrike" cap="none" normalizeH="0" baseline="0" dirty="0" smtClean="0">
                <a:ln>
                  <a:noFill/>
                </a:ln>
                <a:solidFill>
                  <a:schemeClr val="tx1"/>
                </a:solidFill>
                <a:effectLst/>
                <a:ea typeface="Calibri" pitchFamily="34" charset="0"/>
                <a:cs typeface="Times New Roman" pitchFamily="18" charset="0"/>
              </a:rPr>
              <a:t>, </a:t>
            </a:r>
            <a:r>
              <a:rPr kumimoji="0" lang="ru-RU" sz="2200" b="1" i="0" u="none" strike="noStrike" cap="none" normalizeH="0" baseline="0" dirty="0" err="1" smtClean="0">
                <a:ln>
                  <a:noFill/>
                </a:ln>
                <a:solidFill>
                  <a:schemeClr val="tx1"/>
                </a:solidFill>
                <a:effectLst/>
                <a:ea typeface="Calibri" pitchFamily="34" charset="0"/>
                <a:cs typeface="Times New Roman" pitchFamily="18" charset="0"/>
              </a:rPr>
              <a:t>єдиний</a:t>
            </a:r>
            <a:r>
              <a:rPr kumimoji="0" lang="ru-RU" sz="2200" b="1" i="0" u="none" strike="noStrike" cap="none" normalizeH="0" baseline="0" dirty="0" smtClean="0">
                <a:ln>
                  <a:noFill/>
                </a:ln>
                <a:solidFill>
                  <a:schemeClr val="tx1"/>
                </a:solidFill>
                <a:effectLst/>
                <a:ea typeface="Calibri" pitchFamily="34" charset="0"/>
                <a:cs typeface="Times New Roman" pitchFamily="18" charset="0"/>
              </a:rPr>
              <a:t> </a:t>
            </a:r>
            <a:r>
              <a:rPr kumimoji="0" lang="ru-RU" sz="2200" b="1" i="0" u="none" strike="noStrike" cap="none" normalizeH="0" baseline="0" dirty="0" err="1" smtClean="0">
                <a:ln>
                  <a:noFill/>
                </a:ln>
                <a:solidFill>
                  <a:schemeClr val="tx1"/>
                </a:solidFill>
                <a:effectLst/>
                <a:ea typeface="Calibri" pitchFamily="34" charset="0"/>
                <a:cs typeface="Times New Roman" pitchFamily="18" charset="0"/>
              </a:rPr>
              <a:t>податок</a:t>
            </a:r>
            <a:r>
              <a:rPr kumimoji="0" lang="ru-RU" sz="2200" b="1" i="0" u="none" strike="noStrike" cap="none" normalizeH="0" baseline="0" dirty="0" smtClean="0">
                <a:ln>
                  <a:noFill/>
                </a:ln>
                <a:solidFill>
                  <a:schemeClr val="tx1"/>
                </a:solidFill>
                <a:effectLst/>
                <a:ea typeface="Calibri" pitchFamily="34" charset="0"/>
                <a:cs typeface="Times New Roman" pitchFamily="18" charset="0"/>
              </a:rPr>
              <a:t>, </a:t>
            </a:r>
            <a:r>
              <a:rPr kumimoji="0" lang="ru-RU" sz="2200" b="1" i="0" u="none" strike="noStrike" cap="none" normalizeH="0" baseline="0" dirty="0" err="1" smtClean="0">
                <a:ln>
                  <a:noFill/>
                </a:ln>
                <a:solidFill>
                  <a:schemeClr val="tx1"/>
                </a:solidFill>
                <a:effectLst/>
                <a:ea typeface="Calibri" pitchFamily="34" charset="0"/>
                <a:cs typeface="Times New Roman" pitchFamily="18" charset="0"/>
              </a:rPr>
              <a:t>земельний</a:t>
            </a:r>
            <a:r>
              <a:rPr kumimoji="0" lang="ru-RU" sz="2200" b="1" i="0" u="none" strike="noStrike" cap="none" normalizeH="0" baseline="0" dirty="0" smtClean="0">
                <a:ln>
                  <a:noFill/>
                </a:ln>
                <a:solidFill>
                  <a:schemeClr val="tx1"/>
                </a:solidFill>
                <a:effectLst/>
                <a:ea typeface="Calibri" pitchFamily="34" charset="0"/>
                <a:cs typeface="Times New Roman" pitchFamily="18" charset="0"/>
              </a:rPr>
              <a:t> </a:t>
            </a:r>
            <a:r>
              <a:rPr kumimoji="0" lang="ru-RU" sz="2200" b="1" i="0" u="none" strike="noStrike" cap="none" normalizeH="0" baseline="0" dirty="0" err="1" smtClean="0">
                <a:ln>
                  <a:noFill/>
                </a:ln>
                <a:solidFill>
                  <a:schemeClr val="tx1"/>
                </a:solidFill>
                <a:effectLst/>
                <a:ea typeface="Calibri" pitchFamily="34" charset="0"/>
                <a:cs typeface="Times New Roman" pitchFamily="18" charset="0"/>
              </a:rPr>
              <a:t>податок</a:t>
            </a:r>
            <a:r>
              <a:rPr kumimoji="0" lang="ru-RU" sz="2200" b="1" i="0" u="none" strike="noStrike" cap="none" normalizeH="0" baseline="0" dirty="0" smtClean="0">
                <a:ln>
                  <a:noFill/>
                </a:ln>
                <a:solidFill>
                  <a:schemeClr val="tx1"/>
                </a:solidFill>
                <a:effectLst/>
                <a:ea typeface="Calibri" pitchFamily="34" charset="0"/>
                <a:cs typeface="Times New Roman" pitchFamily="18" charset="0"/>
              </a:rPr>
              <a:t>, </a:t>
            </a:r>
            <a:r>
              <a:rPr kumimoji="0" lang="ru-RU" sz="2200" b="1" i="0" u="none" strike="noStrike" cap="none" normalizeH="0" baseline="0" dirty="0" err="1" smtClean="0">
                <a:ln>
                  <a:noFill/>
                </a:ln>
                <a:solidFill>
                  <a:schemeClr val="tx1"/>
                </a:solidFill>
                <a:effectLst/>
                <a:ea typeface="Calibri" pitchFamily="34" charset="0"/>
                <a:cs typeface="Times New Roman" pitchFamily="18" charset="0"/>
              </a:rPr>
              <a:t>податок</a:t>
            </a:r>
            <a:r>
              <a:rPr kumimoji="0" lang="ru-RU" sz="2200" b="1" i="0" u="none" strike="noStrike" cap="none" normalizeH="0" baseline="0" dirty="0" smtClean="0">
                <a:ln>
                  <a:noFill/>
                </a:ln>
                <a:solidFill>
                  <a:schemeClr val="tx1"/>
                </a:solidFill>
                <a:effectLst/>
                <a:ea typeface="Calibri" pitchFamily="34" charset="0"/>
                <a:cs typeface="Times New Roman" pitchFamily="18" charset="0"/>
              </a:rPr>
              <a:t> на </a:t>
            </a:r>
            <a:r>
              <a:rPr kumimoji="0" lang="ru-RU" sz="2200" b="1" i="0" u="none" strike="noStrike" cap="none" normalizeH="0" baseline="0" dirty="0" err="1" smtClean="0">
                <a:ln>
                  <a:noFill/>
                </a:ln>
                <a:solidFill>
                  <a:schemeClr val="tx1"/>
                </a:solidFill>
                <a:effectLst/>
                <a:ea typeface="Calibri" pitchFamily="34" charset="0"/>
                <a:cs typeface="Times New Roman" pitchFamily="18" charset="0"/>
              </a:rPr>
              <a:t>нерухоме</a:t>
            </a:r>
            <a:r>
              <a:rPr kumimoji="0" lang="ru-RU" sz="2200" b="1" i="0" u="none" strike="noStrike" cap="none" normalizeH="0" baseline="0" dirty="0" smtClean="0">
                <a:ln>
                  <a:noFill/>
                </a:ln>
                <a:solidFill>
                  <a:schemeClr val="tx1"/>
                </a:solidFill>
                <a:effectLst/>
                <a:ea typeface="Calibri" pitchFamily="34" charset="0"/>
                <a:cs typeface="Times New Roman" pitchFamily="18" charset="0"/>
              </a:rPr>
              <a:t> </a:t>
            </a:r>
            <a:r>
              <a:rPr kumimoji="0" lang="ru-RU" sz="2200" b="1" i="0" u="none" strike="noStrike" cap="none" normalizeH="0" baseline="0" dirty="0" err="1" smtClean="0">
                <a:ln>
                  <a:noFill/>
                </a:ln>
                <a:solidFill>
                  <a:schemeClr val="tx1"/>
                </a:solidFill>
                <a:effectLst/>
                <a:ea typeface="Calibri" pitchFamily="34" charset="0"/>
                <a:cs typeface="Times New Roman" pitchFamily="18" charset="0"/>
              </a:rPr>
              <a:t>майно</a:t>
            </a:r>
            <a:r>
              <a:rPr kumimoji="0" lang="ru-RU" sz="2200" b="1" i="0" u="none" strike="noStrike" cap="none" normalizeH="0" baseline="0" dirty="0" smtClean="0">
                <a:ln>
                  <a:noFill/>
                </a:ln>
                <a:solidFill>
                  <a:schemeClr val="tx1"/>
                </a:solidFill>
                <a:effectLst/>
                <a:ea typeface="Calibri" pitchFamily="34" charset="0"/>
                <a:cs typeface="Times New Roman" pitchFamily="18" charset="0"/>
              </a:rPr>
              <a:t>, </a:t>
            </a:r>
            <a:r>
              <a:rPr kumimoji="0" lang="ru-RU" sz="2200" b="1" i="0" u="none" strike="noStrike" cap="none" normalizeH="0" baseline="0" dirty="0" err="1" smtClean="0">
                <a:ln>
                  <a:noFill/>
                </a:ln>
                <a:solidFill>
                  <a:schemeClr val="tx1"/>
                </a:solidFill>
                <a:effectLst/>
                <a:ea typeface="Calibri" pitchFamily="34" charset="0"/>
                <a:cs typeface="Times New Roman" pitchFamily="18" charset="0"/>
              </a:rPr>
              <a:t>відмінне</a:t>
            </a:r>
            <a:r>
              <a:rPr kumimoji="0" lang="ru-RU" sz="2200" b="1" i="0" u="none" strike="noStrike" cap="none" normalizeH="0" baseline="0" dirty="0" smtClean="0">
                <a:ln>
                  <a:noFill/>
                </a:ln>
                <a:solidFill>
                  <a:schemeClr val="tx1"/>
                </a:solidFill>
                <a:effectLst/>
                <a:ea typeface="Calibri" pitchFamily="34" charset="0"/>
                <a:cs typeface="Times New Roman" pitchFamily="18" charset="0"/>
              </a:rPr>
              <a:t> </a:t>
            </a:r>
            <a:r>
              <a:rPr kumimoji="0" lang="ru-RU" sz="2200" b="1" i="0" u="none" strike="noStrike" cap="none" normalizeH="0" baseline="0" dirty="0" err="1" smtClean="0">
                <a:ln>
                  <a:noFill/>
                </a:ln>
                <a:solidFill>
                  <a:schemeClr val="tx1"/>
                </a:solidFill>
                <a:effectLst/>
                <a:ea typeface="Calibri" pitchFamily="34" charset="0"/>
                <a:cs typeface="Times New Roman" pitchFamily="18" charset="0"/>
              </a:rPr>
              <a:t>від</a:t>
            </a:r>
            <a:r>
              <a:rPr kumimoji="0" lang="ru-RU" sz="2200" b="1" i="0" u="none" strike="noStrike" cap="none" normalizeH="0" baseline="0" dirty="0" smtClean="0">
                <a:ln>
                  <a:noFill/>
                </a:ln>
                <a:solidFill>
                  <a:schemeClr val="tx1"/>
                </a:solidFill>
                <a:effectLst/>
                <a:ea typeface="Calibri" pitchFamily="34" charset="0"/>
                <a:cs typeface="Times New Roman" pitchFamily="18" charset="0"/>
              </a:rPr>
              <a:t> </a:t>
            </a:r>
            <a:r>
              <a:rPr kumimoji="0" lang="ru-RU" sz="2200" b="1" i="0" u="none" strike="noStrike" cap="none" normalizeH="0" baseline="0" dirty="0" err="1" smtClean="0">
                <a:ln>
                  <a:noFill/>
                </a:ln>
                <a:solidFill>
                  <a:schemeClr val="tx1"/>
                </a:solidFill>
                <a:effectLst/>
                <a:ea typeface="Calibri" pitchFamily="34" charset="0"/>
                <a:cs typeface="Times New Roman" pitchFamily="18" charset="0"/>
              </a:rPr>
              <a:t>земельної</a:t>
            </a:r>
            <a:r>
              <a:rPr kumimoji="0" lang="ru-RU" sz="2200" b="1" i="0" u="none" strike="noStrike" cap="none" normalizeH="0" baseline="0" dirty="0" smtClean="0">
                <a:ln>
                  <a:noFill/>
                </a:ln>
                <a:solidFill>
                  <a:schemeClr val="tx1"/>
                </a:solidFill>
                <a:effectLst/>
                <a:ea typeface="Calibri" pitchFamily="34" charset="0"/>
                <a:cs typeface="Times New Roman" pitchFamily="18" charset="0"/>
              </a:rPr>
              <a:t>  </a:t>
            </a:r>
            <a:r>
              <a:rPr kumimoji="0" lang="ru-RU" sz="2200" b="1" i="0" u="none" strike="noStrike" cap="none" normalizeH="0" baseline="0" dirty="0" err="1" smtClean="0">
                <a:ln>
                  <a:noFill/>
                </a:ln>
                <a:solidFill>
                  <a:schemeClr val="tx1"/>
                </a:solidFill>
                <a:effectLst/>
                <a:ea typeface="Calibri" pitchFamily="34" charset="0"/>
                <a:cs typeface="Times New Roman" pitchFamily="18" charset="0"/>
              </a:rPr>
              <a:t>ділянки</a:t>
            </a:r>
            <a:r>
              <a:rPr kumimoji="0" lang="ru-RU" sz="2200" b="1" i="0" u="none" strike="noStrike" cap="none" normalizeH="0" baseline="0" dirty="0" smtClean="0">
                <a:ln>
                  <a:noFill/>
                </a:ln>
                <a:solidFill>
                  <a:schemeClr val="tx1"/>
                </a:solidFill>
                <a:effectLst/>
                <a:ea typeface="Calibri" pitchFamily="34" charset="0"/>
                <a:cs typeface="Times New Roman" pitchFamily="18" charset="0"/>
              </a:rPr>
              <a:t>, </a:t>
            </a:r>
            <a:r>
              <a:rPr kumimoji="0" lang="ru-RU" sz="2200" b="1" i="0" u="none" strike="noStrike" cap="none" normalizeH="0" baseline="0" dirty="0" err="1" smtClean="0">
                <a:ln>
                  <a:noFill/>
                </a:ln>
                <a:solidFill>
                  <a:schemeClr val="tx1"/>
                </a:solidFill>
                <a:effectLst/>
                <a:ea typeface="Calibri" pitchFamily="34" charset="0"/>
                <a:cs typeface="Times New Roman" pitchFamily="18" charset="0"/>
              </a:rPr>
              <a:t>туристичний</a:t>
            </a:r>
            <a:r>
              <a:rPr kumimoji="0" lang="ru-RU" sz="2200" b="1" i="0" u="none" strike="noStrike" cap="none" normalizeH="0" baseline="0" dirty="0" smtClean="0">
                <a:ln>
                  <a:noFill/>
                </a:ln>
                <a:solidFill>
                  <a:schemeClr val="tx1"/>
                </a:solidFill>
                <a:effectLst/>
                <a:ea typeface="Calibri" pitchFamily="34" charset="0"/>
                <a:cs typeface="Times New Roman" pitchFamily="18" charset="0"/>
              </a:rPr>
              <a:t> </a:t>
            </a:r>
            <a:r>
              <a:rPr kumimoji="0" lang="ru-RU" sz="2200" b="1" i="0" u="none" strike="noStrike" cap="none" normalizeH="0" baseline="0" dirty="0" err="1" smtClean="0">
                <a:ln>
                  <a:noFill/>
                </a:ln>
                <a:solidFill>
                  <a:schemeClr val="tx1"/>
                </a:solidFill>
                <a:effectLst/>
                <a:ea typeface="Calibri" pitchFamily="34" charset="0"/>
                <a:cs typeface="Times New Roman" pitchFamily="18" charset="0"/>
              </a:rPr>
              <a:t>збір</a:t>
            </a:r>
            <a:r>
              <a:rPr kumimoji="0" lang="ru-RU" sz="2200" b="1" i="0" u="none" strike="noStrike" cap="none" normalizeH="0" baseline="0" dirty="0" smtClean="0">
                <a:ln>
                  <a:noFill/>
                </a:ln>
                <a:solidFill>
                  <a:schemeClr val="tx1"/>
                </a:solidFill>
                <a:effectLst/>
                <a:ea typeface="Calibri" pitchFamily="34" charset="0"/>
                <a:cs typeface="Times New Roman" pitchFamily="18" charset="0"/>
              </a:rPr>
              <a:t>, </a:t>
            </a:r>
            <a:r>
              <a:rPr kumimoji="0" lang="ru-RU" sz="2200" b="1" i="0" u="none" strike="noStrike" cap="none" normalizeH="0" baseline="0" dirty="0" err="1" smtClean="0">
                <a:ln>
                  <a:noFill/>
                </a:ln>
                <a:solidFill>
                  <a:schemeClr val="tx1"/>
                </a:solidFill>
                <a:effectLst/>
                <a:ea typeface="Calibri" pitchFamily="34" charset="0"/>
                <a:cs typeface="Times New Roman" pitchFamily="18" charset="0"/>
              </a:rPr>
              <a:t>адміністративний</a:t>
            </a:r>
            <a:r>
              <a:rPr kumimoji="0" lang="ru-RU" sz="2200" b="1" i="0" u="none" strike="noStrike" cap="none" normalizeH="0" baseline="0" dirty="0" smtClean="0">
                <a:ln>
                  <a:noFill/>
                </a:ln>
                <a:solidFill>
                  <a:schemeClr val="tx1"/>
                </a:solidFill>
                <a:effectLst/>
                <a:ea typeface="Calibri" pitchFamily="34" charset="0"/>
                <a:cs typeface="Times New Roman" pitchFamily="18" charset="0"/>
              </a:rPr>
              <a:t> </a:t>
            </a:r>
            <a:r>
              <a:rPr kumimoji="0" lang="ru-RU" sz="2200" b="1" i="0" u="none" strike="noStrike" cap="none" normalizeH="0" baseline="0" dirty="0" err="1" smtClean="0">
                <a:ln>
                  <a:noFill/>
                </a:ln>
                <a:solidFill>
                  <a:schemeClr val="tx1"/>
                </a:solidFill>
                <a:effectLst/>
                <a:ea typeface="Calibri" pitchFamily="34" charset="0"/>
                <a:cs typeface="Times New Roman" pitchFamily="18" charset="0"/>
              </a:rPr>
              <a:t>збір</a:t>
            </a:r>
            <a:r>
              <a:rPr kumimoji="0" lang="ru-RU" sz="2200" b="1" i="0" u="none" strike="noStrike" cap="none" normalizeH="0" baseline="0" dirty="0" smtClean="0">
                <a:ln>
                  <a:noFill/>
                </a:ln>
                <a:solidFill>
                  <a:schemeClr val="tx1"/>
                </a:solidFill>
                <a:effectLst/>
                <a:ea typeface="Calibri" pitchFamily="34" charset="0"/>
                <a:cs typeface="Times New Roman" pitchFamily="18" charset="0"/>
              </a:rPr>
              <a:t> за </a:t>
            </a:r>
            <a:r>
              <a:rPr kumimoji="0" lang="ru-RU" sz="2200" b="1" i="0" u="none" strike="noStrike" cap="none" normalizeH="0" baseline="0" dirty="0" err="1" smtClean="0">
                <a:ln>
                  <a:noFill/>
                </a:ln>
                <a:solidFill>
                  <a:schemeClr val="tx1"/>
                </a:solidFill>
                <a:effectLst/>
                <a:ea typeface="Calibri" pitchFamily="34" charset="0"/>
                <a:cs typeface="Times New Roman" pitchFamily="18" charset="0"/>
              </a:rPr>
              <a:t>державну</a:t>
            </a:r>
            <a:r>
              <a:rPr kumimoji="0" lang="ru-RU" sz="2200" b="1" i="0" u="none" strike="noStrike" cap="none" normalizeH="0" baseline="0" dirty="0" smtClean="0">
                <a:ln>
                  <a:noFill/>
                </a:ln>
                <a:solidFill>
                  <a:schemeClr val="tx1"/>
                </a:solidFill>
                <a:effectLst/>
                <a:ea typeface="Calibri" pitchFamily="34" charset="0"/>
                <a:cs typeface="Times New Roman" pitchFamily="18" charset="0"/>
              </a:rPr>
              <a:t> </a:t>
            </a:r>
            <a:r>
              <a:rPr kumimoji="0" lang="ru-RU" sz="2200" b="1" i="0" u="none" strike="noStrike" cap="none" normalizeH="0" baseline="0" dirty="0" err="1" smtClean="0">
                <a:ln>
                  <a:noFill/>
                </a:ln>
                <a:solidFill>
                  <a:schemeClr val="tx1"/>
                </a:solidFill>
                <a:effectLst/>
                <a:ea typeface="Calibri" pitchFamily="34" charset="0"/>
                <a:cs typeface="Times New Roman" pitchFamily="18" charset="0"/>
              </a:rPr>
              <a:t>реєстрацію</a:t>
            </a:r>
            <a:r>
              <a:rPr kumimoji="0" lang="ru-RU" sz="2200" b="1" i="0" u="none" strike="noStrike" cap="none" normalizeH="0" baseline="0" dirty="0" smtClean="0">
                <a:ln>
                  <a:noFill/>
                </a:ln>
                <a:solidFill>
                  <a:schemeClr val="tx1"/>
                </a:solidFill>
                <a:effectLst/>
                <a:ea typeface="Calibri" pitchFamily="34" charset="0"/>
                <a:cs typeface="Times New Roman" pitchFamily="18" charset="0"/>
              </a:rPr>
              <a:t> </a:t>
            </a:r>
            <a:r>
              <a:rPr kumimoji="0" lang="ru-RU" sz="2200" b="1" i="0" u="none" strike="noStrike" cap="none" normalizeH="0" baseline="0" dirty="0" err="1" smtClean="0">
                <a:ln>
                  <a:noFill/>
                </a:ln>
                <a:solidFill>
                  <a:schemeClr val="tx1"/>
                </a:solidFill>
                <a:effectLst/>
                <a:ea typeface="Calibri" pitchFamily="34" charset="0"/>
                <a:cs typeface="Times New Roman" pitchFamily="18" charset="0"/>
              </a:rPr>
              <a:t>речових</a:t>
            </a:r>
            <a:r>
              <a:rPr kumimoji="0" lang="ru-RU" sz="2200" b="1" i="0" u="none" strike="noStrike" cap="none" normalizeH="0" baseline="0" dirty="0" smtClean="0">
                <a:ln>
                  <a:noFill/>
                </a:ln>
                <a:solidFill>
                  <a:schemeClr val="tx1"/>
                </a:solidFill>
                <a:effectLst/>
                <a:ea typeface="Calibri" pitchFamily="34" charset="0"/>
                <a:cs typeface="Times New Roman" pitchFamily="18" charset="0"/>
              </a:rPr>
              <a:t> прав </a:t>
            </a:r>
            <a:r>
              <a:rPr kumimoji="0" lang="ru-RU" sz="2200" b="1" i="0" u="none" strike="noStrike" cap="none" normalizeH="0" baseline="0" dirty="0" err="1" smtClean="0">
                <a:ln>
                  <a:noFill/>
                </a:ln>
                <a:solidFill>
                  <a:schemeClr val="tx1"/>
                </a:solidFill>
                <a:effectLst/>
                <a:ea typeface="Calibri" pitchFamily="34" charset="0"/>
                <a:cs typeface="Times New Roman" pitchFamily="18" charset="0"/>
              </a:rPr>
              <a:t>тощо</a:t>
            </a:r>
            <a:r>
              <a:rPr kumimoji="0" lang="ru-RU" sz="2200" b="1" i="0" u="none" strike="noStrike" cap="none" normalizeH="0" baseline="0" dirty="0" smtClean="0">
                <a:ln>
                  <a:noFill/>
                </a:ln>
                <a:solidFill>
                  <a:schemeClr val="tx1"/>
                </a:solidFill>
                <a:effectLst/>
                <a:ea typeface="Calibri" pitchFamily="34" charset="0"/>
                <a:cs typeface="Times New Roman" pitchFamily="18" charset="0"/>
              </a:rPr>
              <a:t>. </a:t>
            </a:r>
          </a:p>
          <a:p>
            <a:pPr algn="just"/>
            <a:r>
              <a:rPr kumimoji="0" lang="ru-RU" sz="2200" b="1" i="0" u="none" strike="noStrike" cap="none" normalizeH="0" baseline="0" dirty="0" smtClean="0">
                <a:ln>
                  <a:noFill/>
                </a:ln>
                <a:solidFill>
                  <a:schemeClr val="tx1"/>
                </a:solidFill>
                <a:effectLst/>
                <a:ea typeface="Calibri" pitchFamily="34" charset="0"/>
                <a:cs typeface="Times New Roman" pitchFamily="18" charset="0"/>
              </a:rPr>
              <a:t>	</a:t>
            </a:r>
            <a:r>
              <a:rPr lang="ru-RU" sz="2200" b="1" dirty="0" err="1" smtClean="0"/>
              <a:t>Видаткова</a:t>
            </a:r>
            <a:r>
              <a:rPr lang="ru-RU" sz="2200" b="1" dirty="0" smtClean="0"/>
              <a:t> </a:t>
            </a:r>
            <a:r>
              <a:rPr lang="ru-RU" sz="2200" b="1" dirty="0" err="1" smtClean="0"/>
              <a:t>частина</a:t>
            </a:r>
            <a:r>
              <a:rPr lang="ru-RU" sz="2200" b="1" dirty="0" smtClean="0"/>
              <a:t> бюджету становить 81 736 631 </a:t>
            </a:r>
            <a:r>
              <a:rPr lang="ru-RU" sz="2200" b="1" dirty="0" err="1" smtClean="0"/>
              <a:t>грн</a:t>
            </a:r>
            <a:r>
              <a:rPr lang="ru-RU" sz="2200" b="1" dirty="0" smtClean="0"/>
              <a:t> по </a:t>
            </a:r>
            <a:r>
              <a:rPr lang="ru-RU" sz="2200" b="1" dirty="0" err="1" smtClean="0"/>
              <a:t>загальному</a:t>
            </a:r>
            <a:r>
              <a:rPr lang="ru-RU" sz="2200" b="1" dirty="0" smtClean="0"/>
              <a:t> фонду та 13 506 744 </a:t>
            </a:r>
            <a:r>
              <a:rPr lang="ru-RU" sz="2200" b="1" dirty="0" err="1" smtClean="0"/>
              <a:t>грн</a:t>
            </a:r>
            <a:r>
              <a:rPr lang="ru-RU" sz="2200" b="1" dirty="0" smtClean="0"/>
              <a:t>.  – по </a:t>
            </a:r>
            <a:r>
              <a:rPr lang="ru-RU" sz="2200" b="1" dirty="0" err="1" smtClean="0"/>
              <a:t>спеціальному</a:t>
            </a:r>
            <a:r>
              <a:rPr lang="ru-RU" sz="2200" b="1" dirty="0" smtClean="0"/>
              <a:t> фонду. </a:t>
            </a:r>
          </a:p>
          <a:p>
            <a:pPr fontAlgn="base"/>
            <a:r>
              <a:rPr lang="ru-RU" sz="2200" b="1" dirty="0" smtClean="0"/>
              <a:t>   </a:t>
            </a:r>
            <a:endParaRPr lang="ru-RU" sz="2200" dirty="0" smtClean="0"/>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sz="2200" b="0" i="0" u="none" strike="noStrike" cap="none" normalizeH="0" baseline="0" dirty="0" smtClean="0">
              <a:ln>
                <a:noFill/>
              </a:ln>
              <a:solidFill>
                <a:schemeClr val="tx1"/>
              </a:solidFill>
              <a:effectLst/>
            </a:endParaRPr>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857224" y="0"/>
            <a:ext cx="7643866" cy="1200329"/>
          </a:xfrm>
          <a:prstGeom prst="rect">
            <a:avLst/>
          </a:prstGeom>
        </p:spPr>
        <p:txBody>
          <a:bodyPr wrap="square">
            <a:spAutoFit/>
          </a:bodyPr>
          <a:lstStyle/>
          <a:p>
            <a:pPr algn="ctr"/>
            <a:r>
              <a:rPr lang="uk-UA" sz="2400" b="1" dirty="0" smtClean="0">
                <a:ea typeface="Calibri" pitchFamily="34" charset="0"/>
                <a:cs typeface="Times New Roman" pitchFamily="18" charset="0"/>
              </a:rPr>
              <a:t>Відділ культури, туризму, сім’ї, молоді, спорту та соціальної політики виконавчого комітету Бібрської міської ради</a:t>
            </a:r>
            <a:endParaRPr lang="ru-RU" sz="2400" b="1" dirty="0"/>
          </a:p>
        </p:txBody>
      </p:sp>
      <p:pic>
        <p:nvPicPr>
          <p:cNvPr id="3" name="Picture 2" descr="D:\міська рада\герб і прапор Бібрки\H1BIBRK0.jpg"/>
          <p:cNvPicPr>
            <a:picLocks noChangeAspect="1" noChangeArrowheads="1"/>
          </p:cNvPicPr>
          <p:nvPr/>
        </p:nvPicPr>
        <p:blipFill>
          <a:blip r:embed="rId2" cstate="print"/>
          <a:srcRect/>
          <a:stretch>
            <a:fillRect/>
          </a:stretch>
        </p:blipFill>
        <p:spPr bwMode="auto">
          <a:xfrm>
            <a:off x="0" y="0"/>
            <a:ext cx="857224" cy="1080224"/>
          </a:xfrm>
          <a:prstGeom prst="rect">
            <a:avLst/>
          </a:prstGeom>
          <a:noFill/>
        </p:spPr>
      </p:pic>
      <p:sp>
        <p:nvSpPr>
          <p:cNvPr id="4" name="Прямоугольник 3"/>
          <p:cNvSpPr/>
          <p:nvPr/>
        </p:nvSpPr>
        <p:spPr>
          <a:xfrm>
            <a:off x="571472" y="1428736"/>
            <a:ext cx="7786742" cy="5170646"/>
          </a:xfrm>
          <a:prstGeom prst="rect">
            <a:avLst/>
          </a:prstGeom>
        </p:spPr>
        <p:txBody>
          <a:bodyPr wrap="square">
            <a:spAutoFit/>
          </a:bodyPr>
          <a:lstStyle/>
          <a:p>
            <a:pPr algn="ctr"/>
            <a:r>
              <a:rPr lang="ru-RU" sz="2400" b="1" dirty="0" err="1" smtClean="0"/>
              <a:t>Науково-освітнє</a:t>
            </a:r>
            <a:r>
              <a:rPr lang="ru-RU" sz="2400" b="1" dirty="0" smtClean="0"/>
              <a:t> </a:t>
            </a:r>
            <a:r>
              <a:rPr lang="ru-RU" sz="2400" b="1" dirty="0" err="1" smtClean="0"/>
              <a:t>виховання</a:t>
            </a:r>
            <a:r>
              <a:rPr lang="ru-RU" sz="2400" b="1" dirty="0" smtClean="0"/>
              <a:t> </a:t>
            </a:r>
          </a:p>
          <a:p>
            <a:pPr algn="ctr"/>
            <a:endParaRPr lang="ru-RU" sz="2200" b="1" dirty="0" smtClean="0"/>
          </a:p>
          <a:p>
            <a:pPr algn="just"/>
            <a:r>
              <a:rPr lang="ru-RU" sz="2200" b="1" dirty="0" err="1" smtClean="0"/>
              <a:t>Презентація</a:t>
            </a:r>
            <a:r>
              <a:rPr lang="ru-RU" sz="2200" b="1" dirty="0" smtClean="0"/>
              <a:t> книжки </a:t>
            </a:r>
            <a:r>
              <a:rPr lang="ru-RU" sz="2200" b="1" dirty="0" err="1" smtClean="0"/>
              <a:t>О.Довгаль</a:t>
            </a:r>
            <a:r>
              <a:rPr lang="ru-RU" sz="2200" b="1" dirty="0" smtClean="0"/>
              <a:t> «</a:t>
            </a:r>
            <a:r>
              <a:rPr lang="ru-RU" sz="2200" b="1" dirty="0" err="1" smtClean="0"/>
              <a:t>Розмаїті</a:t>
            </a:r>
            <a:r>
              <a:rPr lang="ru-RU" sz="2200" b="1" dirty="0" smtClean="0"/>
              <a:t> </a:t>
            </a:r>
            <a:r>
              <a:rPr lang="ru-RU" sz="2200" b="1" dirty="0" err="1" smtClean="0"/>
              <a:t>історії</a:t>
            </a:r>
            <a:r>
              <a:rPr lang="ru-RU" sz="2200" b="1" dirty="0" smtClean="0"/>
              <a:t> малого </a:t>
            </a:r>
            <a:r>
              <a:rPr lang="ru-RU" sz="2200" b="1" dirty="0" err="1" smtClean="0"/>
              <a:t>міста</a:t>
            </a:r>
            <a:r>
              <a:rPr lang="ru-RU" sz="2200" b="1" dirty="0" smtClean="0"/>
              <a:t>», </a:t>
            </a:r>
            <a:r>
              <a:rPr lang="ru-RU" sz="2200" b="1" dirty="0" err="1" smtClean="0"/>
              <a:t>презентація</a:t>
            </a:r>
            <a:r>
              <a:rPr lang="ru-RU" sz="2200" b="1" dirty="0" smtClean="0"/>
              <a:t> книжки Т.Шаха «Про </a:t>
            </a:r>
            <a:r>
              <a:rPr lang="ru-RU" sz="2200" b="1" dirty="0" err="1" smtClean="0"/>
              <a:t>історію</a:t>
            </a:r>
            <a:r>
              <a:rPr lang="ru-RU" sz="2200" b="1" dirty="0" smtClean="0"/>
              <a:t> </a:t>
            </a:r>
            <a:r>
              <a:rPr lang="ru-RU" sz="2200" b="1" dirty="0" err="1" smtClean="0"/>
              <a:t>рідного</a:t>
            </a:r>
            <a:r>
              <a:rPr lang="ru-RU" sz="2200" b="1" dirty="0" smtClean="0"/>
              <a:t> </a:t>
            </a:r>
            <a:r>
              <a:rPr lang="ru-RU" sz="2200" b="1" dirty="0" err="1" smtClean="0"/>
              <a:t>міста</a:t>
            </a:r>
            <a:r>
              <a:rPr lang="ru-RU" sz="2200" b="1" dirty="0" smtClean="0"/>
              <a:t>», година </a:t>
            </a:r>
            <a:r>
              <a:rPr lang="ru-RU" sz="2200" b="1" dirty="0" err="1" smtClean="0"/>
              <a:t>спілкування</a:t>
            </a:r>
            <a:r>
              <a:rPr lang="ru-RU" sz="2200" b="1" dirty="0" smtClean="0"/>
              <a:t> «</a:t>
            </a:r>
            <a:r>
              <a:rPr lang="ru-RU" sz="2200" b="1" dirty="0" err="1" smtClean="0"/>
              <a:t>Вогонь</a:t>
            </a:r>
            <a:r>
              <a:rPr lang="ru-RU" sz="2200" b="1" dirty="0" smtClean="0"/>
              <a:t> – </a:t>
            </a:r>
            <a:r>
              <a:rPr lang="ru-RU" sz="2200" b="1" dirty="0" err="1" smtClean="0"/>
              <a:t>твій</a:t>
            </a:r>
            <a:r>
              <a:rPr lang="ru-RU" sz="2200" b="1" dirty="0" smtClean="0"/>
              <a:t> друг </a:t>
            </a:r>
            <a:r>
              <a:rPr lang="ru-RU" sz="2200" b="1" dirty="0" err="1" smtClean="0"/>
              <a:t>і</a:t>
            </a:r>
            <a:r>
              <a:rPr lang="ru-RU" sz="2200" b="1" dirty="0" smtClean="0"/>
              <a:t> ворог», </a:t>
            </a:r>
            <a:r>
              <a:rPr lang="ru-RU" sz="2200" b="1" dirty="0" err="1" smtClean="0"/>
              <a:t>розмова-зустріч</a:t>
            </a:r>
            <a:r>
              <a:rPr lang="ru-RU" sz="2200" b="1" dirty="0" smtClean="0"/>
              <a:t> «Дружна </a:t>
            </a:r>
            <a:r>
              <a:rPr lang="ru-RU" sz="2200" b="1" dirty="0" err="1" smtClean="0"/>
              <a:t>сім’я</a:t>
            </a:r>
            <a:r>
              <a:rPr lang="ru-RU" sz="2200" b="1" dirty="0" smtClean="0"/>
              <a:t> – </a:t>
            </a:r>
            <a:r>
              <a:rPr lang="ru-RU" sz="2200" b="1" dirty="0" err="1" smtClean="0"/>
              <a:t>першоджерело</a:t>
            </a:r>
            <a:r>
              <a:rPr lang="ru-RU" sz="2200" b="1" dirty="0" smtClean="0"/>
              <a:t> </a:t>
            </a:r>
            <a:r>
              <a:rPr lang="ru-RU" sz="2200" b="1" dirty="0" err="1" smtClean="0"/>
              <a:t>людського</a:t>
            </a:r>
            <a:r>
              <a:rPr lang="ru-RU" sz="2200" b="1" dirty="0" smtClean="0"/>
              <a:t> духу,  </a:t>
            </a:r>
            <a:r>
              <a:rPr lang="ru-RU" sz="2200" b="1" dirty="0" err="1" smtClean="0"/>
              <a:t>високої</a:t>
            </a:r>
            <a:r>
              <a:rPr lang="ru-RU" sz="2200" b="1" dirty="0" smtClean="0"/>
              <a:t> </a:t>
            </a:r>
            <a:r>
              <a:rPr lang="ru-RU" sz="2200" b="1" dirty="0" err="1" smtClean="0"/>
              <a:t>моральності</a:t>
            </a:r>
            <a:r>
              <a:rPr lang="ru-RU" sz="2200" b="1" dirty="0" smtClean="0"/>
              <a:t>», </a:t>
            </a:r>
            <a:r>
              <a:rPr lang="ru-RU" sz="2200" b="1" dirty="0" err="1" smtClean="0"/>
              <a:t>спортивне</a:t>
            </a:r>
            <a:r>
              <a:rPr lang="ru-RU" sz="2200" b="1" dirty="0" smtClean="0"/>
              <a:t> свято «</a:t>
            </a:r>
            <a:r>
              <a:rPr lang="ru-RU" sz="2200" b="1" dirty="0" err="1" smtClean="0"/>
              <a:t>Малі</a:t>
            </a:r>
            <a:r>
              <a:rPr lang="ru-RU" sz="2200" b="1" dirty="0" smtClean="0"/>
              <a:t> </a:t>
            </a:r>
            <a:r>
              <a:rPr lang="ru-RU" sz="2200" b="1" dirty="0" err="1" smtClean="0"/>
              <a:t>олімпійські</a:t>
            </a:r>
            <a:r>
              <a:rPr lang="ru-RU" sz="2200" b="1" dirty="0" smtClean="0"/>
              <a:t> </a:t>
            </a:r>
            <a:r>
              <a:rPr lang="ru-RU" sz="2200" b="1" dirty="0" err="1" smtClean="0"/>
              <a:t>ігри</a:t>
            </a:r>
            <a:r>
              <a:rPr lang="ru-RU" sz="2200" b="1" dirty="0" smtClean="0"/>
              <a:t>», </a:t>
            </a:r>
            <a:r>
              <a:rPr lang="ru-RU" sz="2200" b="1" dirty="0" err="1" smtClean="0"/>
              <a:t>поетична</a:t>
            </a:r>
            <a:r>
              <a:rPr lang="ru-RU" sz="2200" b="1" dirty="0" smtClean="0"/>
              <a:t> </a:t>
            </a:r>
            <a:r>
              <a:rPr lang="ru-RU" sz="2200" b="1" dirty="0" err="1" smtClean="0"/>
              <a:t>майстерка</a:t>
            </a:r>
            <a:r>
              <a:rPr lang="ru-RU" sz="2200" b="1" dirty="0" smtClean="0"/>
              <a:t> «Без </a:t>
            </a:r>
            <a:r>
              <a:rPr lang="ru-RU" sz="2200" b="1" dirty="0" err="1" smtClean="0"/>
              <a:t>віри</a:t>
            </a:r>
            <a:r>
              <a:rPr lang="ru-RU" sz="2200" b="1" dirty="0" smtClean="0"/>
              <a:t> </a:t>
            </a:r>
            <a:r>
              <a:rPr lang="ru-RU" sz="2200" b="1" dirty="0" err="1" smtClean="0"/>
              <a:t>жити</a:t>
            </a:r>
            <a:r>
              <a:rPr lang="ru-RU" sz="2200" b="1" dirty="0" smtClean="0"/>
              <a:t> – великий </a:t>
            </a:r>
            <a:r>
              <a:rPr lang="ru-RU" sz="2200" b="1" dirty="0" err="1" smtClean="0"/>
              <a:t>гріх</a:t>
            </a:r>
            <a:r>
              <a:rPr lang="ru-RU" sz="2200" b="1" dirty="0" smtClean="0"/>
              <a:t>», </a:t>
            </a:r>
            <a:r>
              <a:rPr lang="ru-RU" sz="2200" b="1" dirty="0" err="1" smtClean="0"/>
              <a:t>літературна</a:t>
            </a:r>
            <a:r>
              <a:rPr lang="ru-RU" sz="2200" b="1" dirty="0" smtClean="0"/>
              <a:t> середа «</a:t>
            </a:r>
            <a:r>
              <a:rPr lang="ru-RU" sz="2200" b="1" dirty="0" err="1" smtClean="0"/>
              <a:t>Влучно</a:t>
            </a:r>
            <a:r>
              <a:rPr lang="ru-RU" sz="2200" b="1" dirty="0" smtClean="0"/>
              <a:t> </a:t>
            </a:r>
            <a:r>
              <a:rPr lang="ru-RU" sz="2200" b="1" dirty="0" err="1" smtClean="0"/>
              <a:t>стріляй</a:t>
            </a:r>
            <a:r>
              <a:rPr lang="ru-RU" sz="2200" b="1" dirty="0" smtClean="0"/>
              <a:t> – книгу </a:t>
            </a:r>
            <a:r>
              <a:rPr lang="ru-RU" sz="2200" b="1" dirty="0" err="1" smtClean="0"/>
              <a:t>цікаву</a:t>
            </a:r>
            <a:r>
              <a:rPr lang="ru-RU" sz="2200" b="1" dirty="0" smtClean="0"/>
              <a:t> читай», </a:t>
            </a:r>
            <a:r>
              <a:rPr lang="ru-RU" sz="2200" b="1" dirty="0" err="1" smtClean="0"/>
              <a:t>літературна</a:t>
            </a:r>
            <a:r>
              <a:rPr lang="ru-RU" sz="2200" b="1" dirty="0" smtClean="0"/>
              <a:t> година «</a:t>
            </a:r>
            <a:r>
              <a:rPr lang="ru-RU" sz="2200" b="1" dirty="0" err="1" smtClean="0"/>
              <a:t>Діточе</a:t>
            </a:r>
            <a:r>
              <a:rPr lang="ru-RU" sz="2200" b="1" dirty="0" smtClean="0"/>
              <a:t> </a:t>
            </a:r>
            <a:r>
              <a:rPr lang="ru-RU" sz="2200" b="1" dirty="0" err="1" smtClean="0"/>
              <a:t>стоголосся</a:t>
            </a:r>
            <a:r>
              <a:rPr lang="ru-RU" sz="2200" b="1" dirty="0" smtClean="0"/>
              <a:t>» </a:t>
            </a:r>
            <a:r>
              <a:rPr lang="ru-RU" sz="2200" b="1" dirty="0" err="1" smtClean="0"/>
              <a:t>біля</a:t>
            </a:r>
            <a:r>
              <a:rPr lang="ru-RU" sz="2200" b="1" dirty="0" smtClean="0"/>
              <a:t> </a:t>
            </a:r>
            <a:r>
              <a:rPr lang="ru-RU" sz="2200" b="1" dirty="0" err="1" smtClean="0"/>
              <a:t>пам’ятної</a:t>
            </a:r>
            <a:r>
              <a:rPr lang="ru-RU" sz="2200" b="1" dirty="0" smtClean="0"/>
              <a:t> </a:t>
            </a:r>
            <a:r>
              <a:rPr lang="ru-RU" sz="2200" b="1" dirty="0" err="1" smtClean="0"/>
              <a:t>дошки</a:t>
            </a:r>
            <a:r>
              <a:rPr lang="ru-RU" sz="2200" b="1" dirty="0" smtClean="0"/>
              <a:t> </a:t>
            </a:r>
            <a:r>
              <a:rPr lang="ru-RU" sz="2200" b="1" dirty="0" err="1" smtClean="0"/>
              <a:t>І.Франку</a:t>
            </a:r>
            <a:r>
              <a:rPr lang="ru-RU" sz="2200" b="1" dirty="0" smtClean="0"/>
              <a:t>, </a:t>
            </a:r>
            <a:r>
              <a:rPr lang="ru-RU" sz="2200" b="1" dirty="0" err="1" smtClean="0"/>
              <a:t>літературна</a:t>
            </a:r>
            <a:r>
              <a:rPr lang="ru-RU" sz="2200" b="1" dirty="0" smtClean="0"/>
              <a:t> </a:t>
            </a:r>
            <a:r>
              <a:rPr lang="ru-RU" sz="2200" b="1" dirty="0" err="1" smtClean="0"/>
              <a:t>година</a:t>
            </a:r>
            <a:r>
              <a:rPr lang="ru-RU" sz="2200" b="1" dirty="0" smtClean="0"/>
              <a:t> «</a:t>
            </a:r>
            <a:r>
              <a:rPr lang="ru-RU" sz="2200" b="1" dirty="0" err="1" smtClean="0"/>
              <a:t>Франкіана</a:t>
            </a:r>
            <a:r>
              <a:rPr lang="ru-RU" sz="2200" b="1" dirty="0" smtClean="0"/>
              <a:t> </a:t>
            </a:r>
            <a:r>
              <a:rPr lang="ru-RU" sz="2200" b="1" dirty="0" err="1" smtClean="0"/>
              <a:t>крокує</a:t>
            </a:r>
            <a:r>
              <a:rPr lang="ru-RU" sz="2200" b="1" dirty="0" smtClean="0"/>
              <a:t> </a:t>
            </a:r>
            <a:r>
              <a:rPr lang="ru-RU" sz="2200" b="1" dirty="0" err="1" smtClean="0"/>
              <a:t>Бібркою</a:t>
            </a:r>
            <a:r>
              <a:rPr lang="ru-RU" sz="2200" b="1" dirty="0" smtClean="0"/>
              <a:t>», </a:t>
            </a:r>
            <a:r>
              <a:rPr lang="ru-RU" sz="2200" b="1" dirty="0" err="1" smtClean="0"/>
              <a:t>усний</a:t>
            </a:r>
            <a:r>
              <a:rPr lang="ru-RU" sz="2200" b="1" dirty="0" smtClean="0"/>
              <a:t> журнал «</a:t>
            </a:r>
            <a:r>
              <a:rPr lang="ru-RU" sz="2200" b="1" dirty="0" err="1" smtClean="0"/>
              <a:t>Толерантність</a:t>
            </a:r>
            <a:r>
              <a:rPr lang="ru-RU" sz="2200" b="1" dirty="0" smtClean="0"/>
              <a:t> </a:t>
            </a:r>
            <a:r>
              <a:rPr lang="ru-RU" sz="2200" b="1" dirty="0" err="1" smtClean="0"/>
              <a:t>врятує</a:t>
            </a:r>
            <a:r>
              <a:rPr lang="ru-RU" sz="2200" b="1" dirty="0" smtClean="0"/>
              <a:t> </a:t>
            </a:r>
            <a:r>
              <a:rPr lang="ru-RU" sz="2200" b="1" dirty="0" err="1" smtClean="0"/>
              <a:t>світ</a:t>
            </a:r>
            <a:r>
              <a:rPr lang="ru-RU" sz="2200" b="1" dirty="0" smtClean="0"/>
              <a:t>», </a:t>
            </a:r>
            <a:r>
              <a:rPr lang="ru-RU" sz="2200" b="1" dirty="0" err="1" smtClean="0"/>
              <a:t>творча</a:t>
            </a:r>
            <a:r>
              <a:rPr lang="ru-RU" sz="2200" b="1" dirty="0" smtClean="0"/>
              <a:t> </a:t>
            </a:r>
            <a:r>
              <a:rPr lang="ru-RU" sz="2200" b="1" dirty="0" err="1" smtClean="0"/>
              <a:t>майстерка</a:t>
            </a:r>
            <a:r>
              <a:rPr lang="ru-RU" sz="2200" b="1" dirty="0" smtClean="0"/>
              <a:t> «</a:t>
            </a:r>
            <a:r>
              <a:rPr lang="ru-RU" sz="2200" b="1" dirty="0" err="1" smtClean="0"/>
              <a:t>Святкові</a:t>
            </a:r>
            <a:r>
              <a:rPr lang="ru-RU" sz="2200" b="1" dirty="0" smtClean="0"/>
              <a:t> </a:t>
            </a:r>
            <a:r>
              <a:rPr lang="ru-RU" sz="2200" b="1" dirty="0" err="1" smtClean="0"/>
              <a:t>фантазії</a:t>
            </a:r>
            <a:r>
              <a:rPr lang="ru-RU" sz="2200" b="1" dirty="0" smtClean="0"/>
              <a:t> </a:t>
            </a:r>
            <a:r>
              <a:rPr lang="ru-RU" sz="2200" b="1" dirty="0" err="1" smtClean="0"/>
              <a:t>Снігової</a:t>
            </a:r>
            <a:r>
              <a:rPr lang="ru-RU" sz="2200" b="1" dirty="0" smtClean="0"/>
              <a:t> </a:t>
            </a:r>
            <a:r>
              <a:rPr lang="ru-RU" sz="2200" b="1" dirty="0" err="1" smtClean="0"/>
              <a:t>Королеви</a:t>
            </a:r>
            <a:r>
              <a:rPr lang="ru-RU" sz="2200" b="1" dirty="0" smtClean="0"/>
              <a:t>», година </a:t>
            </a:r>
            <a:r>
              <a:rPr lang="ru-RU" sz="2200" b="1" dirty="0" err="1" smtClean="0"/>
              <a:t>спілкування</a:t>
            </a:r>
            <a:r>
              <a:rPr lang="ru-RU" sz="2200" b="1" dirty="0" smtClean="0"/>
              <a:t> «</a:t>
            </a:r>
            <a:r>
              <a:rPr lang="ru-RU" sz="2200" b="1" dirty="0" err="1" smtClean="0"/>
              <a:t>Цінуй</a:t>
            </a:r>
            <a:r>
              <a:rPr lang="ru-RU" sz="2200" b="1" dirty="0" smtClean="0"/>
              <a:t> </a:t>
            </a:r>
            <a:r>
              <a:rPr lang="ru-RU" sz="2200" b="1" dirty="0" err="1" smtClean="0"/>
              <a:t>і</a:t>
            </a:r>
            <a:r>
              <a:rPr lang="ru-RU" sz="2200" b="1" dirty="0" smtClean="0"/>
              <a:t> </a:t>
            </a:r>
            <a:r>
              <a:rPr lang="ru-RU" sz="2200" b="1" dirty="0" err="1" smtClean="0"/>
              <a:t>бережи</a:t>
            </a:r>
            <a:r>
              <a:rPr lang="ru-RU" sz="2200" b="1" dirty="0" smtClean="0"/>
              <a:t> </a:t>
            </a:r>
            <a:r>
              <a:rPr lang="ru-RU" sz="2200" b="1" dirty="0" err="1" smtClean="0"/>
              <a:t>життя</a:t>
            </a:r>
            <a:r>
              <a:rPr lang="ru-RU" sz="2200" b="1" dirty="0" smtClean="0"/>
              <a:t>», показ </a:t>
            </a:r>
            <a:r>
              <a:rPr lang="ru-RU" sz="2200" b="1" dirty="0" err="1" smtClean="0"/>
              <a:t>фільмів</a:t>
            </a:r>
            <a:r>
              <a:rPr lang="ru-RU" sz="2200" b="1" dirty="0" smtClean="0"/>
              <a:t> «</a:t>
            </a:r>
            <a:r>
              <a:rPr lang="ru-RU" sz="2200" b="1" dirty="0" err="1" smtClean="0"/>
              <a:t>Незламна</a:t>
            </a:r>
            <a:r>
              <a:rPr lang="ru-RU" sz="2200" b="1" dirty="0" smtClean="0"/>
              <a:t>», «</a:t>
            </a:r>
            <a:r>
              <a:rPr lang="ru-RU" sz="2200" b="1" dirty="0" err="1" smtClean="0"/>
              <a:t>Поводир</a:t>
            </a:r>
            <a:r>
              <a:rPr lang="ru-RU" sz="2200" b="1" dirty="0" smtClean="0"/>
              <a:t>»</a:t>
            </a:r>
            <a:endParaRPr lang="ru-RU" sz="2200" b="1" dirty="0"/>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D:\міська рада\герб і прапор Бібрки\H1BIBRK0.jpg"/>
          <p:cNvPicPr>
            <a:picLocks noChangeAspect="1" noChangeArrowheads="1"/>
          </p:cNvPicPr>
          <p:nvPr/>
        </p:nvPicPr>
        <p:blipFill>
          <a:blip r:embed="rId2" cstate="print"/>
          <a:srcRect/>
          <a:stretch>
            <a:fillRect/>
          </a:stretch>
        </p:blipFill>
        <p:spPr bwMode="auto">
          <a:xfrm>
            <a:off x="0" y="0"/>
            <a:ext cx="857224" cy="1080224"/>
          </a:xfrm>
          <a:prstGeom prst="rect">
            <a:avLst/>
          </a:prstGeom>
          <a:noFill/>
        </p:spPr>
      </p:pic>
      <p:sp>
        <p:nvSpPr>
          <p:cNvPr id="3" name="Прямоугольник 2"/>
          <p:cNvSpPr/>
          <p:nvPr/>
        </p:nvSpPr>
        <p:spPr>
          <a:xfrm>
            <a:off x="857224" y="0"/>
            <a:ext cx="7643866" cy="1200329"/>
          </a:xfrm>
          <a:prstGeom prst="rect">
            <a:avLst/>
          </a:prstGeom>
        </p:spPr>
        <p:txBody>
          <a:bodyPr wrap="square">
            <a:spAutoFit/>
          </a:bodyPr>
          <a:lstStyle/>
          <a:p>
            <a:pPr algn="ctr"/>
            <a:r>
              <a:rPr lang="uk-UA" sz="2400" b="1" dirty="0" smtClean="0">
                <a:ea typeface="Calibri" pitchFamily="34" charset="0"/>
                <a:cs typeface="Times New Roman" pitchFamily="18" charset="0"/>
              </a:rPr>
              <a:t>Відділ культури, туризму, сім’ї, молоді, спорту та соціальної політики виконавчого комітету Бібрської міської ради</a:t>
            </a:r>
            <a:endParaRPr lang="ru-RU" sz="2400" b="1" dirty="0"/>
          </a:p>
        </p:txBody>
      </p:sp>
      <p:sp>
        <p:nvSpPr>
          <p:cNvPr id="181249" name="Rectangle 1"/>
          <p:cNvSpPr>
            <a:spLocks noChangeArrowheads="1"/>
          </p:cNvSpPr>
          <p:nvPr/>
        </p:nvSpPr>
        <p:spPr bwMode="auto">
          <a:xfrm>
            <a:off x="571472" y="517408"/>
            <a:ext cx="7358114" cy="590931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sz="2200" b="1" i="0" u="none" strike="noStrike" cap="none" normalizeH="0" baseline="0" dirty="0" smtClean="0">
              <a:ln>
                <a:noFill/>
              </a:ln>
              <a:solidFill>
                <a:schemeClr val="tx1"/>
              </a:solidFill>
              <a:effectLst/>
              <a:ea typeface="Calibri" pitchFamily="34"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ru-RU" sz="2200" b="1" i="0" u="none" strike="noStrike" cap="none" normalizeH="0" baseline="0" dirty="0" smtClean="0">
              <a:ln>
                <a:noFill/>
              </a:ln>
              <a:solidFill>
                <a:schemeClr val="tx1"/>
              </a:solidFill>
              <a:effectLst/>
              <a:ea typeface="Calibri" pitchFamily="34" charset="0"/>
              <a:cs typeface="Times New Roman" pitchFamily="18" charset="0"/>
            </a:endParaRPr>
          </a:p>
          <a:p>
            <a:pPr marL="0" marR="0" lvl="0" indent="0" algn="just" defTabSz="914400" rtl="0" eaLnBrk="1" fontAlgn="base" latinLnBrk="0" hangingPunct="1">
              <a:lnSpc>
                <a:spcPct val="100000"/>
              </a:lnSpc>
              <a:spcBef>
                <a:spcPct val="0"/>
              </a:spcBef>
              <a:spcAft>
                <a:spcPct val="0"/>
              </a:spcAft>
              <a:buClrTx/>
              <a:buSzTx/>
              <a:buFontTx/>
              <a:buNone/>
              <a:tabLst/>
            </a:pPr>
            <a:r>
              <a:rPr kumimoji="0" lang="ru-RU" sz="2200" b="1" i="0" u="none" strike="noStrike" cap="none" normalizeH="0" baseline="0" dirty="0" err="1" smtClean="0">
                <a:ln>
                  <a:noFill/>
                </a:ln>
                <a:solidFill>
                  <a:schemeClr val="tx1"/>
                </a:solidFill>
                <a:effectLst/>
                <a:ea typeface="Calibri" pitchFamily="34" charset="0"/>
                <a:cs typeface="Times New Roman" pitchFamily="18" charset="0"/>
              </a:rPr>
              <a:t>виступи</a:t>
            </a:r>
            <a:r>
              <a:rPr kumimoji="0" lang="ru-RU" sz="2200" b="1" i="0" u="none" strike="noStrike" cap="none" normalizeH="0" baseline="0" dirty="0" smtClean="0">
                <a:ln>
                  <a:noFill/>
                </a:ln>
                <a:solidFill>
                  <a:schemeClr val="tx1"/>
                </a:solidFill>
                <a:effectLst/>
                <a:ea typeface="Calibri" pitchFamily="34" charset="0"/>
                <a:cs typeface="Times New Roman" pitchFamily="18" charset="0"/>
              </a:rPr>
              <a:t> </a:t>
            </a:r>
            <a:r>
              <a:rPr kumimoji="0" lang="ru-RU" sz="2200" b="1" i="0" u="none" strike="noStrike" cap="none" normalizeH="0" baseline="0" dirty="0" err="1" smtClean="0">
                <a:ln>
                  <a:noFill/>
                </a:ln>
                <a:solidFill>
                  <a:schemeClr val="tx1"/>
                </a:solidFill>
                <a:effectLst/>
                <a:ea typeface="Calibri" pitchFamily="34" charset="0"/>
                <a:cs typeface="Times New Roman" pitchFamily="18" charset="0"/>
              </a:rPr>
              <a:t>професійних</a:t>
            </a:r>
            <a:r>
              <a:rPr kumimoji="0" lang="ru-RU" sz="2200" b="1" i="0" u="none" strike="noStrike" cap="none" normalizeH="0" baseline="0" dirty="0" smtClean="0">
                <a:ln>
                  <a:noFill/>
                </a:ln>
                <a:solidFill>
                  <a:schemeClr val="tx1"/>
                </a:solidFill>
                <a:effectLst/>
                <a:ea typeface="Calibri" pitchFamily="34" charset="0"/>
                <a:cs typeface="Times New Roman" pitchFamily="18" charset="0"/>
              </a:rPr>
              <a:t> </a:t>
            </a:r>
            <a:r>
              <a:rPr kumimoji="0" lang="ru-RU" sz="2200" b="1" i="0" u="none" strike="noStrike" cap="none" normalizeH="0" baseline="0" dirty="0" err="1" smtClean="0">
                <a:ln>
                  <a:noFill/>
                </a:ln>
                <a:solidFill>
                  <a:schemeClr val="tx1"/>
                </a:solidFill>
                <a:effectLst/>
                <a:ea typeface="Calibri" pitchFamily="34" charset="0"/>
                <a:cs typeface="Times New Roman" pitchFamily="18" charset="0"/>
              </a:rPr>
              <a:t>колективів</a:t>
            </a:r>
            <a:r>
              <a:rPr kumimoji="0" lang="ru-RU" sz="2200" b="1" i="0" u="none" strike="noStrike" cap="none" normalizeH="0" baseline="0" dirty="0" smtClean="0">
                <a:ln>
                  <a:noFill/>
                </a:ln>
                <a:solidFill>
                  <a:schemeClr val="tx1"/>
                </a:solidFill>
                <a:effectLst/>
                <a:ea typeface="Calibri" pitchFamily="34" charset="0"/>
                <a:cs typeface="Times New Roman" pitchFamily="18" charset="0"/>
              </a:rPr>
              <a:t>:</a:t>
            </a:r>
          </a:p>
          <a:p>
            <a:pPr marL="0" marR="0" lvl="0" indent="0" algn="just" defTabSz="914400" rtl="0" eaLnBrk="1" fontAlgn="base" latinLnBrk="0" hangingPunct="1">
              <a:lnSpc>
                <a:spcPct val="100000"/>
              </a:lnSpc>
              <a:spcBef>
                <a:spcPct val="0"/>
              </a:spcBef>
              <a:spcAft>
                <a:spcPct val="0"/>
              </a:spcAft>
              <a:buClrTx/>
              <a:buSzTx/>
              <a:buFontTx/>
              <a:buNone/>
              <a:tabLst/>
            </a:pPr>
            <a:endParaRPr kumimoji="0" lang="ru-RU" sz="2200" b="1" i="0" u="none" strike="noStrike" cap="none" normalizeH="0" baseline="0" dirty="0" smtClean="0">
              <a:ln>
                <a:noFill/>
              </a:ln>
              <a:solidFill>
                <a:schemeClr val="tx1"/>
              </a:solidFill>
              <a:effectLst/>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ru-RU" sz="2200" b="1" i="0" u="none" strike="noStrike" cap="none" normalizeH="0" baseline="0" dirty="0" smtClean="0">
                <a:ln>
                  <a:noFill/>
                </a:ln>
                <a:solidFill>
                  <a:schemeClr val="tx1"/>
                </a:solidFill>
                <a:effectLst/>
                <a:ea typeface="Calibri" pitchFamily="34" charset="0"/>
                <a:cs typeface="Times New Roman" pitchFamily="18" charset="0"/>
              </a:rPr>
              <a:t> </a:t>
            </a:r>
            <a:r>
              <a:rPr kumimoji="0" lang="ru-RU" sz="2200" b="1" i="0" u="none" strike="noStrike" cap="none" normalizeH="0" baseline="0" dirty="0" err="1" smtClean="0">
                <a:ln>
                  <a:noFill/>
                </a:ln>
                <a:solidFill>
                  <a:schemeClr val="tx1"/>
                </a:solidFill>
                <a:effectLst/>
                <a:ea typeface="Calibri" pitchFamily="34" charset="0"/>
                <a:cs typeface="Times New Roman" pitchFamily="18" charset="0"/>
              </a:rPr>
              <a:t>Народний</a:t>
            </a:r>
            <a:r>
              <a:rPr kumimoji="0" lang="ru-RU" sz="2200" b="1" i="0" u="none" strike="noStrike" cap="none" normalizeH="0" baseline="0" dirty="0" smtClean="0">
                <a:ln>
                  <a:noFill/>
                </a:ln>
                <a:solidFill>
                  <a:schemeClr val="tx1"/>
                </a:solidFill>
                <a:effectLst/>
                <a:ea typeface="Calibri" pitchFamily="34" charset="0"/>
                <a:cs typeface="Times New Roman" pitchFamily="18" charset="0"/>
              </a:rPr>
              <a:t> артист </a:t>
            </a:r>
            <a:r>
              <a:rPr kumimoji="0" lang="ru-RU" sz="2200" b="1" i="0" u="none" strike="noStrike" cap="none" normalizeH="0" baseline="0" dirty="0" err="1" smtClean="0">
                <a:ln>
                  <a:noFill/>
                </a:ln>
                <a:solidFill>
                  <a:schemeClr val="tx1"/>
                </a:solidFill>
                <a:effectLst/>
                <a:ea typeface="Calibri" pitchFamily="34" charset="0"/>
                <a:cs typeface="Times New Roman" pitchFamily="18" charset="0"/>
              </a:rPr>
              <a:t>України</a:t>
            </a:r>
            <a:r>
              <a:rPr kumimoji="0" lang="ru-RU" sz="2200" b="1" i="0" u="none" strike="noStrike" cap="none" normalizeH="0" baseline="0" dirty="0" smtClean="0">
                <a:ln>
                  <a:noFill/>
                </a:ln>
                <a:solidFill>
                  <a:schemeClr val="tx1"/>
                </a:solidFill>
                <a:effectLst/>
                <a:ea typeface="Calibri" pitchFamily="34" charset="0"/>
                <a:cs typeface="Times New Roman" pitchFamily="18" charset="0"/>
              </a:rPr>
              <a:t> </a:t>
            </a:r>
            <a:r>
              <a:rPr kumimoji="0" lang="ru-RU" sz="2200" b="1" i="0" u="none" strike="noStrike" cap="none" normalizeH="0" baseline="0" dirty="0" err="1" smtClean="0">
                <a:ln>
                  <a:noFill/>
                </a:ln>
                <a:solidFill>
                  <a:schemeClr val="tx1"/>
                </a:solidFill>
                <a:effectLst/>
                <a:ea typeface="Calibri" pitchFamily="34" charset="0"/>
                <a:cs typeface="Times New Roman" pitchFamily="18" charset="0"/>
              </a:rPr>
              <a:t>І.Богдан</a:t>
            </a:r>
            <a:r>
              <a:rPr kumimoji="0" lang="ru-RU" sz="2200" b="1" i="0" u="none" strike="noStrike" cap="none" normalizeH="0" baseline="0" dirty="0" smtClean="0">
                <a:ln>
                  <a:noFill/>
                </a:ln>
                <a:solidFill>
                  <a:schemeClr val="tx1"/>
                </a:solidFill>
                <a:effectLst/>
                <a:ea typeface="Calibri" pitchFamily="34" charset="0"/>
                <a:cs typeface="Times New Roman" pitchFamily="18" charset="0"/>
              </a:rPr>
              <a:t>, гурт «</a:t>
            </a:r>
            <a:r>
              <a:rPr kumimoji="0" lang="ru-RU" sz="2200" b="1" i="0" u="none" strike="noStrike" cap="none" normalizeH="0" baseline="0" dirty="0" err="1" smtClean="0">
                <a:ln>
                  <a:noFill/>
                </a:ln>
                <a:solidFill>
                  <a:schemeClr val="tx1"/>
                </a:solidFill>
                <a:effectLst/>
                <a:ea typeface="Calibri" pitchFamily="34" charset="0"/>
                <a:cs typeface="Times New Roman" pitchFamily="18" charset="0"/>
              </a:rPr>
              <a:t>Львівські</a:t>
            </a:r>
            <a:r>
              <a:rPr kumimoji="0" lang="ru-RU" sz="2200" b="1" i="0" u="none" strike="noStrike" cap="none" normalizeH="0" baseline="0" dirty="0" smtClean="0">
                <a:ln>
                  <a:noFill/>
                </a:ln>
                <a:solidFill>
                  <a:schemeClr val="tx1"/>
                </a:solidFill>
                <a:effectLst/>
                <a:ea typeface="Calibri" pitchFamily="34" charset="0"/>
                <a:cs typeface="Times New Roman" pitchFamily="18" charset="0"/>
              </a:rPr>
              <a:t> </a:t>
            </a:r>
            <a:r>
              <a:rPr kumimoji="0" lang="ru-RU" sz="2200" b="1" i="0" u="none" strike="noStrike" cap="none" normalizeH="0" baseline="0" dirty="0" err="1" smtClean="0">
                <a:ln>
                  <a:noFill/>
                </a:ln>
                <a:solidFill>
                  <a:schemeClr val="tx1"/>
                </a:solidFill>
                <a:effectLst/>
                <a:ea typeface="Calibri" pitchFamily="34" charset="0"/>
                <a:cs typeface="Times New Roman" pitchFamily="18" charset="0"/>
              </a:rPr>
              <a:t>музики</a:t>
            </a:r>
            <a:r>
              <a:rPr kumimoji="0" lang="ru-RU" sz="2200" b="1" i="0" u="none" strike="noStrike" cap="none" normalizeH="0" baseline="0" dirty="0" smtClean="0">
                <a:ln>
                  <a:noFill/>
                </a:ln>
                <a:solidFill>
                  <a:schemeClr val="tx1"/>
                </a:solidFill>
                <a:effectLst/>
                <a:ea typeface="Calibri" pitchFamily="34" charset="0"/>
                <a:cs typeface="Times New Roman" pitchFamily="18" charset="0"/>
              </a:rPr>
              <a:t>», </a:t>
            </a:r>
            <a:r>
              <a:rPr kumimoji="0" lang="ru-RU" sz="2200" b="1" i="0" u="none" strike="noStrike" cap="none" normalizeH="0" baseline="0" dirty="0" err="1" smtClean="0">
                <a:ln>
                  <a:noFill/>
                </a:ln>
                <a:solidFill>
                  <a:schemeClr val="tx1"/>
                </a:solidFill>
                <a:effectLst/>
                <a:ea typeface="Calibri" pitchFamily="34" charset="0"/>
                <a:cs typeface="Times New Roman" pitchFamily="18" charset="0"/>
              </a:rPr>
              <a:t>гурт</a:t>
            </a:r>
            <a:r>
              <a:rPr kumimoji="0" lang="ru-RU" sz="2200" b="1" i="0" u="none" strike="noStrike" cap="none" normalizeH="0" baseline="0" dirty="0" smtClean="0">
                <a:ln>
                  <a:noFill/>
                </a:ln>
                <a:solidFill>
                  <a:schemeClr val="tx1"/>
                </a:solidFill>
                <a:effectLst/>
                <a:ea typeface="Calibri" pitchFamily="34" charset="0"/>
                <a:cs typeface="Times New Roman" pitchFamily="18" charset="0"/>
              </a:rPr>
              <a:t> «Полюс», </a:t>
            </a:r>
            <a:r>
              <a:rPr kumimoji="0" lang="ru-RU" sz="2200" b="1" i="0" u="none" strike="noStrike" cap="none" normalizeH="0" baseline="0" dirty="0" err="1" smtClean="0">
                <a:ln>
                  <a:noFill/>
                </a:ln>
                <a:solidFill>
                  <a:schemeClr val="tx1"/>
                </a:solidFill>
                <a:effectLst/>
                <a:ea typeface="Calibri" pitchFamily="34" charset="0"/>
                <a:cs typeface="Times New Roman" pitchFamily="18" charset="0"/>
              </a:rPr>
              <a:t>Н.Фаліон</a:t>
            </a:r>
            <a:r>
              <a:rPr kumimoji="0" lang="ru-RU" sz="2200" b="1" i="0" u="none" strike="noStrike" cap="none" normalizeH="0" baseline="0" dirty="0" smtClean="0">
                <a:ln>
                  <a:noFill/>
                </a:ln>
                <a:solidFill>
                  <a:schemeClr val="tx1"/>
                </a:solidFill>
                <a:effectLst/>
                <a:ea typeface="Calibri" pitchFamily="34" charset="0"/>
                <a:cs typeface="Times New Roman" pitchFamily="18" charset="0"/>
              </a:rPr>
              <a:t> «</a:t>
            </a:r>
            <a:r>
              <a:rPr kumimoji="0" lang="ru-RU" sz="2200" b="1" i="0" u="none" strike="noStrike" cap="none" normalizeH="0" baseline="0" dirty="0" err="1" smtClean="0">
                <a:ln>
                  <a:noFill/>
                </a:ln>
                <a:solidFill>
                  <a:schemeClr val="tx1"/>
                </a:solidFill>
                <a:effectLst/>
                <a:ea typeface="Calibri" pitchFamily="34" charset="0"/>
                <a:cs typeface="Times New Roman" pitchFamily="18" charset="0"/>
              </a:rPr>
              <a:t>Лісапетний</a:t>
            </a:r>
            <a:r>
              <a:rPr kumimoji="0" lang="ru-RU" sz="2200" b="1" i="0" u="none" strike="noStrike" cap="none" normalizeH="0" baseline="0" dirty="0" smtClean="0">
                <a:ln>
                  <a:noFill/>
                </a:ln>
                <a:solidFill>
                  <a:schemeClr val="tx1"/>
                </a:solidFill>
                <a:effectLst/>
                <a:ea typeface="Calibri" pitchFamily="34" charset="0"/>
                <a:cs typeface="Times New Roman" pitchFamily="18" charset="0"/>
              </a:rPr>
              <a:t> </a:t>
            </a:r>
            <a:r>
              <a:rPr kumimoji="0" lang="ru-RU" sz="2200" b="1" i="0" u="none" strike="noStrike" cap="none" normalizeH="0" baseline="0" dirty="0" err="1" smtClean="0">
                <a:ln>
                  <a:noFill/>
                </a:ln>
                <a:solidFill>
                  <a:schemeClr val="tx1"/>
                </a:solidFill>
                <a:effectLst/>
                <a:ea typeface="Calibri" pitchFamily="34" charset="0"/>
                <a:cs typeface="Times New Roman" pitchFamily="18" charset="0"/>
              </a:rPr>
              <a:t>батальйон</a:t>
            </a:r>
            <a:r>
              <a:rPr kumimoji="0" lang="ru-RU" sz="2200" b="1" i="0" u="none" strike="noStrike" cap="none" normalizeH="0" baseline="0" dirty="0" smtClean="0">
                <a:ln>
                  <a:noFill/>
                </a:ln>
                <a:solidFill>
                  <a:schemeClr val="tx1"/>
                </a:solidFill>
                <a:effectLst/>
                <a:ea typeface="Calibri" pitchFamily="34" charset="0"/>
                <a:cs typeface="Times New Roman" pitchFamily="18" charset="0"/>
              </a:rPr>
              <a:t>», </a:t>
            </a:r>
            <a:r>
              <a:rPr kumimoji="0" lang="ru-RU" sz="2200" b="1" i="0" u="none" strike="noStrike" cap="none" normalizeH="0" baseline="0" dirty="0" err="1" smtClean="0">
                <a:ln>
                  <a:noFill/>
                </a:ln>
                <a:solidFill>
                  <a:schemeClr val="tx1"/>
                </a:solidFill>
                <a:effectLst/>
                <a:ea typeface="Calibri" pitchFamily="34" charset="0"/>
                <a:cs typeface="Times New Roman" pitchFamily="18" charset="0"/>
              </a:rPr>
              <a:t>Народний</a:t>
            </a:r>
            <a:r>
              <a:rPr kumimoji="0" lang="ru-RU" sz="2200" b="1" i="0" u="none" strike="noStrike" cap="none" normalizeH="0" baseline="0" dirty="0" smtClean="0">
                <a:ln>
                  <a:noFill/>
                </a:ln>
                <a:solidFill>
                  <a:schemeClr val="tx1"/>
                </a:solidFill>
                <a:effectLst/>
                <a:ea typeface="Calibri" pitchFamily="34" charset="0"/>
                <a:cs typeface="Times New Roman" pitchFamily="18" charset="0"/>
              </a:rPr>
              <a:t> </a:t>
            </a:r>
            <a:r>
              <a:rPr kumimoji="0" lang="ru-RU" sz="2200" b="1" i="0" u="none" strike="noStrike" cap="none" normalizeH="0" baseline="0" dirty="0" err="1" smtClean="0">
                <a:ln>
                  <a:noFill/>
                </a:ln>
                <a:solidFill>
                  <a:schemeClr val="tx1"/>
                </a:solidFill>
                <a:effectLst/>
                <a:ea typeface="Calibri" pitchFamily="34" charset="0"/>
                <a:cs typeface="Times New Roman" pitchFamily="18" charset="0"/>
              </a:rPr>
              <a:t>вокально-хореогрфічний</a:t>
            </a:r>
            <a:r>
              <a:rPr kumimoji="0" lang="ru-RU" sz="2200" b="1" i="0" u="none" strike="noStrike" cap="none" normalizeH="0" baseline="0" dirty="0" smtClean="0">
                <a:ln>
                  <a:noFill/>
                </a:ln>
                <a:solidFill>
                  <a:schemeClr val="tx1"/>
                </a:solidFill>
                <a:effectLst/>
                <a:ea typeface="Calibri" pitchFamily="34" charset="0"/>
                <a:cs typeface="Times New Roman" pitchFamily="18" charset="0"/>
              </a:rPr>
              <a:t> ансамбль «</a:t>
            </a:r>
            <a:r>
              <a:rPr kumimoji="0" lang="ru-RU" sz="2200" b="1" i="0" u="none" strike="noStrike" cap="none" normalizeH="0" baseline="0" dirty="0" err="1" smtClean="0">
                <a:ln>
                  <a:noFill/>
                </a:ln>
                <a:solidFill>
                  <a:schemeClr val="tx1"/>
                </a:solidFill>
                <a:effectLst/>
                <a:ea typeface="Calibri" pitchFamily="34" charset="0"/>
                <a:cs typeface="Times New Roman" pitchFamily="18" charset="0"/>
              </a:rPr>
              <a:t>Галичина</a:t>
            </a:r>
            <a:r>
              <a:rPr kumimoji="0" lang="ru-RU" sz="2200" b="1" i="0" u="none" strike="noStrike" cap="none" normalizeH="0" baseline="0" dirty="0" smtClean="0">
                <a:ln>
                  <a:noFill/>
                </a:ln>
                <a:solidFill>
                  <a:schemeClr val="tx1"/>
                </a:solidFill>
                <a:effectLst/>
                <a:ea typeface="Calibri" pitchFamily="34" charset="0"/>
                <a:cs typeface="Times New Roman" pitchFamily="18" charset="0"/>
              </a:rPr>
              <a:t>», «</a:t>
            </a:r>
            <a:r>
              <a:rPr kumimoji="0" lang="ru-RU" sz="2200" b="1" i="0" u="none" strike="noStrike" cap="none" normalizeH="0" baseline="0" dirty="0" err="1" smtClean="0">
                <a:ln>
                  <a:noFill/>
                </a:ln>
                <a:solidFill>
                  <a:schemeClr val="tx1"/>
                </a:solidFill>
                <a:effectLst/>
                <a:ea typeface="Calibri" pitchFamily="34" charset="0"/>
                <a:cs typeface="Times New Roman" pitchFamily="18" charset="0"/>
              </a:rPr>
              <a:t>Викрутасики</a:t>
            </a:r>
            <a:r>
              <a:rPr kumimoji="0" lang="ru-RU" sz="2200" b="1" i="0" u="none" strike="noStrike" cap="none" normalizeH="0" baseline="0" dirty="0" smtClean="0">
                <a:ln>
                  <a:noFill/>
                </a:ln>
                <a:solidFill>
                  <a:schemeClr val="tx1"/>
                </a:solidFill>
                <a:effectLst/>
                <a:ea typeface="Calibri" pitchFamily="34" charset="0"/>
                <a:cs typeface="Times New Roman" pitchFamily="18" charset="0"/>
              </a:rPr>
              <a:t>», </a:t>
            </a:r>
            <a:r>
              <a:rPr kumimoji="0" lang="ru-RU" sz="2200" b="1" i="0" u="none" strike="noStrike" cap="none" normalizeH="0" baseline="0" dirty="0" err="1" smtClean="0">
                <a:ln>
                  <a:noFill/>
                </a:ln>
                <a:solidFill>
                  <a:schemeClr val="tx1"/>
                </a:solidFill>
                <a:effectLst/>
                <a:ea typeface="Calibri" pitchFamily="34" charset="0"/>
                <a:cs typeface="Times New Roman" pitchFamily="18" charset="0"/>
              </a:rPr>
              <a:t>Народний</a:t>
            </a:r>
            <a:r>
              <a:rPr kumimoji="0" lang="ru-RU" sz="2200" b="1" i="0" u="none" strike="noStrike" cap="none" normalizeH="0" baseline="0" dirty="0" smtClean="0">
                <a:ln>
                  <a:noFill/>
                </a:ln>
                <a:solidFill>
                  <a:schemeClr val="tx1"/>
                </a:solidFill>
                <a:effectLst/>
                <a:ea typeface="Calibri" pitchFamily="34" charset="0"/>
                <a:cs typeface="Times New Roman" pitchFamily="18" charset="0"/>
              </a:rPr>
              <a:t> артист </a:t>
            </a:r>
            <a:r>
              <a:rPr kumimoji="0" lang="ru-RU" sz="2200" b="1" i="0" u="none" strike="noStrike" cap="none" normalizeH="0" baseline="0" dirty="0" err="1" smtClean="0">
                <a:ln>
                  <a:noFill/>
                </a:ln>
                <a:solidFill>
                  <a:schemeClr val="tx1"/>
                </a:solidFill>
                <a:effectLst/>
                <a:ea typeface="Calibri" pitchFamily="34" charset="0"/>
                <a:cs typeface="Times New Roman" pitchFamily="18" charset="0"/>
              </a:rPr>
              <a:t>України</a:t>
            </a:r>
            <a:r>
              <a:rPr kumimoji="0" lang="ru-RU" sz="2200" b="1" i="0" u="none" strike="noStrike" cap="none" normalizeH="0" baseline="0" dirty="0" smtClean="0">
                <a:ln>
                  <a:noFill/>
                </a:ln>
                <a:solidFill>
                  <a:schemeClr val="tx1"/>
                </a:solidFill>
                <a:effectLst/>
                <a:ea typeface="Calibri" pitchFamily="34" charset="0"/>
                <a:cs typeface="Times New Roman" pitchFamily="18" charset="0"/>
              </a:rPr>
              <a:t> </a:t>
            </a:r>
            <a:r>
              <a:rPr kumimoji="0" lang="ru-RU" sz="2200" b="1" i="0" u="none" strike="noStrike" cap="none" normalizeH="0" baseline="0" dirty="0" err="1" smtClean="0">
                <a:ln>
                  <a:noFill/>
                </a:ln>
                <a:solidFill>
                  <a:schemeClr val="tx1"/>
                </a:solidFill>
                <a:effectLst/>
                <a:ea typeface="Calibri" pitchFamily="34" charset="0"/>
                <a:cs typeface="Times New Roman" pitchFamily="18" charset="0"/>
              </a:rPr>
              <a:t>П.Дворський</a:t>
            </a:r>
            <a:r>
              <a:rPr kumimoji="0" lang="ru-RU" sz="2200" b="1" i="0" u="none" strike="noStrike" cap="none" normalizeH="0" baseline="0" dirty="0" smtClean="0">
                <a:ln>
                  <a:noFill/>
                </a:ln>
                <a:solidFill>
                  <a:schemeClr val="tx1"/>
                </a:solidFill>
                <a:effectLst/>
                <a:ea typeface="Calibri" pitchFamily="34" charset="0"/>
                <a:cs typeface="Times New Roman" pitchFamily="18" charset="0"/>
              </a:rPr>
              <a:t>, </a:t>
            </a:r>
            <a:r>
              <a:rPr kumimoji="0" lang="ru-RU" sz="2200" b="1" i="0" u="none" strike="noStrike" cap="none" normalizeH="0" baseline="0" dirty="0" err="1" smtClean="0">
                <a:ln>
                  <a:noFill/>
                </a:ln>
                <a:solidFill>
                  <a:schemeClr val="tx1"/>
                </a:solidFill>
                <a:effectLst/>
                <a:ea typeface="Calibri" pitchFamily="34" charset="0"/>
                <a:cs typeface="Times New Roman" pitchFamily="18" charset="0"/>
              </a:rPr>
              <a:t>співачка</a:t>
            </a:r>
            <a:r>
              <a:rPr kumimoji="0" lang="ru-RU" sz="2200" b="1" i="0" u="none" strike="noStrike" cap="none" normalizeH="0" baseline="0" dirty="0" smtClean="0">
                <a:ln>
                  <a:noFill/>
                </a:ln>
                <a:solidFill>
                  <a:schemeClr val="tx1"/>
                </a:solidFill>
                <a:effectLst/>
                <a:ea typeface="Calibri" pitchFamily="34" charset="0"/>
                <a:cs typeface="Times New Roman" pitchFamily="18" charset="0"/>
              </a:rPr>
              <a:t> </a:t>
            </a:r>
            <a:r>
              <a:rPr kumimoji="0" lang="ru-RU" sz="2200" b="1" i="0" u="none" strike="noStrike" cap="none" normalizeH="0" baseline="0" dirty="0" err="1" smtClean="0">
                <a:ln>
                  <a:noFill/>
                </a:ln>
                <a:solidFill>
                  <a:schemeClr val="tx1"/>
                </a:solidFill>
                <a:effectLst/>
                <a:ea typeface="Calibri" pitchFamily="34" charset="0"/>
                <a:cs typeface="Times New Roman" pitchFamily="18" charset="0"/>
              </a:rPr>
              <a:t>О.Винницька</a:t>
            </a:r>
            <a:r>
              <a:rPr kumimoji="0" lang="ru-RU" sz="2200" b="1" i="0" u="none" strike="noStrike" cap="none" normalizeH="0" baseline="0" dirty="0" smtClean="0">
                <a:ln>
                  <a:noFill/>
                </a:ln>
                <a:solidFill>
                  <a:schemeClr val="tx1"/>
                </a:solidFill>
                <a:effectLst/>
                <a:ea typeface="Calibri" pitchFamily="34" charset="0"/>
                <a:cs typeface="Times New Roman" pitchFamily="18" charset="0"/>
              </a:rPr>
              <a:t>, </a:t>
            </a:r>
            <a:r>
              <a:rPr kumimoji="0" lang="ru-RU" sz="2200" b="1" i="0" u="none" strike="noStrike" cap="none" normalizeH="0" baseline="0" dirty="0" err="1" smtClean="0">
                <a:ln>
                  <a:noFill/>
                </a:ln>
                <a:solidFill>
                  <a:schemeClr val="tx1"/>
                </a:solidFill>
                <a:effectLst/>
                <a:ea typeface="Calibri" pitchFamily="34" charset="0"/>
                <a:cs typeface="Times New Roman" pitchFamily="18" charset="0"/>
              </a:rPr>
              <a:t>Збірна</a:t>
            </a:r>
            <a:r>
              <a:rPr kumimoji="0" lang="ru-RU" sz="2200" b="1" i="0" u="none" strike="noStrike" cap="none" normalizeH="0" baseline="0" dirty="0" smtClean="0">
                <a:ln>
                  <a:noFill/>
                </a:ln>
                <a:solidFill>
                  <a:schemeClr val="tx1"/>
                </a:solidFill>
                <a:effectLst/>
                <a:ea typeface="Calibri" pitchFamily="34" charset="0"/>
                <a:cs typeface="Times New Roman" pitchFamily="18" charset="0"/>
              </a:rPr>
              <a:t> </a:t>
            </a:r>
            <a:r>
              <a:rPr kumimoji="0" lang="ru-RU" sz="2200" b="1" i="0" u="none" strike="noStrike" cap="none" normalizeH="0" baseline="0" dirty="0" err="1" smtClean="0">
                <a:ln>
                  <a:noFill/>
                </a:ln>
                <a:solidFill>
                  <a:schemeClr val="tx1"/>
                </a:solidFill>
                <a:effectLst/>
                <a:ea typeface="Calibri" pitchFamily="34" charset="0"/>
                <a:cs typeface="Times New Roman" pitchFamily="18" charset="0"/>
              </a:rPr>
              <a:t>ліга</a:t>
            </a:r>
            <a:r>
              <a:rPr kumimoji="0" lang="ru-RU" sz="2200" b="1" i="0" u="none" strike="noStrike" cap="none" normalizeH="0" baseline="0" dirty="0" smtClean="0">
                <a:ln>
                  <a:noFill/>
                </a:ln>
                <a:solidFill>
                  <a:schemeClr val="tx1"/>
                </a:solidFill>
                <a:effectLst/>
                <a:ea typeface="Calibri" pitchFamily="34" charset="0"/>
                <a:cs typeface="Times New Roman" pitchFamily="18" charset="0"/>
              </a:rPr>
              <a:t> </a:t>
            </a:r>
            <a:r>
              <a:rPr kumimoji="0" lang="ru-RU" sz="2200" b="1" i="0" u="none" strike="noStrike" cap="none" normalizeH="0" baseline="0" dirty="0" err="1" smtClean="0">
                <a:ln>
                  <a:noFill/>
                </a:ln>
                <a:solidFill>
                  <a:schemeClr val="tx1"/>
                </a:solidFill>
                <a:effectLst/>
                <a:ea typeface="Calibri" pitchFamily="34" charset="0"/>
                <a:cs typeface="Times New Roman" pitchFamily="18" charset="0"/>
              </a:rPr>
              <a:t>сміху</a:t>
            </a:r>
            <a:r>
              <a:rPr kumimoji="0" lang="ru-RU" sz="2200" b="1" i="0" u="none" strike="noStrike" cap="none" normalizeH="0" baseline="0" dirty="0" smtClean="0">
                <a:ln>
                  <a:noFill/>
                </a:ln>
                <a:solidFill>
                  <a:schemeClr val="tx1"/>
                </a:solidFill>
                <a:effectLst/>
                <a:ea typeface="Calibri" pitchFamily="34" charset="0"/>
                <a:cs typeface="Times New Roman" pitchFamily="18" charset="0"/>
              </a:rPr>
              <a:t>, цирк «</a:t>
            </a:r>
            <a:r>
              <a:rPr kumimoji="0" lang="ru-RU" sz="2200" b="1" i="0" u="none" strike="noStrike" cap="none" normalizeH="0" baseline="0" dirty="0" err="1" smtClean="0">
                <a:ln>
                  <a:noFill/>
                </a:ln>
                <a:solidFill>
                  <a:schemeClr val="tx1"/>
                </a:solidFill>
                <a:effectLst/>
                <a:ea typeface="Calibri" pitchFamily="34" charset="0"/>
                <a:cs typeface="Times New Roman" pitchFamily="18" charset="0"/>
              </a:rPr>
              <a:t>Бонаві</a:t>
            </a:r>
            <a:r>
              <a:rPr kumimoji="0" lang="ru-RU" sz="2200" b="1" i="0" u="none" strike="noStrike" cap="none" normalizeH="0" baseline="0" dirty="0" smtClean="0">
                <a:ln>
                  <a:noFill/>
                </a:ln>
                <a:solidFill>
                  <a:schemeClr val="tx1"/>
                </a:solidFill>
                <a:effectLst/>
                <a:ea typeface="Calibri" pitchFamily="34" charset="0"/>
                <a:cs typeface="Times New Roman" pitchFamily="18" charset="0"/>
              </a:rPr>
              <a:t>», </a:t>
            </a:r>
            <a:r>
              <a:rPr kumimoji="0" lang="ru-RU" sz="2200" b="1" i="0" u="none" strike="noStrike" cap="none" normalizeH="0" baseline="0" dirty="0" err="1" smtClean="0">
                <a:ln>
                  <a:noFill/>
                </a:ln>
                <a:solidFill>
                  <a:schemeClr val="tx1"/>
                </a:solidFill>
                <a:effectLst/>
                <a:ea typeface="Calibri" pitchFamily="34" charset="0"/>
                <a:cs typeface="Times New Roman" pitchFamily="18" charset="0"/>
              </a:rPr>
              <a:t>Національний</a:t>
            </a:r>
            <a:r>
              <a:rPr kumimoji="0" lang="ru-RU" sz="2200" b="1" i="0" u="none" strike="noStrike" cap="none" normalizeH="0" baseline="0" dirty="0" smtClean="0">
                <a:ln>
                  <a:noFill/>
                </a:ln>
                <a:solidFill>
                  <a:schemeClr val="tx1"/>
                </a:solidFill>
                <a:effectLst/>
                <a:ea typeface="Calibri" pitchFamily="34" charset="0"/>
                <a:cs typeface="Times New Roman" pitchFamily="18" charset="0"/>
              </a:rPr>
              <a:t> </a:t>
            </a:r>
            <a:r>
              <a:rPr kumimoji="0" lang="ru-RU" sz="2200" b="1" i="0" u="none" strike="noStrike" cap="none" normalizeH="0" baseline="0" dirty="0" err="1" smtClean="0">
                <a:ln>
                  <a:noFill/>
                </a:ln>
                <a:solidFill>
                  <a:schemeClr val="tx1"/>
                </a:solidFill>
                <a:effectLst/>
                <a:ea typeface="Calibri" pitchFamily="34" charset="0"/>
                <a:cs typeface="Times New Roman" pitchFamily="18" charset="0"/>
              </a:rPr>
              <a:t>академічний</a:t>
            </a:r>
            <a:r>
              <a:rPr kumimoji="0" lang="ru-RU" sz="2200" b="1" i="0" u="none" strike="noStrike" cap="none" normalizeH="0" baseline="0" dirty="0" smtClean="0">
                <a:ln>
                  <a:noFill/>
                </a:ln>
                <a:solidFill>
                  <a:schemeClr val="tx1"/>
                </a:solidFill>
                <a:effectLst/>
                <a:ea typeface="Calibri" pitchFamily="34" charset="0"/>
                <a:cs typeface="Times New Roman" pitchFamily="18" charset="0"/>
              </a:rPr>
              <a:t> ансамбль </a:t>
            </a:r>
            <a:r>
              <a:rPr kumimoji="0" lang="ru-RU" sz="2200" b="1" i="0" u="none" strike="noStrike" cap="none" normalizeH="0" baseline="0" dirty="0" err="1" smtClean="0">
                <a:ln>
                  <a:noFill/>
                </a:ln>
                <a:solidFill>
                  <a:schemeClr val="tx1"/>
                </a:solidFill>
                <a:effectLst/>
                <a:ea typeface="Calibri" pitchFamily="34" charset="0"/>
                <a:cs typeface="Times New Roman" pitchFamily="18" charset="0"/>
              </a:rPr>
              <a:t>пісні</a:t>
            </a:r>
            <a:r>
              <a:rPr kumimoji="0" lang="ru-RU" sz="2200" b="1" i="0" u="none" strike="noStrike" cap="none" normalizeH="0" baseline="0" dirty="0" smtClean="0">
                <a:ln>
                  <a:noFill/>
                </a:ln>
                <a:solidFill>
                  <a:schemeClr val="tx1"/>
                </a:solidFill>
                <a:effectLst/>
                <a:ea typeface="Calibri" pitchFamily="34" charset="0"/>
                <a:cs typeface="Times New Roman" pitchFamily="18" charset="0"/>
              </a:rPr>
              <a:t> </a:t>
            </a:r>
            <a:r>
              <a:rPr kumimoji="0" lang="ru-RU" sz="2200" b="1" i="0" u="none" strike="noStrike" cap="none" normalizeH="0" baseline="0" dirty="0" err="1" smtClean="0">
                <a:ln>
                  <a:noFill/>
                </a:ln>
                <a:solidFill>
                  <a:schemeClr val="tx1"/>
                </a:solidFill>
                <a:effectLst/>
                <a:ea typeface="Calibri" pitchFamily="34" charset="0"/>
                <a:cs typeface="Times New Roman" pitchFamily="18" charset="0"/>
              </a:rPr>
              <a:t>і</a:t>
            </a:r>
            <a:r>
              <a:rPr kumimoji="0" lang="ru-RU" sz="2200" b="1" i="0" u="none" strike="noStrike" cap="none" normalizeH="0" baseline="0" dirty="0" smtClean="0">
                <a:ln>
                  <a:noFill/>
                </a:ln>
                <a:solidFill>
                  <a:schemeClr val="tx1"/>
                </a:solidFill>
                <a:effectLst/>
                <a:ea typeface="Calibri" pitchFamily="34" charset="0"/>
                <a:cs typeface="Times New Roman" pitchFamily="18" charset="0"/>
              </a:rPr>
              <a:t> </a:t>
            </a:r>
            <a:r>
              <a:rPr kumimoji="0" lang="ru-RU" sz="2200" b="1" i="0" u="none" strike="noStrike" cap="none" normalizeH="0" baseline="0" dirty="0" err="1" smtClean="0">
                <a:ln>
                  <a:noFill/>
                </a:ln>
                <a:solidFill>
                  <a:schemeClr val="tx1"/>
                </a:solidFill>
                <a:effectLst/>
                <a:ea typeface="Calibri" pitchFamily="34" charset="0"/>
                <a:cs typeface="Times New Roman" pitchFamily="18" charset="0"/>
              </a:rPr>
              <a:t>танцю</a:t>
            </a:r>
            <a:r>
              <a:rPr kumimoji="0" lang="ru-RU" sz="2200" b="1" i="0" u="none" strike="noStrike" cap="none" normalizeH="0" baseline="0" dirty="0" smtClean="0">
                <a:ln>
                  <a:noFill/>
                </a:ln>
                <a:solidFill>
                  <a:schemeClr val="tx1"/>
                </a:solidFill>
                <a:effectLst/>
                <a:ea typeface="Calibri" pitchFamily="34" charset="0"/>
                <a:cs typeface="Times New Roman" pitchFamily="18" charset="0"/>
              </a:rPr>
              <a:t> «</a:t>
            </a:r>
            <a:r>
              <a:rPr kumimoji="0" lang="ru-RU" sz="2200" b="1" i="0" u="none" strike="noStrike" cap="none" normalizeH="0" baseline="0" dirty="0" err="1" smtClean="0">
                <a:ln>
                  <a:noFill/>
                </a:ln>
                <a:solidFill>
                  <a:schemeClr val="tx1"/>
                </a:solidFill>
                <a:effectLst/>
                <a:ea typeface="Calibri" pitchFamily="34" charset="0"/>
                <a:cs typeface="Times New Roman" pitchFamily="18" charset="0"/>
              </a:rPr>
              <a:t>Гуцулія</a:t>
            </a:r>
            <a:r>
              <a:rPr kumimoji="0" lang="ru-RU" sz="2200" b="1" i="0" u="none" strike="noStrike" cap="none" normalizeH="0" baseline="0" dirty="0" smtClean="0">
                <a:ln>
                  <a:noFill/>
                </a:ln>
                <a:solidFill>
                  <a:schemeClr val="tx1"/>
                </a:solidFill>
                <a:effectLst/>
                <a:ea typeface="Calibri" pitchFamily="34" charset="0"/>
                <a:cs typeface="Times New Roman" pitchFamily="18" charset="0"/>
              </a:rPr>
              <a:t>», Народна </a:t>
            </a:r>
            <a:r>
              <a:rPr kumimoji="0" lang="ru-RU" sz="2200" b="1" i="0" u="none" strike="noStrike" cap="none" normalizeH="0" baseline="0" dirty="0" err="1" smtClean="0">
                <a:ln>
                  <a:noFill/>
                </a:ln>
                <a:solidFill>
                  <a:schemeClr val="tx1"/>
                </a:solidFill>
                <a:effectLst/>
                <a:ea typeface="Calibri" pitchFamily="34" charset="0"/>
                <a:cs typeface="Times New Roman" pitchFamily="18" charset="0"/>
              </a:rPr>
              <a:t>капела</a:t>
            </a:r>
            <a:r>
              <a:rPr kumimoji="0" lang="ru-RU" sz="2200" b="1" i="0" u="none" strike="noStrike" cap="none" normalizeH="0" baseline="0" dirty="0" smtClean="0">
                <a:ln>
                  <a:noFill/>
                </a:ln>
                <a:solidFill>
                  <a:schemeClr val="tx1"/>
                </a:solidFill>
                <a:effectLst/>
                <a:ea typeface="Calibri" pitchFamily="34" charset="0"/>
                <a:cs typeface="Times New Roman" pitchFamily="18" charset="0"/>
              </a:rPr>
              <a:t> </a:t>
            </a:r>
            <a:r>
              <a:rPr kumimoji="0" lang="ru-RU" sz="2200" b="1" i="0" u="none" strike="noStrike" cap="none" normalizeH="0" baseline="0" dirty="0" err="1" smtClean="0">
                <a:ln>
                  <a:noFill/>
                </a:ln>
                <a:solidFill>
                  <a:schemeClr val="tx1"/>
                </a:solidFill>
                <a:effectLst/>
                <a:ea typeface="Calibri" pitchFamily="34" charset="0"/>
                <a:cs typeface="Times New Roman" pitchFamily="18" charset="0"/>
              </a:rPr>
              <a:t>бандуристів</a:t>
            </a:r>
            <a:r>
              <a:rPr kumimoji="0" lang="ru-RU" sz="2200" b="1" i="0" u="none" strike="noStrike" cap="none" normalizeH="0" baseline="0" dirty="0" smtClean="0">
                <a:ln>
                  <a:noFill/>
                </a:ln>
                <a:solidFill>
                  <a:schemeClr val="tx1"/>
                </a:solidFill>
                <a:effectLst/>
                <a:ea typeface="Calibri" pitchFamily="34" charset="0"/>
                <a:cs typeface="Times New Roman" pitchFamily="18" charset="0"/>
              </a:rPr>
              <a:t>.</a:t>
            </a:r>
          </a:p>
          <a:p>
            <a:pPr algn="just"/>
            <a:r>
              <a:rPr lang="ru-RU" sz="2400" dirty="0" err="1" smtClean="0"/>
              <a:t>Екскурсії</a:t>
            </a:r>
            <a:r>
              <a:rPr lang="ru-RU" sz="2400" dirty="0" smtClean="0"/>
              <a:t>:</a:t>
            </a:r>
          </a:p>
          <a:p>
            <a:pPr algn="just"/>
            <a:r>
              <a:rPr lang="ru-RU" sz="2400" dirty="0" smtClean="0"/>
              <a:t>-	</a:t>
            </a:r>
            <a:r>
              <a:rPr lang="ru-RU" sz="2200" b="1" dirty="0" err="1" smtClean="0"/>
              <a:t>Екскурсії</a:t>
            </a:r>
            <a:r>
              <a:rPr lang="ru-RU" sz="2200" b="1" dirty="0" smtClean="0"/>
              <a:t> по </a:t>
            </a:r>
            <a:r>
              <a:rPr lang="ru-RU" sz="2200" b="1" dirty="0" err="1" smtClean="0"/>
              <a:t>Бібрці</a:t>
            </a:r>
            <a:r>
              <a:rPr lang="ru-RU" sz="2200" b="1" dirty="0" smtClean="0"/>
              <a:t> для </a:t>
            </a:r>
            <a:r>
              <a:rPr lang="ru-RU" sz="2200" b="1" dirty="0" err="1" smtClean="0"/>
              <a:t>туристичних</a:t>
            </a:r>
            <a:r>
              <a:rPr lang="ru-RU" sz="2200" b="1" dirty="0" smtClean="0"/>
              <a:t> </a:t>
            </a:r>
            <a:r>
              <a:rPr lang="ru-RU" sz="2200" b="1" dirty="0" err="1" smtClean="0"/>
              <a:t>груп</a:t>
            </a:r>
            <a:r>
              <a:rPr lang="ru-RU" sz="2200" b="1" dirty="0" smtClean="0"/>
              <a:t> </a:t>
            </a:r>
            <a:r>
              <a:rPr lang="ru-RU" sz="2200" b="1" dirty="0" err="1" smtClean="0"/>
              <a:t>від</a:t>
            </a:r>
            <a:r>
              <a:rPr lang="ru-RU" sz="2200" b="1" dirty="0" smtClean="0"/>
              <a:t> </a:t>
            </a:r>
            <a:r>
              <a:rPr lang="ru-RU" sz="2200" b="1" dirty="0" err="1" smtClean="0"/>
              <a:t>турфірми</a:t>
            </a:r>
            <a:r>
              <a:rPr lang="ru-RU" sz="2200" b="1" dirty="0" smtClean="0"/>
              <a:t> «</a:t>
            </a:r>
            <a:r>
              <a:rPr lang="ru-RU" sz="2200" b="1" dirty="0" err="1" smtClean="0"/>
              <a:t>Відвідай</a:t>
            </a:r>
            <a:r>
              <a:rPr lang="ru-RU" sz="2200" b="1" dirty="0" smtClean="0"/>
              <a:t>», </a:t>
            </a:r>
            <a:r>
              <a:rPr lang="ru-RU" sz="2200" b="1" dirty="0" err="1" smtClean="0"/>
              <a:t>для</a:t>
            </a:r>
            <a:r>
              <a:rPr lang="ru-RU" sz="2200" b="1" dirty="0" smtClean="0"/>
              <a:t> </a:t>
            </a:r>
            <a:r>
              <a:rPr lang="ru-RU" sz="2200" b="1" dirty="0" err="1" smtClean="0"/>
              <a:t>туристів</a:t>
            </a:r>
            <a:r>
              <a:rPr lang="ru-RU" sz="2200" b="1" dirty="0" smtClean="0"/>
              <a:t> </a:t>
            </a:r>
            <a:r>
              <a:rPr lang="ru-RU" sz="2200" b="1" dirty="0" err="1" smtClean="0"/>
              <a:t>із</a:t>
            </a:r>
            <a:r>
              <a:rPr lang="ru-RU" sz="2200" b="1" dirty="0" smtClean="0"/>
              <a:t> </a:t>
            </a:r>
            <a:r>
              <a:rPr lang="ru-RU" sz="2200" b="1" dirty="0" err="1" smtClean="0"/>
              <a:t>Польщі</a:t>
            </a:r>
            <a:r>
              <a:rPr lang="ru-RU" sz="2200" b="1" dirty="0" smtClean="0"/>
              <a:t>, </a:t>
            </a:r>
            <a:r>
              <a:rPr lang="ru-RU" sz="2200" b="1" dirty="0" err="1" smtClean="0"/>
              <a:t>Ізраїлю</a:t>
            </a:r>
            <a:r>
              <a:rPr lang="ru-RU" sz="2200" b="1" dirty="0" smtClean="0"/>
              <a:t>;</a:t>
            </a:r>
          </a:p>
          <a:p>
            <a:pPr algn="just"/>
            <a:r>
              <a:rPr lang="ru-RU" sz="2200" b="1" dirty="0" smtClean="0"/>
              <a:t>-	</a:t>
            </a:r>
            <a:r>
              <a:rPr lang="ru-RU" sz="2200" b="1" dirty="0" err="1" smtClean="0"/>
              <a:t>Сходження</a:t>
            </a:r>
            <a:r>
              <a:rPr lang="ru-RU" sz="2200" b="1" dirty="0" smtClean="0"/>
              <a:t>  на гору </a:t>
            </a:r>
            <a:r>
              <a:rPr lang="ru-RU" sz="2200" b="1" dirty="0" err="1" smtClean="0"/>
              <a:t>Камулу</a:t>
            </a:r>
            <a:r>
              <a:rPr lang="ru-RU" sz="2200" b="1" dirty="0" smtClean="0"/>
              <a:t> на честь Дня </a:t>
            </a:r>
            <a:r>
              <a:rPr lang="ru-RU" sz="2200" b="1" dirty="0" err="1" smtClean="0"/>
              <a:t>Конституції</a:t>
            </a:r>
            <a:r>
              <a:rPr lang="ru-RU" sz="2200" b="1" dirty="0" smtClean="0"/>
              <a:t> </a:t>
            </a:r>
            <a:r>
              <a:rPr lang="ru-RU" sz="2200" b="1" dirty="0" err="1" smtClean="0"/>
              <a:t>України</a:t>
            </a:r>
            <a:r>
              <a:rPr lang="ru-RU" sz="2200" b="1" dirty="0" smtClean="0"/>
              <a:t>.</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sz="2200" b="1" i="0" u="none" strike="noStrike" cap="none" normalizeH="0" baseline="0" dirty="0" smtClean="0">
              <a:ln>
                <a:noFill/>
              </a:ln>
              <a:solidFill>
                <a:schemeClr val="tx1"/>
              </a:solidFill>
              <a:effectLst/>
            </a:endParaRPr>
          </a:p>
        </p:txBody>
      </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472687" y="77754"/>
            <a:ext cx="7158756" cy="769441"/>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ru-RU" sz="4400" b="1" cap="none" spc="0" dirty="0" smtClean="0">
                <a:ln/>
                <a:solidFill>
                  <a:srgbClr val="C00000"/>
                </a:solidFill>
                <a:effectLst/>
              </a:rPr>
              <a:t>Культурно-</a:t>
            </a:r>
            <a:r>
              <a:rPr lang="ru-RU" sz="4400" b="1" cap="none" spc="0" dirty="0" err="1" smtClean="0">
                <a:ln/>
                <a:solidFill>
                  <a:srgbClr val="C00000"/>
                </a:solidFill>
                <a:effectLst/>
              </a:rPr>
              <a:t>мистецькі</a:t>
            </a:r>
            <a:r>
              <a:rPr lang="ru-RU" sz="4400" b="1" cap="none" spc="0" dirty="0" smtClean="0">
                <a:ln/>
                <a:solidFill>
                  <a:srgbClr val="C00000"/>
                </a:solidFill>
                <a:effectLst/>
              </a:rPr>
              <a:t> заходи</a:t>
            </a:r>
            <a:endParaRPr lang="ru-RU" sz="4400" b="1" cap="none" spc="0" dirty="0">
              <a:ln/>
              <a:solidFill>
                <a:srgbClr val="C00000"/>
              </a:solidFill>
              <a:effectLst/>
            </a:endParaRPr>
          </a:p>
        </p:txBody>
      </p:sp>
      <p:pic>
        <p:nvPicPr>
          <p:cNvPr id="4" name="Picture 2" descr="D:\міська рада\герб і прапор Бібрки\H1BIBRK0.jpg"/>
          <p:cNvPicPr>
            <a:picLocks noChangeAspect="1" noChangeArrowheads="1"/>
          </p:cNvPicPr>
          <p:nvPr/>
        </p:nvPicPr>
        <p:blipFill>
          <a:blip r:embed="rId2" cstate="print"/>
          <a:srcRect/>
          <a:stretch>
            <a:fillRect/>
          </a:stretch>
        </p:blipFill>
        <p:spPr bwMode="auto">
          <a:xfrm>
            <a:off x="0" y="0"/>
            <a:ext cx="857224" cy="1080224"/>
          </a:xfrm>
          <a:prstGeom prst="rect">
            <a:avLst/>
          </a:prstGeom>
          <a:noFill/>
        </p:spPr>
      </p:pic>
      <p:pic>
        <p:nvPicPr>
          <p:cNvPr id="285698" name="Picture 2"/>
          <p:cNvPicPr>
            <a:picLocks noChangeAspect="1" noChangeArrowheads="1"/>
          </p:cNvPicPr>
          <p:nvPr/>
        </p:nvPicPr>
        <p:blipFill>
          <a:blip r:embed="rId3" cstate="print"/>
          <a:srcRect/>
          <a:stretch>
            <a:fillRect/>
          </a:stretch>
        </p:blipFill>
        <p:spPr bwMode="auto">
          <a:xfrm>
            <a:off x="571472" y="1000108"/>
            <a:ext cx="3768354" cy="5024472"/>
          </a:xfrm>
          <a:prstGeom prst="rect">
            <a:avLst/>
          </a:prstGeom>
          <a:noFill/>
          <a:ln w="9525">
            <a:noFill/>
            <a:miter lim="800000"/>
            <a:headEnd/>
            <a:tailEnd/>
          </a:ln>
          <a:effectLst/>
        </p:spPr>
      </p:pic>
      <p:pic>
        <p:nvPicPr>
          <p:cNvPr id="6" name="Рисунок 5"/>
          <p:cNvPicPr>
            <a:picLocks noChangeAspect="1"/>
          </p:cNvPicPr>
          <p:nvPr/>
        </p:nvPicPr>
        <p:blipFill rotWithShape="1">
          <a:blip r:embed="rId4" cstate="print">
            <a:extLst>
              <a:ext uri="{28A0092B-C50C-407E-A947-70E740481C1C}">
                <a14:useLocalDpi xmlns="" xmlns:a14="http://schemas.microsoft.com/office/drawing/2010/main" val="0"/>
              </a:ext>
            </a:extLst>
          </a:blip>
          <a:srcRect t="25347" r="5772" b="5345"/>
          <a:stretch/>
        </p:blipFill>
        <p:spPr>
          <a:xfrm>
            <a:off x="4214810" y="2500306"/>
            <a:ext cx="4889096" cy="3596030"/>
          </a:xfrm>
          <a:prstGeom prst="rect">
            <a:avLst/>
          </a:prstGeom>
        </p:spPr>
      </p:pic>
      <p:sp>
        <p:nvSpPr>
          <p:cNvPr id="7" name="TextBox 6"/>
          <p:cNvSpPr txBox="1"/>
          <p:nvPr/>
        </p:nvSpPr>
        <p:spPr>
          <a:xfrm>
            <a:off x="4857752" y="1214422"/>
            <a:ext cx="3784177" cy="430887"/>
          </a:xfrm>
          <a:prstGeom prst="rect">
            <a:avLst/>
          </a:prstGeom>
          <a:noFill/>
        </p:spPr>
        <p:txBody>
          <a:bodyPr wrap="none" rtlCol="0">
            <a:spAutoFit/>
          </a:bodyPr>
          <a:lstStyle/>
          <a:p>
            <a:r>
              <a:rPr lang="uk-UA" sz="2200" b="1" dirty="0" smtClean="0"/>
              <a:t>До 75-их  роковин депортації</a:t>
            </a:r>
            <a:endParaRPr lang="uk-UA" sz="2200" b="1" dirty="0"/>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3651" name="Picture 3"/>
          <p:cNvPicPr>
            <a:picLocks noChangeAspect="1" noChangeArrowheads="1"/>
          </p:cNvPicPr>
          <p:nvPr/>
        </p:nvPicPr>
        <p:blipFill>
          <a:blip r:embed="rId2" cstate="print"/>
          <a:srcRect/>
          <a:stretch>
            <a:fillRect/>
          </a:stretch>
        </p:blipFill>
        <p:spPr bwMode="auto">
          <a:xfrm>
            <a:off x="3786182" y="2643182"/>
            <a:ext cx="5619758" cy="4214818"/>
          </a:xfrm>
          <a:prstGeom prst="rect">
            <a:avLst/>
          </a:prstGeom>
          <a:noFill/>
          <a:ln w="9525">
            <a:noFill/>
            <a:miter lim="800000"/>
            <a:headEnd/>
            <a:tailEnd/>
          </a:ln>
          <a:effectLst/>
        </p:spPr>
      </p:pic>
      <p:pic>
        <p:nvPicPr>
          <p:cNvPr id="7" name="Picture 2"/>
          <p:cNvPicPr>
            <a:picLocks noChangeAspect="1" noChangeArrowheads="1"/>
          </p:cNvPicPr>
          <p:nvPr/>
        </p:nvPicPr>
        <p:blipFill>
          <a:blip r:embed="rId3" cstate="print"/>
          <a:srcRect/>
          <a:stretch>
            <a:fillRect/>
          </a:stretch>
        </p:blipFill>
        <p:spPr bwMode="auto">
          <a:xfrm>
            <a:off x="0" y="928670"/>
            <a:ext cx="5238785" cy="3929089"/>
          </a:xfrm>
          <a:prstGeom prst="rect">
            <a:avLst/>
          </a:prstGeom>
          <a:noFill/>
          <a:ln w="9525">
            <a:noFill/>
            <a:miter lim="800000"/>
            <a:headEnd/>
            <a:tailEnd/>
          </a:ln>
          <a:effectLst/>
        </p:spPr>
      </p:pic>
      <p:sp>
        <p:nvSpPr>
          <p:cNvPr id="8" name="Прямоугольник 7"/>
          <p:cNvSpPr/>
          <p:nvPr/>
        </p:nvSpPr>
        <p:spPr>
          <a:xfrm>
            <a:off x="-214346" y="5072896"/>
            <a:ext cx="4071934" cy="1785104"/>
          </a:xfrm>
          <a:prstGeom prst="rect">
            <a:avLst/>
          </a:prstGeom>
        </p:spPr>
        <p:txBody>
          <a:bodyPr wrap="square">
            <a:spAutoFit/>
          </a:bodyPr>
          <a:lstStyle/>
          <a:p>
            <a:pPr algn="ctr"/>
            <a:r>
              <a:rPr lang="uk-UA" sz="2200" b="1" dirty="0" smtClean="0">
                <a:cs typeface="Times New Roman" pitchFamily="18" charset="0"/>
              </a:rPr>
              <a:t>Виступ духового оркестру Львівської духовної семінарії під </a:t>
            </a:r>
            <a:r>
              <a:rPr lang="uk-UA" sz="2200" b="1" dirty="0" err="1" smtClean="0">
                <a:cs typeface="Times New Roman" pitchFamily="18" charset="0"/>
              </a:rPr>
              <a:t>батутою</a:t>
            </a:r>
            <a:r>
              <a:rPr lang="uk-UA" sz="2200" b="1" dirty="0" smtClean="0">
                <a:cs typeface="Times New Roman" pitchFamily="18" charset="0"/>
              </a:rPr>
              <a:t> </a:t>
            </a:r>
          </a:p>
          <a:p>
            <a:pPr algn="ctr"/>
            <a:r>
              <a:rPr lang="uk-UA" sz="2200" b="1" dirty="0" smtClean="0">
                <a:cs typeface="Times New Roman" pitchFamily="18" charset="0"/>
              </a:rPr>
              <a:t>Андріяна </a:t>
            </a:r>
            <a:r>
              <a:rPr lang="uk-UA" sz="2200" b="1" dirty="0" err="1" smtClean="0">
                <a:cs typeface="Times New Roman" pitchFamily="18" charset="0"/>
              </a:rPr>
              <a:t>Леськіва</a:t>
            </a:r>
            <a:r>
              <a:rPr lang="uk-UA" sz="2200" b="1" dirty="0" smtClean="0">
                <a:cs typeface="Times New Roman" pitchFamily="18" charset="0"/>
              </a:rPr>
              <a:t>, </a:t>
            </a:r>
          </a:p>
          <a:p>
            <a:pPr algn="ctr"/>
            <a:r>
              <a:rPr lang="uk-UA" sz="2200" b="1" dirty="0" smtClean="0">
                <a:cs typeface="Times New Roman" pitchFamily="18" charset="0"/>
              </a:rPr>
              <a:t>церква с.Шпильчина</a:t>
            </a:r>
          </a:p>
        </p:txBody>
      </p:sp>
      <p:sp>
        <p:nvSpPr>
          <p:cNvPr id="9" name="Прямоугольник 8"/>
          <p:cNvSpPr/>
          <p:nvPr/>
        </p:nvSpPr>
        <p:spPr>
          <a:xfrm>
            <a:off x="4286248" y="1214422"/>
            <a:ext cx="4572000" cy="769441"/>
          </a:xfrm>
          <a:prstGeom prst="rect">
            <a:avLst/>
          </a:prstGeom>
        </p:spPr>
        <p:txBody>
          <a:bodyPr wrap="square">
            <a:spAutoFit/>
          </a:bodyPr>
          <a:lstStyle/>
          <a:p>
            <a:pPr algn="ctr"/>
            <a:r>
              <a:rPr lang="uk-UA" sz="2200" b="1" dirty="0" smtClean="0">
                <a:cs typeface="Times New Roman" pitchFamily="18" charset="0"/>
              </a:rPr>
              <a:t>Народний жіночий хор Горлиця, </a:t>
            </a:r>
          </a:p>
          <a:p>
            <a:pPr algn="ctr"/>
            <a:r>
              <a:rPr lang="uk-UA" sz="2200" b="1" dirty="0" err="1" smtClean="0">
                <a:cs typeface="Times New Roman" pitchFamily="18" charset="0"/>
              </a:rPr>
              <a:t>Купайло-Фест</a:t>
            </a:r>
            <a:r>
              <a:rPr lang="uk-UA" sz="2200" b="1" dirty="0" smtClean="0">
                <a:cs typeface="Times New Roman" pitchFamily="18" charset="0"/>
              </a:rPr>
              <a:t>, </a:t>
            </a:r>
            <a:r>
              <a:rPr lang="uk-UA" sz="2200" b="1" dirty="0" err="1" smtClean="0">
                <a:cs typeface="Times New Roman" pitchFamily="18" charset="0"/>
              </a:rPr>
              <a:t>Свірж</a:t>
            </a:r>
            <a:endParaRPr lang="ru-RU" sz="2200" b="1" dirty="0"/>
          </a:p>
        </p:txBody>
      </p:sp>
      <p:sp>
        <p:nvSpPr>
          <p:cNvPr id="10" name="Прямоугольник 9"/>
          <p:cNvSpPr/>
          <p:nvPr/>
        </p:nvSpPr>
        <p:spPr>
          <a:xfrm>
            <a:off x="1472687" y="77754"/>
            <a:ext cx="7158756" cy="769441"/>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ru-RU" sz="4400" b="1" cap="none" spc="0" dirty="0" smtClean="0">
                <a:ln/>
                <a:solidFill>
                  <a:srgbClr val="C00000"/>
                </a:solidFill>
                <a:effectLst/>
              </a:rPr>
              <a:t>Культурно-</a:t>
            </a:r>
            <a:r>
              <a:rPr lang="ru-RU" sz="4400" b="1" cap="none" spc="0" dirty="0" err="1" smtClean="0">
                <a:ln/>
                <a:solidFill>
                  <a:srgbClr val="C00000"/>
                </a:solidFill>
                <a:effectLst/>
              </a:rPr>
              <a:t>мистецькі</a:t>
            </a:r>
            <a:r>
              <a:rPr lang="ru-RU" sz="4400" b="1" cap="none" spc="0" dirty="0" smtClean="0">
                <a:ln/>
                <a:solidFill>
                  <a:srgbClr val="C00000"/>
                </a:solidFill>
                <a:effectLst/>
              </a:rPr>
              <a:t> заходи</a:t>
            </a:r>
            <a:endParaRPr lang="ru-RU" sz="4400" b="1" cap="none" spc="0" dirty="0">
              <a:ln/>
              <a:solidFill>
                <a:srgbClr val="C00000"/>
              </a:solidFill>
              <a:effectLst/>
            </a:endParaRPr>
          </a:p>
        </p:txBody>
      </p:sp>
      <p:pic>
        <p:nvPicPr>
          <p:cNvPr id="11" name="Picture 2" descr="D:\міська рада\герб і прапор Бібрки\H1BIBRK0.jpg"/>
          <p:cNvPicPr>
            <a:picLocks noChangeAspect="1" noChangeArrowheads="1"/>
          </p:cNvPicPr>
          <p:nvPr/>
        </p:nvPicPr>
        <p:blipFill>
          <a:blip r:embed="rId4" cstate="print"/>
          <a:srcRect/>
          <a:stretch>
            <a:fillRect/>
          </a:stretch>
        </p:blipFill>
        <p:spPr bwMode="auto">
          <a:xfrm>
            <a:off x="0" y="0"/>
            <a:ext cx="857224" cy="1080224"/>
          </a:xfrm>
          <a:prstGeom prst="rect">
            <a:avLst/>
          </a:prstGeom>
          <a:noFill/>
        </p:spPr>
      </p:pic>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D:\міська рада\герб і прапор Бібрки\H1BIBRK0.jpg"/>
          <p:cNvPicPr>
            <a:picLocks noChangeAspect="1" noChangeArrowheads="1"/>
          </p:cNvPicPr>
          <p:nvPr/>
        </p:nvPicPr>
        <p:blipFill>
          <a:blip r:embed="rId2" cstate="print"/>
          <a:srcRect/>
          <a:stretch>
            <a:fillRect/>
          </a:stretch>
        </p:blipFill>
        <p:spPr bwMode="auto">
          <a:xfrm>
            <a:off x="0" y="0"/>
            <a:ext cx="857224" cy="1080224"/>
          </a:xfrm>
          <a:prstGeom prst="rect">
            <a:avLst/>
          </a:prstGeom>
          <a:noFill/>
        </p:spPr>
      </p:pic>
      <p:sp>
        <p:nvSpPr>
          <p:cNvPr id="3" name="Прямоугольник 2"/>
          <p:cNvSpPr/>
          <p:nvPr/>
        </p:nvSpPr>
        <p:spPr>
          <a:xfrm>
            <a:off x="857224" y="0"/>
            <a:ext cx="7643866" cy="1200329"/>
          </a:xfrm>
          <a:prstGeom prst="rect">
            <a:avLst/>
          </a:prstGeom>
        </p:spPr>
        <p:txBody>
          <a:bodyPr wrap="square">
            <a:spAutoFit/>
          </a:bodyPr>
          <a:lstStyle/>
          <a:p>
            <a:pPr algn="ctr"/>
            <a:r>
              <a:rPr lang="uk-UA" sz="2400" b="1" dirty="0" smtClean="0">
                <a:ea typeface="Calibri" pitchFamily="34" charset="0"/>
                <a:cs typeface="Times New Roman" pitchFamily="18" charset="0"/>
              </a:rPr>
              <a:t>Відділ культури, туризму, сім’ї, молоді, спорту та соціальної політики виконавчого комітету Бібрської міської ради</a:t>
            </a:r>
            <a:endParaRPr lang="ru-RU" sz="2400" b="1" dirty="0"/>
          </a:p>
        </p:txBody>
      </p:sp>
      <p:sp>
        <p:nvSpPr>
          <p:cNvPr id="271361" name="Rectangle 1"/>
          <p:cNvSpPr>
            <a:spLocks noChangeArrowheads="1"/>
          </p:cNvSpPr>
          <p:nvPr/>
        </p:nvSpPr>
        <p:spPr bwMode="auto">
          <a:xfrm>
            <a:off x="357158" y="1256466"/>
            <a:ext cx="8215370" cy="501675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2000" b="1" i="0" u="none" strike="noStrike" cap="none" normalizeH="0" baseline="0" dirty="0" err="1" smtClean="0">
                <a:ln>
                  <a:noFill/>
                </a:ln>
                <a:solidFill>
                  <a:schemeClr val="tx1"/>
                </a:solidFill>
                <a:effectLst/>
                <a:ea typeface="Calibri" pitchFamily="34" charset="0"/>
                <a:cs typeface="Times New Roman" pitchFamily="18" charset="0"/>
              </a:rPr>
              <a:t>Співпраця</a:t>
            </a:r>
            <a:r>
              <a:rPr kumimoji="0" lang="ru-RU" sz="2000" b="1" i="0" u="none" strike="noStrike" cap="none" normalizeH="0" baseline="0" dirty="0" smtClean="0">
                <a:ln>
                  <a:noFill/>
                </a:ln>
                <a:solidFill>
                  <a:schemeClr val="tx1"/>
                </a:solidFill>
                <a:effectLst/>
                <a:ea typeface="Calibri" pitchFamily="34" charset="0"/>
                <a:cs typeface="Times New Roman" pitchFamily="18" charset="0"/>
              </a:rPr>
              <a:t> </a:t>
            </a:r>
            <a:r>
              <a:rPr kumimoji="0" lang="ru-RU" sz="2000" b="1" i="0" u="none" strike="noStrike" cap="none" normalizeH="0" baseline="0" dirty="0" err="1" smtClean="0">
                <a:ln>
                  <a:noFill/>
                </a:ln>
                <a:solidFill>
                  <a:schemeClr val="tx1"/>
                </a:solidFill>
                <a:effectLst/>
                <a:ea typeface="Calibri" pitchFamily="34" charset="0"/>
                <a:cs typeface="Times New Roman" pitchFamily="18" charset="0"/>
              </a:rPr>
              <a:t>з</a:t>
            </a:r>
            <a:r>
              <a:rPr kumimoji="0" lang="ru-RU" sz="2000" b="1" i="0" u="none" strike="noStrike" cap="none" normalizeH="0" baseline="0" dirty="0" smtClean="0">
                <a:ln>
                  <a:noFill/>
                </a:ln>
                <a:solidFill>
                  <a:schemeClr val="tx1"/>
                </a:solidFill>
                <a:effectLst/>
                <a:ea typeface="Calibri" pitchFamily="34" charset="0"/>
                <a:cs typeface="Times New Roman" pitchFamily="18" charset="0"/>
              </a:rPr>
              <a:t> </a:t>
            </a:r>
            <a:r>
              <a:rPr kumimoji="0" lang="ru-RU" sz="2000" b="1" i="0" u="none" strike="noStrike" cap="none" normalizeH="0" baseline="0" dirty="0" err="1" smtClean="0">
                <a:ln>
                  <a:noFill/>
                </a:ln>
                <a:solidFill>
                  <a:schemeClr val="tx1"/>
                </a:solidFill>
                <a:effectLst/>
                <a:ea typeface="Calibri" pitchFamily="34" charset="0"/>
                <a:cs typeface="Times New Roman" pitchFamily="18" charset="0"/>
              </a:rPr>
              <a:t>Благодійним</a:t>
            </a:r>
            <a:r>
              <a:rPr kumimoji="0" lang="ru-RU" sz="2000" b="1" i="0" u="none" strike="noStrike" cap="none" normalizeH="0" baseline="0" dirty="0" smtClean="0">
                <a:ln>
                  <a:noFill/>
                </a:ln>
                <a:solidFill>
                  <a:schemeClr val="tx1"/>
                </a:solidFill>
                <a:effectLst/>
                <a:ea typeface="Calibri" pitchFamily="34" charset="0"/>
                <a:cs typeface="Times New Roman" pitchFamily="18" charset="0"/>
              </a:rPr>
              <a:t> фондом «</a:t>
            </a:r>
            <a:r>
              <a:rPr kumimoji="0" lang="ru-RU" sz="2000" b="1" i="0" u="none" strike="noStrike" cap="none" normalizeH="0" baseline="0" dirty="0" err="1" smtClean="0">
                <a:ln>
                  <a:noFill/>
                </a:ln>
                <a:solidFill>
                  <a:schemeClr val="tx1"/>
                </a:solidFill>
                <a:effectLst/>
                <a:ea typeface="Calibri" pitchFamily="34" charset="0"/>
                <a:cs typeface="Times New Roman" pitchFamily="18" charset="0"/>
              </a:rPr>
              <a:t>Спадщина</a:t>
            </a:r>
            <a:r>
              <a:rPr kumimoji="0" lang="ru-RU" sz="2000" b="1" i="0" u="none" strike="noStrike" cap="none" normalizeH="0" baseline="0" dirty="0" smtClean="0">
                <a:ln>
                  <a:noFill/>
                </a:ln>
                <a:solidFill>
                  <a:schemeClr val="tx1"/>
                </a:solidFill>
                <a:effectLst/>
                <a:ea typeface="Calibri" pitchFamily="34" charset="0"/>
                <a:cs typeface="Times New Roman" pitchFamily="18" charset="0"/>
              </a:rPr>
              <a:t> UA» (</a:t>
            </a:r>
            <a:r>
              <a:rPr kumimoji="0" lang="ru-RU" sz="2000" b="1" i="0" u="none" strike="noStrike" cap="none" normalizeH="0" baseline="0" dirty="0" err="1" smtClean="0">
                <a:ln>
                  <a:noFill/>
                </a:ln>
                <a:solidFill>
                  <a:schemeClr val="tx1"/>
                </a:solidFill>
                <a:effectLst/>
                <a:ea typeface="Calibri" pitchFamily="34" charset="0"/>
                <a:cs typeface="Times New Roman" pitchFamily="18" charset="0"/>
              </a:rPr>
              <a:t>керівник</a:t>
            </a:r>
            <a:r>
              <a:rPr kumimoji="0" lang="ru-RU" sz="2000" b="1" i="0" u="none" strike="noStrike" cap="none" normalizeH="0" baseline="0" dirty="0" smtClean="0">
                <a:ln>
                  <a:noFill/>
                </a:ln>
                <a:solidFill>
                  <a:schemeClr val="tx1"/>
                </a:solidFill>
                <a:effectLst/>
                <a:ea typeface="Calibri" pitchFamily="34" charset="0"/>
                <a:cs typeface="Times New Roman" pitchFamily="18" charset="0"/>
              </a:rPr>
              <a:t> Ганна </a:t>
            </a:r>
            <a:r>
              <a:rPr kumimoji="0" lang="ru-RU" sz="2000" b="1" i="0" u="none" strike="noStrike" cap="none" normalizeH="0" baseline="0" dirty="0" err="1" smtClean="0">
                <a:ln>
                  <a:noFill/>
                </a:ln>
                <a:solidFill>
                  <a:schemeClr val="tx1"/>
                </a:solidFill>
                <a:effectLst/>
                <a:ea typeface="Calibri" pitchFamily="34" charset="0"/>
                <a:cs typeface="Times New Roman" pitchFamily="18" charset="0"/>
              </a:rPr>
              <a:t>Гаврилів</a:t>
            </a:r>
            <a:r>
              <a:rPr kumimoji="0" lang="ru-RU" sz="2000" b="1" i="0" u="none" strike="noStrike" cap="none" normalizeH="0" baseline="0" dirty="0" smtClean="0">
                <a:ln>
                  <a:noFill/>
                </a:ln>
                <a:solidFill>
                  <a:schemeClr val="tx1"/>
                </a:solidFill>
                <a:effectLst/>
                <a:ea typeface="Calibri" pitchFamily="34" charset="0"/>
                <a:cs typeface="Times New Roman" pitchFamily="18" charset="0"/>
              </a:rPr>
              <a:t>) </a:t>
            </a:r>
            <a:r>
              <a:rPr kumimoji="0" lang="uk-UA" sz="2000" b="1" i="0" u="none" strike="noStrike" cap="none" normalizeH="0" baseline="0" dirty="0" smtClean="0">
                <a:ln>
                  <a:noFill/>
                </a:ln>
                <a:solidFill>
                  <a:schemeClr val="tx1"/>
                </a:solidFill>
                <a:effectLst/>
                <a:ea typeface="Calibri" pitchFamily="34" charset="0"/>
                <a:cs typeface="Times New Roman" pitchFamily="18" charset="0"/>
              </a:rPr>
              <a:t>щодо</a:t>
            </a:r>
            <a:r>
              <a:rPr kumimoji="0" lang="ru-RU" sz="2000" b="1" i="0" u="none" strike="noStrike" cap="none" normalizeH="0" baseline="0" dirty="0" smtClean="0">
                <a:ln>
                  <a:noFill/>
                </a:ln>
                <a:solidFill>
                  <a:schemeClr val="tx1"/>
                </a:solidFill>
                <a:effectLst/>
                <a:ea typeface="Calibri" pitchFamily="34" charset="0"/>
                <a:cs typeface="Times New Roman" pitchFamily="18" charset="0"/>
              </a:rPr>
              <a:t> </a:t>
            </a:r>
            <a:r>
              <a:rPr kumimoji="0" lang="ru-RU" sz="2000" b="1" i="0" u="none" strike="noStrike" cap="none" normalizeH="0" baseline="0" dirty="0" err="1" smtClean="0">
                <a:ln>
                  <a:noFill/>
                </a:ln>
                <a:solidFill>
                  <a:schemeClr val="tx1"/>
                </a:solidFill>
                <a:effectLst/>
                <a:ea typeface="Calibri" pitchFamily="34" charset="0"/>
                <a:cs typeface="Times New Roman" pitchFamily="18" charset="0"/>
              </a:rPr>
              <a:t>відродження</a:t>
            </a:r>
            <a:r>
              <a:rPr kumimoji="0" lang="ru-RU" sz="2000" b="1" i="0" u="none" strike="noStrike" cap="none" normalizeH="0" baseline="0" dirty="0" smtClean="0">
                <a:ln>
                  <a:noFill/>
                </a:ln>
                <a:solidFill>
                  <a:schemeClr val="tx1"/>
                </a:solidFill>
                <a:effectLst/>
                <a:ea typeface="Calibri" pitchFamily="34" charset="0"/>
                <a:cs typeface="Times New Roman" pitchFamily="18" charset="0"/>
              </a:rPr>
              <a:t> «Сокола»:</a:t>
            </a:r>
            <a:endParaRPr kumimoji="0" lang="ru-RU" sz="2000" b="1"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2000" b="1" i="0" u="none" strike="noStrike" cap="none" normalizeH="0" baseline="0" dirty="0" smtClean="0">
                <a:ln>
                  <a:noFill/>
                </a:ln>
                <a:solidFill>
                  <a:schemeClr val="tx1"/>
                </a:solidFill>
                <a:effectLst/>
                <a:ea typeface="Calibri" pitchFamily="34" charset="0"/>
                <a:cs typeface="Times New Roman" pitchFamily="18" charset="0"/>
              </a:rPr>
              <a:t>-	</a:t>
            </a:r>
            <a:r>
              <a:rPr kumimoji="0" lang="ru-RU" sz="2000" b="1" i="0" u="none" strike="noStrike" cap="none" normalizeH="0" baseline="0" dirty="0" err="1" smtClean="0">
                <a:ln>
                  <a:noFill/>
                </a:ln>
                <a:solidFill>
                  <a:schemeClr val="tx1"/>
                </a:solidFill>
                <a:effectLst/>
                <a:ea typeface="Calibri" pitchFamily="34" charset="0"/>
                <a:cs typeface="Times New Roman" pitchFamily="18" charset="0"/>
              </a:rPr>
              <a:t>Екскурсії</a:t>
            </a:r>
            <a:r>
              <a:rPr kumimoji="0" lang="ru-RU" sz="2000" b="1" i="0" u="none" strike="noStrike" cap="none" normalizeH="0" baseline="0" dirty="0" smtClean="0">
                <a:ln>
                  <a:noFill/>
                </a:ln>
                <a:solidFill>
                  <a:schemeClr val="tx1"/>
                </a:solidFill>
                <a:effectLst/>
                <a:ea typeface="Calibri" pitchFamily="34" charset="0"/>
                <a:cs typeface="Times New Roman" pitchFamily="18" charset="0"/>
              </a:rPr>
              <a:t> по «Соколу» </a:t>
            </a:r>
            <a:r>
              <a:rPr kumimoji="0" lang="ru-RU" sz="2000" b="1" i="0" u="none" strike="noStrike" cap="none" normalizeH="0" baseline="0" dirty="0" err="1" smtClean="0">
                <a:ln>
                  <a:noFill/>
                </a:ln>
                <a:solidFill>
                  <a:schemeClr val="tx1"/>
                </a:solidFill>
                <a:effectLst/>
                <a:ea typeface="Calibri" pitchFamily="34" charset="0"/>
                <a:cs typeface="Times New Roman" pitchFamily="18" charset="0"/>
              </a:rPr>
              <a:t>від</a:t>
            </a:r>
            <a:r>
              <a:rPr kumimoji="0" lang="ru-RU" sz="2000" b="1" i="0" u="none" strike="noStrike" cap="none" normalizeH="0" baseline="0" dirty="0" smtClean="0">
                <a:ln>
                  <a:noFill/>
                </a:ln>
                <a:solidFill>
                  <a:schemeClr val="tx1"/>
                </a:solidFill>
                <a:effectLst/>
                <a:ea typeface="Calibri" pitchFamily="34" charset="0"/>
                <a:cs typeface="Times New Roman" pitchFamily="18" charset="0"/>
              </a:rPr>
              <a:t> </a:t>
            </a:r>
            <a:r>
              <a:rPr kumimoji="0" lang="ru-RU" sz="2000" b="1" i="0" u="none" strike="noStrike" cap="none" normalizeH="0" baseline="0" dirty="0" err="1" smtClean="0">
                <a:ln>
                  <a:noFill/>
                </a:ln>
                <a:solidFill>
                  <a:schemeClr val="tx1"/>
                </a:solidFill>
                <a:effectLst/>
                <a:ea typeface="Calibri" pitchFamily="34" charset="0"/>
                <a:cs typeface="Times New Roman" pitchFamily="18" charset="0"/>
              </a:rPr>
              <a:t>історика</a:t>
            </a:r>
            <a:r>
              <a:rPr kumimoji="0" lang="ru-RU" sz="2000" b="1" i="0" u="none" strike="noStrike" cap="none" normalizeH="0" baseline="0" dirty="0" smtClean="0">
                <a:ln>
                  <a:noFill/>
                </a:ln>
                <a:solidFill>
                  <a:schemeClr val="tx1"/>
                </a:solidFill>
                <a:effectLst/>
                <a:ea typeface="Calibri" pitchFamily="34" charset="0"/>
                <a:cs typeface="Times New Roman" pitchFamily="18" charset="0"/>
              </a:rPr>
              <a:t>, </a:t>
            </a:r>
            <a:r>
              <a:rPr kumimoji="0" lang="ru-RU" sz="2000" b="1" i="0" u="none" strike="noStrike" cap="none" normalizeH="0" baseline="0" dirty="0" err="1" smtClean="0">
                <a:ln>
                  <a:noFill/>
                </a:ln>
                <a:solidFill>
                  <a:schemeClr val="tx1"/>
                </a:solidFill>
                <a:effectLst/>
                <a:ea typeface="Calibri" pitchFamily="34" charset="0"/>
                <a:cs typeface="Times New Roman" pitchFamily="18" charset="0"/>
              </a:rPr>
              <a:t>архітектора</a:t>
            </a:r>
            <a:r>
              <a:rPr kumimoji="0" lang="ru-RU" sz="2000" b="1" i="0" u="none" strike="noStrike" cap="none" normalizeH="0" baseline="0" dirty="0" smtClean="0">
                <a:ln>
                  <a:noFill/>
                </a:ln>
                <a:solidFill>
                  <a:schemeClr val="tx1"/>
                </a:solidFill>
                <a:effectLst/>
                <a:ea typeface="Calibri" pitchFamily="34" charset="0"/>
                <a:cs typeface="Times New Roman" pitchFamily="18" charset="0"/>
              </a:rPr>
              <a:t> </a:t>
            </a:r>
            <a:r>
              <a:rPr kumimoji="0" lang="ru-RU" sz="2000" b="1" i="0" u="none" strike="noStrike" cap="none" normalizeH="0" baseline="0" dirty="0" err="1" smtClean="0">
                <a:ln>
                  <a:noFill/>
                </a:ln>
                <a:solidFill>
                  <a:schemeClr val="tx1"/>
                </a:solidFill>
                <a:effectLst/>
                <a:ea typeface="Calibri" pitchFamily="34" charset="0"/>
                <a:cs typeface="Times New Roman" pitchFamily="18" charset="0"/>
              </a:rPr>
              <a:t>Івана</a:t>
            </a:r>
            <a:r>
              <a:rPr kumimoji="0" lang="ru-RU" sz="2000" b="1" i="0" u="none" strike="noStrike" cap="none" normalizeH="0" baseline="0" dirty="0" smtClean="0">
                <a:ln>
                  <a:noFill/>
                </a:ln>
                <a:solidFill>
                  <a:schemeClr val="tx1"/>
                </a:solidFill>
                <a:effectLst/>
                <a:ea typeface="Calibri" pitchFamily="34" charset="0"/>
                <a:cs typeface="Times New Roman" pitchFamily="18" charset="0"/>
              </a:rPr>
              <a:t> Щурка;</a:t>
            </a:r>
            <a:endParaRPr kumimoji="0" lang="ru-RU" sz="2000" b="1"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2000" b="1" i="0" u="none" strike="noStrike" cap="none" normalizeH="0" baseline="0" dirty="0" smtClean="0">
                <a:ln>
                  <a:noFill/>
                </a:ln>
                <a:solidFill>
                  <a:schemeClr val="tx1"/>
                </a:solidFill>
                <a:effectLst/>
                <a:ea typeface="Calibri" pitchFamily="34" charset="0"/>
                <a:cs typeface="Times New Roman" pitchFamily="18" charset="0"/>
              </a:rPr>
              <a:t>-	</a:t>
            </a:r>
            <a:r>
              <a:rPr kumimoji="0" lang="ru-RU" sz="2000" b="1" i="0" u="none" strike="noStrike" cap="none" normalizeH="0" baseline="0" dirty="0" err="1" smtClean="0">
                <a:ln>
                  <a:noFill/>
                </a:ln>
                <a:solidFill>
                  <a:schemeClr val="tx1"/>
                </a:solidFill>
                <a:effectLst/>
                <a:ea typeface="Calibri" pitchFamily="34" charset="0"/>
                <a:cs typeface="Times New Roman" pitchFamily="18" charset="0"/>
              </a:rPr>
              <a:t>Дослідження</a:t>
            </a:r>
            <a:r>
              <a:rPr kumimoji="0" lang="ru-RU" sz="2000" b="1" i="0" u="none" strike="noStrike" cap="none" normalizeH="0" baseline="0" dirty="0" smtClean="0">
                <a:ln>
                  <a:noFill/>
                </a:ln>
                <a:solidFill>
                  <a:schemeClr val="tx1"/>
                </a:solidFill>
                <a:effectLst/>
                <a:ea typeface="Calibri" pitchFamily="34" charset="0"/>
                <a:cs typeface="Times New Roman" pitchFamily="18" charset="0"/>
              </a:rPr>
              <a:t> фрески «</a:t>
            </a:r>
            <a:r>
              <a:rPr kumimoji="0" lang="ru-RU" sz="2000" b="1" i="0" u="none" strike="noStrike" cap="none" normalizeH="0" baseline="0" dirty="0" err="1" smtClean="0">
                <a:ln>
                  <a:noFill/>
                </a:ln>
                <a:solidFill>
                  <a:schemeClr val="tx1"/>
                </a:solidFill>
                <a:effectLst/>
                <a:ea typeface="Calibri" pitchFamily="34" charset="0"/>
                <a:cs typeface="Times New Roman" pitchFamily="18" charset="0"/>
              </a:rPr>
              <a:t>Аптекарі</a:t>
            </a:r>
            <a:r>
              <a:rPr kumimoji="0" lang="ru-RU" sz="2000" b="1" i="0" u="none" strike="noStrike" cap="none" normalizeH="0" baseline="0" dirty="0" smtClean="0">
                <a:ln>
                  <a:noFill/>
                </a:ln>
                <a:solidFill>
                  <a:schemeClr val="tx1"/>
                </a:solidFill>
                <a:effectLst/>
                <a:ea typeface="Calibri" pitchFamily="34" charset="0"/>
                <a:cs typeface="Times New Roman" pitchFamily="18" charset="0"/>
              </a:rPr>
              <a:t>», </a:t>
            </a:r>
            <a:r>
              <a:rPr kumimoji="0" lang="ru-RU" sz="2000" b="1" i="0" u="none" strike="noStrike" cap="none" normalizeH="0" baseline="0" dirty="0" err="1" smtClean="0">
                <a:ln>
                  <a:noFill/>
                </a:ln>
                <a:solidFill>
                  <a:schemeClr val="tx1"/>
                </a:solidFill>
                <a:effectLst/>
                <a:ea typeface="Calibri" pitchFamily="34" charset="0"/>
                <a:cs typeface="Times New Roman" pitchFamily="18" charset="0"/>
              </a:rPr>
              <a:t>зондажі</a:t>
            </a:r>
            <a:r>
              <a:rPr kumimoji="0" lang="ru-RU" sz="2000" b="1" i="0" u="none" strike="noStrike" cap="none" normalizeH="0" baseline="0" dirty="0" smtClean="0">
                <a:ln>
                  <a:noFill/>
                </a:ln>
                <a:solidFill>
                  <a:schemeClr val="tx1"/>
                </a:solidFill>
                <a:effectLst/>
                <a:ea typeface="Calibri" pitchFamily="34" charset="0"/>
                <a:cs typeface="Times New Roman" pitchFamily="18" charset="0"/>
              </a:rPr>
              <a:t> (</a:t>
            </a:r>
            <a:r>
              <a:rPr kumimoji="0" lang="ru-RU" sz="2000" b="1" i="0" u="none" strike="noStrike" cap="none" normalizeH="0" baseline="0" dirty="0" err="1" smtClean="0">
                <a:ln>
                  <a:noFill/>
                </a:ln>
                <a:solidFill>
                  <a:schemeClr val="tx1"/>
                </a:solidFill>
                <a:effectLst/>
                <a:ea typeface="Calibri" pitchFamily="34" charset="0"/>
                <a:cs typeface="Times New Roman" pitchFamily="18" charset="0"/>
              </a:rPr>
              <a:t>реставраторка</a:t>
            </a:r>
            <a:r>
              <a:rPr kumimoji="0" lang="ru-RU" sz="2000" b="1" i="0" u="none" strike="noStrike" cap="none" normalizeH="0" baseline="0" dirty="0" smtClean="0">
                <a:ln>
                  <a:noFill/>
                </a:ln>
                <a:solidFill>
                  <a:schemeClr val="tx1"/>
                </a:solidFill>
                <a:effectLst/>
                <a:ea typeface="Calibri" pitchFamily="34" charset="0"/>
                <a:cs typeface="Times New Roman" pitchFamily="18" charset="0"/>
              </a:rPr>
              <a:t> </a:t>
            </a:r>
            <a:r>
              <a:rPr kumimoji="0" lang="ru-RU" sz="2000" b="1" i="0" u="none" strike="noStrike" cap="none" normalizeH="0" baseline="0" dirty="0" err="1" smtClean="0">
                <a:ln>
                  <a:noFill/>
                </a:ln>
                <a:solidFill>
                  <a:schemeClr val="tx1"/>
                </a:solidFill>
                <a:effectLst/>
                <a:ea typeface="Calibri" pitchFamily="34" charset="0"/>
                <a:cs typeface="Times New Roman" pitchFamily="18" charset="0"/>
              </a:rPr>
              <a:t>Ірина</a:t>
            </a:r>
            <a:r>
              <a:rPr kumimoji="0" lang="ru-RU" sz="2000" b="1" i="0" u="none" strike="noStrike" cap="none" normalizeH="0" baseline="0" dirty="0" smtClean="0">
                <a:ln>
                  <a:noFill/>
                </a:ln>
                <a:solidFill>
                  <a:schemeClr val="tx1"/>
                </a:solidFill>
                <a:effectLst/>
                <a:ea typeface="Calibri" pitchFamily="34" charset="0"/>
                <a:cs typeface="Times New Roman" pitchFamily="18" charset="0"/>
              </a:rPr>
              <a:t> </a:t>
            </a:r>
            <a:r>
              <a:rPr kumimoji="0" lang="ru-RU" sz="2000" b="1" i="0" u="none" strike="noStrike" cap="none" normalizeH="0" baseline="0" dirty="0" err="1" smtClean="0">
                <a:ln>
                  <a:noFill/>
                </a:ln>
                <a:solidFill>
                  <a:schemeClr val="tx1"/>
                </a:solidFill>
                <a:effectLst/>
                <a:ea typeface="Calibri" pitchFamily="34" charset="0"/>
                <a:cs typeface="Times New Roman" pitchFamily="18" charset="0"/>
              </a:rPr>
              <a:t>Гірна</a:t>
            </a:r>
            <a:r>
              <a:rPr kumimoji="0" lang="ru-RU" sz="2000" b="1" i="0" u="none" strike="noStrike" cap="none" normalizeH="0" baseline="0" dirty="0" smtClean="0">
                <a:ln>
                  <a:noFill/>
                </a:ln>
                <a:solidFill>
                  <a:schemeClr val="tx1"/>
                </a:solidFill>
                <a:effectLst/>
                <a:ea typeface="Calibri" pitchFamily="34" charset="0"/>
                <a:cs typeface="Times New Roman" pitchFamily="18" charset="0"/>
              </a:rPr>
              <a:t>);</a:t>
            </a:r>
            <a:endParaRPr kumimoji="0" lang="ru-RU" sz="2000" b="1"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2000" b="1" i="0" u="none" strike="noStrike" cap="none" normalizeH="0" baseline="0" dirty="0" smtClean="0">
                <a:ln>
                  <a:noFill/>
                </a:ln>
                <a:solidFill>
                  <a:schemeClr val="tx1"/>
                </a:solidFill>
                <a:effectLst/>
                <a:ea typeface="Calibri" pitchFamily="34" charset="0"/>
                <a:cs typeface="Times New Roman" pitchFamily="18" charset="0"/>
              </a:rPr>
              <a:t>-	</a:t>
            </a:r>
            <a:r>
              <a:rPr kumimoji="0" lang="ru-RU" sz="2000" b="1" i="0" u="none" strike="noStrike" cap="none" normalizeH="0" baseline="0" dirty="0" err="1" smtClean="0">
                <a:ln>
                  <a:noFill/>
                </a:ln>
                <a:solidFill>
                  <a:schemeClr val="tx1"/>
                </a:solidFill>
                <a:effectLst/>
                <a:ea typeface="Calibri" pitchFamily="34" charset="0"/>
                <a:cs typeface="Times New Roman" pitchFamily="18" charset="0"/>
              </a:rPr>
              <a:t>Виставка</a:t>
            </a:r>
            <a:r>
              <a:rPr kumimoji="0" lang="ru-RU" sz="2000" b="1" i="0" u="none" strike="noStrike" cap="none" normalizeH="0" baseline="0" dirty="0" smtClean="0">
                <a:ln>
                  <a:noFill/>
                </a:ln>
                <a:solidFill>
                  <a:schemeClr val="tx1"/>
                </a:solidFill>
                <a:effectLst/>
                <a:ea typeface="Calibri" pitchFamily="34" charset="0"/>
                <a:cs typeface="Times New Roman" pitchFamily="18" charset="0"/>
              </a:rPr>
              <a:t> до Дня </a:t>
            </a:r>
            <a:r>
              <a:rPr kumimoji="0" lang="ru-RU" sz="2000" b="1" i="0" u="none" strike="noStrike" cap="none" normalizeH="0" baseline="0" dirty="0" err="1" smtClean="0">
                <a:ln>
                  <a:noFill/>
                </a:ln>
                <a:solidFill>
                  <a:schemeClr val="tx1"/>
                </a:solidFill>
                <a:effectLst/>
                <a:ea typeface="Calibri" pitchFamily="34" charset="0"/>
                <a:cs typeface="Times New Roman" pitchFamily="18" charset="0"/>
              </a:rPr>
              <a:t>Пресвятої</a:t>
            </a:r>
            <a:r>
              <a:rPr kumimoji="0" lang="ru-RU" sz="2000" b="1" i="0" u="none" strike="noStrike" cap="none" normalizeH="0" baseline="0" dirty="0" smtClean="0">
                <a:ln>
                  <a:noFill/>
                </a:ln>
                <a:solidFill>
                  <a:schemeClr val="tx1"/>
                </a:solidFill>
                <a:effectLst/>
                <a:ea typeface="Calibri" pitchFamily="34" charset="0"/>
                <a:cs typeface="Times New Roman" pitchFamily="18" charset="0"/>
              </a:rPr>
              <a:t> </a:t>
            </a:r>
            <a:r>
              <a:rPr kumimoji="0" lang="ru-RU" sz="2000" b="1" i="0" u="none" strike="noStrike" cap="none" normalizeH="0" baseline="0" dirty="0" err="1" smtClean="0">
                <a:ln>
                  <a:noFill/>
                </a:ln>
                <a:solidFill>
                  <a:schemeClr val="tx1"/>
                </a:solidFill>
                <a:effectLst/>
                <a:ea typeface="Calibri" pitchFamily="34" charset="0"/>
                <a:cs typeface="Times New Roman" pitchFamily="18" charset="0"/>
              </a:rPr>
              <a:t>Покрови</a:t>
            </a:r>
            <a:r>
              <a:rPr kumimoji="0" lang="ru-RU" sz="2000" b="1" i="0" u="none" strike="noStrike" cap="none" normalizeH="0" baseline="0" dirty="0" smtClean="0">
                <a:ln>
                  <a:noFill/>
                </a:ln>
                <a:solidFill>
                  <a:schemeClr val="tx1"/>
                </a:solidFill>
                <a:effectLst/>
                <a:ea typeface="Calibri" pitchFamily="34" charset="0"/>
                <a:cs typeface="Times New Roman" pitchFamily="18" charset="0"/>
              </a:rPr>
              <a:t> (</a:t>
            </a:r>
            <a:r>
              <a:rPr kumimoji="0" lang="ru-RU" sz="2000" b="1" i="0" u="none" strike="noStrike" cap="none" normalizeH="0" baseline="0" dirty="0" err="1" smtClean="0">
                <a:ln>
                  <a:noFill/>
                </a:ln>
                <a:solidFill>
                  <a:schemeClr val="tx1"/>
                </a:solidFill>
                <a:effectLst/>
                <a:ea typeface="Calibri" pitchFamily="34" charset="0"/>
                <a:cs typeface="Times New Roman" pitchFamily="18" charset="0"/>
              </a:rPr>
              <a:t>експозиція</a:t>
            </a:r>
            <a:r>
              <a:rPr kumimoji="0" lang="ru-RU" sz="2000" b="1" i="0" u="none" strike="noStrike" cap="none" normalizeH="0" baseline="0" dirty="0" smtClean="0">
                <a:ln>
                  <a:noFill/>
                </a:ln>
                <a:solidFill>
                  <a:schemeClr val="tx1"/>
                </a:solidFill>
                <a:effectLst/>
                <a:ea typeface="Calibri" pitchFamily="34" charset="0"/>
                <a:cs typeface="Times New Roman" pitchFamily="18" charset="0"/>
              </a:rPr>
              <a:t> </a:t>
            </a:r>
            <a:r>
              <a:rPr kumimoji="0" lang="ru-RU" sz="2000" b="1" i="0" u="none" strike="noStrike" cap="none" normalizeH="0" baseline="0" dirty="0" err="1" smtClean="0">
                <a:ln>
                  <a:noFill/>
                </a:ln>
                <a:solidFill>
                  <a:schemeClr val="tx1"/>
                </a:solidFill>
                <a:effectLst/>
                <a:ea typeface="Calibri" pitchFamily="34" charset="0"/>
                <a:cs typeface="Times New Roman" pitchFamily="18" charset="0"/>
              </a:rPr>
              <a:t>ікони</a:t>
            </a:r>
            <a:r>
              <a:rPr kumimoji="0" lang="ru-RU" sz="2000" b="1" i="0" u="none" strike="noStrike" cap="none" normalizeH="0" baseline="0" dirty="0" smtClean="0">
                <a:ln>
                  <a:noFill/>
                </a:ln>
                <a:solidFill>
                  <a:schemeClr val="tx1"/>
                </a:solidFill>
                <a:effectLst/>
                <a:ea typeface="Calibri" pitchFamily="34" charset="0"/>
                <a:cs typeface="Times New Roman" pitchFamily="18" charset="0"/>
              </a:rPr>
              <a:t> </a:t>
            </a:r>
            <a:r>
              <a:rPr kumimoji="0" lang="ru-RU" sz="2000" b="1" i="0" u="none" strike="noStrike" cap="none" normalizeH="0" baseline="0" dirty="0" err="1" smtClean="0">
                <a:ln>
                  <a:noFill/>
                </a:ln>
                <a:solidFill>
                  <a:schemeClr val="tx1"/>
                </a:solidFill>
                <a:effectLst/>
                <a:ea typeface="Calibri" pitchFamily="34" charset="0"/>
                <a:cs typeface="Times New Roman" pitchFamily="18" charset="0"/>
              </a:rPr>
              <a:t>Пресвятої</a:t>
            </a:r>
            <a:r>
              <a:rPr kumimoji="0" lang="ru-RU" sz="2000" b="1" i="0" u="none" strike="noStrike" cap="none" normalizeH="0" baseline="0" dirty="0" smtClean="0">
                <a:ln>
                  <a:noFill/>
                </a:ln>
                <a:solidFill>
                  <a:schemeClr val="tx1"/>
                </a:solidFill>
                <a:effectLst/>
                <a:ea typeface="Calibri" pitchFamily="34" charset="0"/>
                <a:cs typeface="Times New Roman" pitchFamily="18" charset="0"/>
              </a:rPr>
              <a:t> </a:t>
            </a:r>
            <a:r>
              <a:rPr kumimoji="0" lang="ru-RU" sz="2000" b="1" i="0" u="none" strike="noStrike" cap="none" normalizeH="0" baseline="0" dirty="0" err="1" smtClean="0">
                <a:ln>
                  <a:noFill/>
                </a:ln>
                <a:solidFill>
                  <a:schemeClr val="tx1"/>
                </a:solidFill>
                <a:effectLst/>
                <a:ea typeface="Calibri" pitchFamily="34" charset="0"/>
                <a:cs typeface="Times New Roman" pitchFamily="18" charset="0"/>
              </a:rPr>
              <a:t>Богородиці</a:t>
            </a:r>
            <a:r>
              <a:rPr kumimoji="0" lang="ru-RU" sz="2000" b="1" i="0" u="none" strike="noStrike" cap="none" normalizeH="0" baseline="0" dirty="0" smtClean="0">
                <a:ln>
                  <a:noFill/>
                </a:ln>
                <a:solidFill>
                  <a:schemeClr val="tx1"/>
                </a:solidFill>
                <a:effectLst/>
                <a:ea typeface="Calibri" pitchFamily="34" charset="0"/>
                <a:cs typeface="Times New Roman" pitchFamily="18" charset="0"/>
              </a:rPr>
              <a:t> </a:t>
            </a:r>
            <a:r>
              <a:rPr kumimoji="0" lang="ru-RU" sz="2000" b="1" i="0" u="none" strike="noStrike" cap="none" normalizeH="0" baseline="0" dirty="0" err="1" smtClean="0">
                <a:ln>
                  <a:noFill/>
                </a:ln>
                <a:solidFill>
                  <a:schemeClr val="tx1"/>
                </a:solidFill>
                <a:effectLst/>
                <a:ea typeface="Calibri" pitchFamily="34" charset="0"/>
                <a:cs typeface="Times New Roman" pitchFamily="18" charset="0"/>
              </a:rPr>
              <a:t>від</a:t>
            </a:r>
            <a:r>
              <a:rPr kumimoji="0" lang="ru-RU" sz="2000" b="1" i="0" u="none" strike="noStrike" cap="none" normalizeH="0" baseline="0" dirty="0" smtClean="0">
                <a:ln>
                  <a:noFill/>
                </a:ln>
                <a:solidFill>
                  <a:schemeClr val="tx1"/>
                </a:solidFill>
                <a:effectLst/>
                <a:ea typeface="Calibri" pitchFamily="34" charset="0"/>
                <a:cs typeface="Times New Roman" pitchFamily="18" charset="0"/>
              </a:rPr>
              <a:t> </a:t>
            </a:r>
            <a:r>
              <a:rPr kumimoji="0" lang="ru-RU" sz="2000" b="1" i="0" u="none" strike="noStrike" cap="none" normalizeH="0" baseline="0" dirty="0" err="1" smtClean="0">
                <a:ln>
                  <a:noFill/>
                </a:ln>
                <a:solidFill>
                  <a:schemeClr val="tx1"/>
                </a:solidFill>
                <a:effectLst/>
                <a:ea typeface="Calibri" pitchFamily="34" charset="0"/>
                <a:cs typeface="Times New Roman" pitchFamily="18" charset="0"/>
              </a:rPr>
              <a:t>сестри</a:t>
            </a:r>
            <a:r>
              <a:rPr kumimoji="0" lang="ru-RU" sz="2000" b="1" i="0" u="none" strike="noStrike" cap="none" normalizeH="0" baseline="0" dirty="0" smtClean="0">
                <a:ln>
                  <a:noFill/>
                </a:ln>
                <a:solidFill>
                  <a:schemeClr val="tx1"/>
                </a:solidFill>
                <a:effectLst/>
                <a:ea typeface="Calibri" pitchFamily="34" charset="0"/>
                <a:cs typeface="Times New Roman" pitchFamily="18" charset="0"/>
              </a:rPr>
              <a:t> </a:t>
            </a:r>
            <a:r>
              <a:rPr kumimoji="0" lang="ru-RU" sz="2000" b="1" i="0" u="none" strike="noStrike" cap="none" normalizeH="0" baseline="0" dirty="0" err="1" smtClean="0">
                <a:ln>
                  <a:noFill/>
                </a:ln>
                <a:solidFill>
                  <a:schemeClr val="tx1"/>
                </a:solidFill>
                <a:effectLst/>
                <a:ea typeface="Calibri" pitchFamily="34" charset="0"/>
                <a:cs typeface="Times New Roman" pitchFamily="18" charset="0"/>
              </a:rPr>
              <a:t>Вероніки</a:t>
            </a:r>
            <a:r>
              <a:rPr kumimoji="0" lang="ru-RU" sz="2000" b="1" i="0" u="none" strike="noStrike" cap="none" normalizeH="0" baseline="0" dirty="0" smtClean="0">
                <a:ln>
                  <a:noFill/>
                </a:ln>
                <a:solidFill>
                  <a:schemeClr val="tx1"/>
                </a:solidFill>
                <a:effectLst/>
                <a:ea typeface="Calibri" pitchFamily="34" charset="0"/>
                <a:cs typeface="Times New Roman" pitchFamily="18" charset="0"/>
              </a:rPr>
              <a:t> </a:t>
            </a:r>
            <a:r>
              <a:rPr kumimoji="0" lang="ru-RU" sz="2000" b="1" i="0" u="none" strike="noStrike" cap="none" normalizeH="0" baseline="0" dirty="0" err="1" smtClean="0">
                <a:ln>
                  <a:noFill/>
                </a:ln>
                <a:solidFill>
                  <a:schemeClr val="tx1"/>
                </a:solidFill>
                <a:effectLst/>
                <a:ea typeface="Calibri" pitchFamily="34" charset="0"/>
                <a:cs typeface="Times New Roman" pitchFamily="18" charset="0"/>
              </a:rPr>
              <a:t>Ногас</a:t>
            </a:r>
            <a:r>
              <a:rPr kumimoji="0" lang="ru-RU" sz="2000" b="1" i="0" u="none" strike="noStrike" cap="none" normalizeH="0" baseline="0" dirty="0" smtClean="0">
                <a:ln>
                  <a:noFill/>
                </a:ln>
                <a:solidFill>
                  <a:schemeClr val="tx1"/>
                </a:solidFill>
                <a:effectLst/>
                <a:ea typeface="Calibri" pitchFamily="34" charset="0"/>
                <a:cs typeface="Times New Roman" pitchFamily="18" charset="0"/>
              </a:rPr>
              <a:t> </a:t>
            </a:r>
            <a:r>
              <a:rPr kumimoji="0" lang="ru-RU" sz="2000" b="1" i="0" u="none" strike="noStrike" cap="none" normalizeH="0" baseline="0" dirty="0" err="1" smtClean="0">
                <a:ln>
                  <a:noFill/>
                </a:ln>
                <a:solidFill>
                  <a:schemeClr val="tx1"/>
                </a:solidFill>
                <a:effectLst/>
                <a:ea typeface="Calibri" pitchFamily="34" charset="0"/>
                <a:cs typeface="Times New Roman" pitchFamily="18" charset="0"/>
              </a:rPr>
              <a:t>із</a:t>
            </a:r>
            <a:r>
              <a:rPr kumimoji="0" lang="ru-RU" sz="2000" b="1" i="0" u="none" strike="noStrike" cap="none" normalizeH="0" baseline="0" dirty="0" smtClean="0">
                <a:ln>
                  <a:noFill/>
                </a:ln>
                <a:solidFill>
                  <a:schemeClr val="tx1"/>
                </a:solidFill>
                <a:effectLst/>
                <a:ea typeface="Calibri" pitchFamily="34" charset="0"/>
                <a:cs typeface="Times New Roman" pitchFamily="18" charset="0"/>
              </a:rPr>
              <a:t> </a:t>
            </a:r>
            <a:r>
              <a:rPr kumimoji="0" lang="ru-RU" sz="2000" b="1" i="0" u="none" strike="noStrike" cap="none" normalizeH="0" baseline="0" dirty="0" err="1" smtClean="0">
                <a:ln>
                  <a:noFill/>
                </a:ln>
                <a:solidFill>
                  <a:schemeClr val="tx1"/>
                </a:solidFill>
                <a:effectLst/>
                <a:ea typeface="Calibri" pitchFamily="34" charset="0"/>
                <a:cs typeface="Times New Roman" pitchFamily="18" charset="0"/>
              </a:rPr>
              <a:t>Бразилії</a:t>
            </a:r>
            <a:r>
              <a:rPr kumimoji="0" lang="ru-RU" sz="2000" b="1" i="0" u="none" strike="noStrike" cap="none" normalizeH="0" baseline="0" dirty="0" smtClean="0">
                <a:ln>
                  <a:noFill/>
                </a:ln>
                <a:solidFill>
                  <a:schemeClr val="tx1"/>
                </a:solidFill>
                <a:effectLst/>
                <a:ea typeface="Calibri" pitchFamily="34" charset="0"/>
                <a:cs typeface="Times New Roman" pitchFamily="18" charset="0"/>
              </a:rPr>
              <a:t>, </a:t>
            </a:r>
            <a:r>
              <a:rPr kumimoji="0" lang="ru-RU" sz="2000" b="1" i="0" u="none" strike="noStrike" cap="none" normalizeH="0" baseline="0" dirty="0" err="1" smtClean="0">
                <a:ln>
                  <a:noFill/>
                </a:ln>
                <a:solidFill>
                  <a:schemeClr val="tx1"/>
                </a:solidFill>
                <a:effectLst/>
                <a:ea typeface="Calibri" pitchFamily="34" charset="0"/>
                <a:cs typeface="Times New Roman" pitchFamily="18" charset="0"/>
              </a:rPr>
              <a:t>виставка</a:t>
            </a:r>
            <a:r>
              <a:rPr kumimoji="0" lang="ru-RU" sz="2000" b="1" i="0" u="none" strike="noStrike" cap="none" normalizeH="0" baseline="0" dirty="0" smtClean="0">
                <a:ln>
                  <a:noFill/>
                </a:ln>
                <a:solidFill>
                  <a:schemeClr val="tx1"/>
                </a:solidFill>
                <a:effectLst/>
                <a:ea typeface="Calibri" pitchFamily="34" charset="0"/>
                <a:cs typeface="Times New Roman" pitchFamily="18" charset="0"/>
              </a:rPr>
              <a:t> </a:t>
            </a:r>
            <a:r>
              <a:rPr kumimoji="0" lang="ru-RU" sz="2000" b="1" i="0" u="none" strike="noStrike" cap="none" normalizeH="0" baseline="0" dirty="0" err="1" smtClean="0">
                <a:ln>
                  <a:noFill/>
                </a:ln>
                <a:solidFill>
                  <a:schemeClr val="tx1"/>
                </a:solidFill>
                <a:effectLst/>
                <a:ea typeface="Calibri" pitchFamily="34" charset="0"/>
                <a:cs typeface="Times New Roman" pitchFamily="18" charset="0"/>
              </a:rPr>
              <a:t>артефактів</a:t>
            </a:r>
            <a:r>
              <a:rPr kumimoji="0" lang="ru-RU" sz="2000" b="1" i="0" u="none" strike="noStrike" cap="none" normalizeH="0" baseline="0" dirty="0" smtClean="0">
                <a:ln>
                  <a:noFill/>
                </a:ln>
                <a:solidFill>
                  <a:schemeClr val="tx1"/>
                </a:solidFill>
                <a:effectLst/>
                <a:ea typeface="Calibri" pitchFamily="34" charset="0"/>
                <a:cs typeface="Times New Roman" pitchFamily="18" charset="0"/>
              </a:rPr>
              <a:t> </a:t>
            </a:r>
            <a:r>
              <a:rPr kumimoji="0" lang="ru-RU" sz="2000" b="1" i="0" u="none" strike="noStrike" cap="none" normalizeH="0" baseline="0" dirty="0" err="1" smtClean="0">
                <a:ln>
                  <a:noFill/>
                </a:ln>
                <a:solidFill>
                  <a:schemeClr val="tx1"/>
                </a:solidFill>
                <a:effectLst/>
                <a:ea typeface="Calibri" pitchFamily="34" charset="0"/>
                <a:cs typeface="Times New Roman" pitchFamily="18" charset="0"/>
              </a:rPr>
              <a:t>російсько-української</a:t>
            </a:r>
            <a:r>
              <a:rPr kumimoji="0" lang="ru-RU" sz="2000" b="1" i="0" u="none" strike="noStrike" cap="none" normalizeH="0" baseline="0" dirty="0" smtClean="0">
                <a:ln>
                  <a:noFill/>
                </a:ln>
                <a:solidFill>
                  <a:schemeClr val="tx1"/>
                </a:solidFill>
                <a:effectLst/>
                <a:ea typeface="Calibri" pitchFamily="34" charset="0"/>
                <a:cs typeface="Times New Roman" pitchFamily="18" charset="0"/>
              </a:rPr>
              <a:t> </a:t>
            </a:r>
            <a:r>
              <a:rPr kumimoji="0" lang="ru-RU" sz="2000" b="1" i="0" u="none" strike="noStrike" cap="none" normalizeH="0" baseline="0" dirty="0" err="1" smtClean="0">
                <a:ln>
                  <a:noFill/>
                </a:ln>
                <a:solidFill>
                  <a:schemeClr val="tx1"/>
                </a:solidFill>
                <a:effectLst/>
                <a:ea typeface="Calibri" pitchFamily="34" charset="0"/>
                <a:cs typeface="Times New Roman" pitchFamily="18" charset="0"/>
              </a:rPr>
              <a:t>війни</a:t>
            </a:r>
            <a:r>
              <a:rPr kumimoji="0" lang="ru-RU" sz="2000" b="1" i="0" u="none" strike="noStrike" cap="none" normalizeH="0" baseline="0" dirty="0" smtClean="0">
                <a:ln>
                  <a:noFill/>
                </a:ln>
                <a:solidFill>
                  <a:schemeClr val="tx1"/>
                </a:solidFill>
                <a:effectLst/>
                <a:ea typeface="Calibri" pitchFamily="34" charset="0"/>
                <a:cs typeface="Times New Roman" pitchFamily="18" charset="0"/>
              </a:rPr>
              <a:t> </a:t>
            </a:r>
            <a:r>
              <a:rPr kumimoji="0" lang="ru-RU" sz="2000" b="1" i="0" u="none" strike="noStrike" cap="none" normalizeH="0" baseline="0" dirty="0" err="1" smtClean="0">
                <a:ln>
                  <a:noFill/>
                </a:ln>
                <a:solidFill>
                  <a:schemeClr val="tx1"/>
                </a:solidFill>
                <a:effectLst/>
                <a:ea typeface="Calibri" pitchFamily="34" charset="0"/>
                <a:cs typeface="Times New Roman" pitchFamily="18" charset="0"/>
              </a:rPr>
              <a:t>від</a:t>
            </a:r>
            <a:r>
              <a:rPr kumimoji="0" lang="ru-RU" sz="2000" b="1" i="0" u="none" strike="noStrike" cap="none" normalizeH="0" baseline="0" dirty="0" smtClean="0">
                <a:ln>
                  <a:noFill/>
                </a:ln>
                <a:solidFill>
                  <a:schemeClr val="tx1"/>
                </a:solidFill>
                <a:effectLst/>
                <a:ea typeface="Calibri" pitchFamily="34" charset="0"/>
                <a:cs typeface="Times New Roman" pitchFamily="18" charset="0"/>
              </a:rPr>
              <a:t> </a:t>
            </a:r>
            <a:r>
              <a:rPr kumimoji="0" lang="ru-RU" sz="2000" b="1" i="0" u="none" strike="noStrike" cap="none" normalizeH="0" baseline="0" dirty="0" err="1" smtClean="0">
                <a:ln>
                  <a:noFill/>
                </a:ln>
                <a:solidFill>
                  <a:schemeClr val="tx1"/>
                </a:solidFill>
                <a:effectLst/>
                <a:ea typeface="Calibri" pitchFamily="34" charset="0"/>
                <a:cs typeface="Times New Roman" pitchFamily="18" charset="0"/>
              </a:rPr>
              <a:t>Спілки</a:t>
            </a:r>
            <a:r>
              <a:rPr kumimoji="0" lang="ru-RU" sz="2000" b="1" i="0" u="none" strike="noStrike" cap="none" normalizeH="0" baseline="0" dirty="0" smtClean="0">
                <a:ln>
                  <a:noFill/>
                </a:ln>
                <a:solidFill>
                  <a:schemeClr val="tx1"/>
                </a:solidFill>
                <a:effectLst/>
                <a:ea typeface="Calibri" pitchFamily="34" charset="0"/>
                <a:cs typeface="Times New Roman" pitchFamily="18" charset="0"/>
              </a:rPr>
              <a:t> </a:t>
            </a:r>
            <a:r>
              <a:rPr kumimoji="0" lang="ru-RU" sz="2000" b="1" i="0" u="none" strike="noStrike" cap="none" normalizeH="0" baseline="0" dirty="0" err="1" smtClean="0">
                <a:ln>
                  <a:noFill/>
                </a:ln>
                <a:solidFill>
                  <a:schemeClr val="tx1"/>
                </a:solidFill>
                <a:effectLst/>
                <a:ea typeface="Calibri" pitchFamily="34" charset="0"/>
                <a:cs typeface="Times New Roman" pitchFamily="18" charset="0"/>
              </a:rPr>
              <a:t>учасників</a:t>
            </a:r>
            <a:r>
              <a:rPr kumimoji="0" lang="ru-RU" sz="2000" b="1" i="0" u="none" strike="noStrike" cap="none" normalizeH="0" baseline="0" dirty="0" smtClean="0">
                <a:ln>
                  <a:noFill/>
                </a:ln>
                <a:solidFill>
                  <a:schemeClr val="tx1"/>
                </a:solidFill>
                <a:effectLst/>
                <a:ea typeface="Calibri" pitchFamily="34" charset="0"/>
                <a:cs typeface="Times New Roman" pitchFamily="18" charset="0"/>
              </a:rPr>
              <a:t> АТО </a:t>
            </a:r>
            <a:r>
              <a:rPr kumimoji="0" lang="ru-RU" sz="2000" b="1" i="0" u="none" strike="noStrike" cap="none" normalizeH="0" baseline="0" dirty="0" err="1" smtClean="0">
                <a:ln>
                  <a:noFill/>
                </a:ln>
                <a:solidFill>
                  <a:schemeClr val="tx1"/>
                </a:solidFill>
                <a:effectLst/>
                <a:ea typeface="Calibri" pitchFamily="34" charset="0"/>
                <a:cs typeface="Times New Roman" pitchFamily="18" charset="0"/>
              </a:rPr>
              <a:t>Бібреччини</a:t>
            </a:r>
            <a:r>
              <a:rPr kumimoji="0" lang="ru-RU" sz="2000" b="1" i="0" u="none" strike="noStrike" cap="none" normalizeH="0" baseline="0" dirty="0" smtClean="0">
                <a:ln>
                  <a:noFill/>
                </a:ln>
                <a:solidFill>
                  <a:schemeClr val="tx1"/>
                </a:solidFill>
                <a:effectLst/>
                <a:ea typeface="Calibri" pitchFamily="34" charset="0"/>
                <a:cs typeface="Times New Roman" pitchFamily="18" charset="0"/>
              </a:rPr>
              <a:t>);</a:t>
            </a:r>
            <a:endParaRPr kumimoji="0" lang="ru-RU" sz="2000" b="1"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2000" b="1" i="0" u="none" strike="noStrike" cap="none" normalizeH="0" baseline="0" dirty="0" smtClean="0">
                <a:ln>
                  <a:noFill/>
                </a:ln>
                <a:solidFill>
                  <a:schemeClr val="tx1"/>
                </a:solidFill>
                <a:effectLst/>
                <a:ea typeface="Calibri" pitchFamily="34" charset="0"/>
                <a:cs typeface="Times New Roman" pitchFamily="18" charset="0"/>
              </a:rPr>
              <a:t>-	</a:t>
            </a:r>
            <a:r>
              <a:rPr kumimoji="0" lang="ru-RU" sz="2000" b="1" i="0" u="none" strike="noStrike" cap="none" normalizeH="0" baseline="0" dirty="0" err="1" smtClean="0">
                <a:ln>
                  <a:noFill/>
                </a:ln>
                <a:solidFill>
                  <a:schemeClr val="tx1"/>
                </a:solidFill>
                <a:effectLst/>
                <a:ea typeface="Calibri" pitchFamily="34" charset="0"/>
                <a:cs typeface="Times New Roman" pitchFamily="18" charset="0"/>
              </a:rPr>
              <a:t>Творчий</a:t>
            </a:r>
            <a:r>
              <a:rPr kumimoji="0" lang="ru-RU" sz="2000" b="1" i="0" u="none" strike="noStrike" cap="none" normalizeH="0" baseline="0" dirty="0" smtClean="0">
                <a:ln>
                  <a:noFill/>
                </a:ln>
                <a:solidFill>
                  <a:schemeClr val="tx1"/>
                </a:solidFill>
                <a:effectLst/>
                <a:ea typeface="Calibri" pitchFamily="34" charset="0"/>
                <a:cs typeface="Times New Roman" pitchFamily="18" charset="0"/>
              </a:rPr>
              <a:t> </a:t>
            </a:r>
            <a:r>
              <a:rPr kumimoji="0" lang="ru-RU" sz="2000" b="1" i="0" u="none" strike="noStrike" cap="none" normalizeH="0" baseline="0" dirty="0" err="1" smtClean="0">
                <a:ln>
                  <a:noFill/>
                </a:ln>
                <a:solidFill>
                  <a:schemeClr val="tx1"/>
                </a:solidFill>
                <a:effectLst/>
                <a:ea typeface="Calibri" pitchFamily="34" charset="0"/>
                <a:cs typeface="Times New Roman" pitchFamily="18" charset="0"/>
              </a:rPr>
              <a:t>вечір</a:t>
            </a:r>
            <a:r>
              <a:rPr kumimoji="0" lang="ru-RU" sz="2000" b="1" i="0" u="none" strike="noStrike" cap="none" normalizeH="0" baseline="0" dirty="0" smtClean="0">
                <a:ln>
                  <a:noFill/>
                </a:ln>
                <a:solidFill>
                  <a:schemeClr val="tx1"/>
                </a:solidFill>
                <a:effectLst/>
                <a:ea typeface="Calibri" pitchFamily="34" charset="0"/>
                <a:cs typeface="Times New Roman" pitchFamily="18" charset="0"/>
              </a:rPr>
              <a:t> </a:t>
            </a:r>
            <a:r>
              <a:rPr kumimoji="0" lang="ru-RU" sz="2000" b="1" i="0" u="none" strike="noStrike" cap="none" normalizeH="0" baseline="0" dirty="0" err="1" smtClean="0">
                <a:ln>
                  <a:noFill/>
                </a:ln>
                <a:solidFill>
                  <a:schemeClr val="tx1"/>
                </a:solidFill>
                <a:effectLst/>
                <a:ea typeface="Calibri" pitchFamily="34" charset="0"/>
                <a:cs typeface="Times New Roman" pitchFamily="18" charset="0"/>
              </a:rPr>
              <a:t>письменника</a:t>
            </a:r>
            <a:r>
              <a:rPr kumimoji="0" lang="ru-RU" sz="2000" b="1" i="0" u="none" strike="noStrike" cap="none" normalizeH="0" baseline="0" dirty="0" smtClean="0">
                <a:ln>
                  <a:noFill/>
                </a:ln>
                <a:solidFill>
                  <a:schemeClr val="tx1"/>
                </a:solidFill>
                <a:effectLst/>
                <a:ea typeface="Calibri" pitchFamily="34" charset="0"/>
                <a:cs typeface="Times New Roman" pitchFamily="18" charset="0"/>
              </a:rPr>
              <a:t>, </a:t>
            </a:r>
            <a:r>
              <a:rPr kumimoji="0" lang="ru-RU" sz="2000" b="1" i="0" u="none" strike="noStrike" cap="none" normalizeH="0" baseline="0" dirty="0" err="1" smtClean="0">
                <a:ln>
                  <a:noFill/>
                </a:ln>
                <a:solidFill>
                  <a:schemeClr val="tx1"/>
                </a:solidFill>
                <a:effectLst/>
                <a:ea typeface="Calibri" pitchFamily="34" charset="0"/>
                <a:cs typeface="Times New Roman" pitchFamily="18" charset="0"/>
              </a:rPr>
              <a:t>перекладача</a:t>
            </a:r>
            <a:r>
              <a:rPr kumimoji="0" lang="ru-RU" sz="2000" b="1" i="0" u="none" strike="noStrike" cap="none" normalizeH="0" baseline="0" dirty="0" smtClean="0">
                <a:ln>
                  <a:noFill/>
                </a:ln>
                <a:solidFill>
                  <a:schemeClr val="tx1"/>
                </a:solidFill>
                <a:effectLst/>
                <a:ea typeface="Calibri" pitchFamily="34" charset="0"/>
                <a:cs typeface="Times New Roman" pitchFamily="18" charset="0"/>
              </a:rPr>
              <a:t> </a:t>
            </a:r>
            <a:r>
              <a:rPr kumimoji="0" lang="ru-RU" sz="2000" b="1" i="0" u="none" strike="noStrike" cap="none" normalizeH="0" baseline="0" dirty="0" err="1" smtClean="0">
                <a:ln>
                  <a:noFill/>
                </a:ln>
                <a:solidFill>
                  <a:schemeClr val="tx1"/>
                </a:solidFill>
                <a:effectLst/>
                <a:ea typeface="Calibri" pitchFamily="34" charset="0"/>
                <a:cs typeface="Times New Roman" pitchFamily="18" charset="0"/>
              </a:rPr>
              <a:t>Андрія</a:t>
            </a:r>
            <a:r>
              <a:rPr kumimoji="0" lang="ru-RU" sz="2000" b="1" i="0" u="none" strike="noStrike" cap="none" normalizeH="0" baseline="0" dirty="0" smtClean="0">
                <a:ln>
                  <a:noFill/>
                </a:ln>
                <a:solidFill>
                  <a:schemeClr val="tx1"/>
                </a:solidFill>
                <a:effectLst/>
                <a:ea typeface="Calibri" pitchFamily="34" charset="0"/>
                <a:cs typeface="Times New Roman" pitchFamily="18" charset="0"/>
              </a:rPr>
              <a:t> </a:t>
            </a:r>
            <a:r>
              <a:rPr kumimoji="0" lang="ru-RU" sz="2000" b="1" i="0" u="none" strike="noStrike" cap="none" normalizeH="0" baseline="0" dirty="0" err="1" smtClean="0">
                <a:ln>
                  <a:noFill/>
                </a:ln>
                <a:solidFill>
                  <a:schemeClr val="tx1"/>
                </a:solidFill>
                <a:effectLst/>
                <a:ea typeface="Calibri" pitchFamily="34" charset="0"/>
                <a:cs typeface="Times New Roman" pitchFamily="18" charset="0"/>
              </a:rPr>
              <a:t>Содомори</a:t>
            </a:r>
            <a:r>
              <a:rPr kumimoji="0" lang="ru-RU" sz="2000" b="1" i="0" u="none" strike="noStrike" cap="none" normalizeH="0" baseline="0" dirty="0" smtClean="0">
                <a:ln>
                  <a:noFill/>
                </a:ln>
                <a:solidFill>
                  <a:schemeClr val="tx1"/>
                </a:solidFill>
                <a:effectLst/>
                <a:ea typeface="Calibri" pitchFamily="34" charset="0"/>
                <a:cs typeface="Times New Roman" pitchFamily="18" charset="0"/>
              </a:rPr>
              <a:t>, </a:t>
            </a:r>
            <a:r>
              <a:rPr kumimoji="0" lang="ru-RU" sz="2000" b="1" i="0" u="none" strike="noStrike" cap="none" normalizeH="0" baseline="0" dirty="0" err="1" smtClean="0">
                <a:ln>
                  <a:noFill/>
                </a:ln>
                <a:solidFill>
                  <a:schemeClr val="tx1"/>
                </a:solidFill>
                <a:effectLst/>
                <a:ea typeface="Calibri" pitchFamily="34" charset="0"/>
                <a:cs typeface="Times New Roman" pitchFamily="18" charset="0"/>
              </a:rPr>
              <a:t>презентація</a:t>
            </a:r>
            <a:r>
              <a:rPr kumimoji="0" lang="ru-RU" sz="2000" b="1" i="0" u="none" strike="noStrike" cap="none" normalizeH="0" baseline="0" dirty="0" smtClean="0">
                <a:ln>
                  <a:noFill/>
                </a:ln>
                <a:solidFill>
                  <a:schemeClr val="tx1"/>
                </a:solidFill>
                <a:effectLst/>
                <a:ea typeface="Calibri" pitchFamily="34" charset="0"/>
                <a:cs typeface="Times New Roman" pitchFamily="18" charset="0"/>
              </a:rPr>
              <a:t> книг «</a:t>
            </a:r>
            <a:r>
              <a:rPr kumimoji="0" lang="ru-RU" sz="2000" b="1" i="0" u="none" strike="noStrike" cap="none" normalizeH="0" baseline="0" dirty="0" err="1" smtClean="0">
                <a:ln>
                  <a:noFill/>
                </a:ln>
                <a:solidFill>
                  <a:schemeClr val="tx1"/>
                </a:solidFill>
                <a:effectLst/>
                <a:ea typeface="Calibri" pitchFamily="34" charset="0"/>
                <a:cs typeface="Times New Roman" pitchFamily="18" charset="0"/>
              </a:rPr>
              <a:t>Усміх</a:t>
            </a:r>
            <a:r>
              <a:rPr kumimoji="0" lang="ru-RU" sz="2000" b="1" i="0" u="none" strike="noStrike" cap="none" normalizeH="0" baseline="0" dirty="0" smtClean="0">
                <a:ln>
                  <a:noFill/>
                </a:ln>
                <a:solidFill>
                  <a:schemeClr val="tx1"/>
                </a:solidFill>
                <a:effectLst/>
                <a:ea typeface="Calibri" pitchFamily="34" charset="0"/>
                <a:cs typeface="Times New Roman" pitchFamily="18" charset="0"/>
              </a:rPr>
              <a:t> речей», </a:t>
            </a:r>
            <a:r>
              <a:rPr kumimoji="0" lang="ru-RU" sz="2000" b="1" i="0" u="none" strike="noStrike" cap="none" normalizeH="0" baseline="0" dirty="0" err="1" smtClean="0">
                <a:ln>
                  <a:noFill/>
                </a:ln>
                <a:solidFill>
                  <a:schemeClr val="tx1"/>
                </a:solidFill>
                <a:effectLst/>
                <a:ea typeface="Calibri" pitchFamily="34" charset="0"/>
                <a:cs typeface="Times New Roman" pitchFamily="18" charset="0"/>
              </a:rPr>
              <a:t>Сльози</a:t>
            </a:r>
            <a:r>
              <a:rPr kumimoji="0" lang="ru-RU" sz="2000" b="1" i="0" u="none" strike="noStrike" cap="none" normalizeH="0" baseline="0" dirty="0" smtClean="0">
                <a:ln>
                  <a:noFill/>
                </a:ln>
                <a:solidFill>
                  <a:schemeClr val="tx1"/>
                </a:solidFill>
                <a:effectLst/>
                <a:ea typeface="Calibri" pitchFamily="34" charset="0"/>
                <a:cs typeface="Times New Roman" pitchFamily="18" charset="0"/>
              </a:rPr>
              <a:t> </a:t>
            </a:r>
            <a:r>
              <a:rPr kumimoji="0" lang="ru-RU" sz="2000" b="1" i="0" u="none" strike="noStrike" cap="none" normalizeH="0" baseline="0" dirty="0" err="1" smtClean="0">
                <a:ln>
                  <a:noFill/>
                </a:ln>
                <a:solidFill>
                  <a:schemeClr val="tx1"/>
                </a:solidFill>
                <a:effectLst/>
                <a:ea typeface="Calibri" pitchFamily="34" charset="0"/>
                <a:cs typeface="Times New Roman" pitchFamily="18" charset="0"/>
              </a:rPr>
              <a:t>речей</a:t>
            </a:r>
            <a:r>
              <a:rPr kumimoji="0" lang="ru-RU" sz="2000" b="1" i="0" u="none" strike="noStrike" cap="none" normalizeH="0" baseline="0" dirty="0" smtClean="0">
                <a:ln>
                  <a:noFill/>
                </a:ln>
                <a:solidFill>
                  <a:schemeClr val="tx1"/>
                </a:solidFill>
                <a:effectLst/>
                <a:ea typeface="Calibri" pitchFamily="34" charset="0"/>
                <a:cs typeface="Times New Roman" pitchFamily="18" charset="0"/>
              </a:rPr>
              <a:t>»;</a:t>
            </a:r>
            <a:endParaRPr kumimoji="0" lang="ru-RU" sz="2000" b="1"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2000" b="1" i="0" u="none" strike="noStrike" cap="none" normalizeH="0" baseline="0" dirty="0" smtClean="0">
                <a:ln>
                  <a:noFill/>
                </a:ln>
                <a:solidFill>
                  <a:schemeClr val="tx1"/>
                </a:solidFill>
                <a:effectLst/>
                <a:ea typeface="Calibri" pitchFamily="34" charset="0"/>
                <a:cs typeface="Times New Roman" pitchFamily="18" charset="0"/>
              </a:rPr>
              <a:t>-	</a:t>
            </a:r>
            <a:r>
              <a:rPr kumimoji="0" lang="ru-RU" sz="2000" b="1" i="0" u="none" strike="noStrike" cap="none" normalizeH="0" baseline="0" dirty="0" err="1" smtClean="0">
                <a:ln>
                  <a:noFill/>
                </a:ln>
                <a:solidFill>
                  <a:schemeClr val="tx1"/>
                </a:solidFill>
                <a:effectLst/>
                <a:ea typeface="Calibri" pitchFamily="34" charset="0"/>
                <a:cs typeface="Times New Roman" pitchFamily="18" charset="0"/>
              </a:rPr>
              <a:t>Дві</a:t>
            </a:r>
            <a:r>
              <a:rPr kumimoji="0" lang="ru-RU" sz="2000" b="1" i="0" u="none" strike="noStrike" cap="none" normalizeH="0" baseline="0" dirty="0" smtClean="0">
                <a:ln>
                  <a:noFill/>
                </a:ln>
                <a:solidFill>
                  <a:schemeClr val="tx1"/>
                </a:solidFill>
                <a:effectLst/>
                <a:ea typeface="Calibri" pitchFamily="34" charset="0"/>
                <a:cs typeface="Times New Roman" pitchFamily="18" charset="0"/>
              </a:rPr>
              <a:t> </a:t>
            </a:r>
            <a:r>
              <a:rPr kumimoji="0" lang="ru-RU" sz="2000" b="1" i="0" u="none" strike="noStrike" cap="none" normalizeH="0" baseline="0" dirty="0" err="1" smtClean="0">
                <a:ln>
                  <a:noFill/>
                </a:ln>
                <a:solidFill>
                  <a:schemeClr val="tx1"/>
                </a:solidFill>
                <a:effectLst/>
                <a:ea typeface="Calibri" pitchFamily="34" charset="0"/>
                <a:cs typeface="Times New Roman" pitchFamily="18" charset="0"/>
              </a:rPr>
              <a:t>радіопередачі</a:t>
            </a:r>
            <a:r>
              <a:rPr kumimoji="0" lang="ru-RU" sz="2000" b="1" i="0" u="none" strike="noStrike" cap="none" normalizeH="0" baseline="0" dirty="0" smtClean="0">
                <a:ln>
                  <a:noFill/>
                </a:ln>
                <a:solidFill>
                  <a:schemeClr val="tx1"/>
                </a:solidFill>
                <a:effectLst/>
                <a:ea typeface="Calibri" pitchFamily="34" charset="0"/>
                <a:cs typeface="Times New Roman" pitchFamily="18" charset="0"/>
              </a:rPr>
              <a:t> про «</a:t>
            </a:r>
            <a:r>
              <a:rPr kumimoji="0" lang="ru-RU" sz="2000" b="1" i="0" u="none" strike="noStrike" cap="none" normalizeH="0" baseline="0" dirty="0" err="1" smtClean="0">
                <a:ln>
                  <a:noFill/>
                </a:ln>
                <a:solidFill>
                  <a:schemeClr val="tx1"/>
                </a:solidFill>
                <a:effectLst/>
                <a:ea typeface="Calibri" pitchFamily="34" charset="0"/>
                <a:cs typeface="Times New Roman" pitchFamily="18" charset="0"/>
              </a:rPr>
              <a:t>Сокіл</a:t>
            </a:r>
            <a:r>
              <a:rPr kumimoji="0" lang="ru-RU" sz="2000" b="1" i="0" u="none" strike="noStrike" cap="none" normalizeH="0" baseline="0" dirty="0" smtClean="0">
                <a:ln>
                  <a:noFill/>
                </a:ln>
                <a:solidFill>
                  <a:schemeClr val="tx1"/>
                </a:solidFill>
                <a:effectLst/>
                <a:ea typeface="Calibri" pitchFamily="34" charset="0"/>
                <a:cs typeface="Times New Roman" pitchFamily="18" charset="0"/>
              </a:rPr>
              <a:t>» (за </a:t>
            </a:r>
            <a:r>
              <a:rPr kumimoji="0" lang="ru-RU" sz="2000" b="1" i="0" u="none" strike="noStrike" cap="none" normalizeH="0" baseline="0" dirty="0" err="1" smtClean="0">
                <a:ln>
                  <a:noFill/>
                </a:ln>
                <a:solidFill>
                  <a:schemeClr val="tx1"/>
                </a:solidFill>
                <a:effectLst/>
                <a:ea typeface="Calibri" pitchFamily="34" charset="0"/>
                <a:cs typeface="Times New Roman" pitchFamily="18" charset="0"/>
              </a:rPr>
              <a:t>участю</a:t>
            </a:r>
            <a:r>
              <a:rPr kumimoji="0" lang="ru-RU" sz="2000" b="1" i="0" u="none" strike="noStrike" cap="none" normalizeH="0" baseline="0" dirty="0" smtClean="0">
                <a:ln>
                  <a:noFill/>
                </a:ln>
                <a:solidFill>
                  <a:schemeClr val="tx1"/>
                </a:solidFill>
                <a:effectLst/>
                <a:ea typeface="Calibri" pitchFamily="34" charset="0"/>
                <a:cs typeface="Times New Roman" pitchFamily="18" charset="0"/>
              </a:rPr>
              <a:t> </a:t>
            </a:r>
            <a:r>
              <a:rPr kumimoji="0" lang="ru-RU" sz="2000" b="1" i="0" u="none" strike="noStrike" cap="none" normalizeH="0" baseline="0" dirty="0" err="1" smtClean="0">
                <a:ln>
                  <a:noFill/>
                </a:ln>
                <a:solidFill>
                  <a:schemeClr val="tx1"/>
                </a:solidFill>
                <a:effectLst/>
                <a:ea typeface="Calibri" pitchFamily="34" charset="0"/>
                <a:cs typeface="Times New Roman" pitchFamily="18" charset="0"/>
              </a:rPr>
              <a:t>Ганни</a:t>
            </a:r>
            <a:r>
              <a:rPr kumimoji="0" lang="ru-RU" sz="2000" b="1" i="0" u="none" strike="noStrike" cap="none" normalizeH="0" baseline="0" dirty="0" smtClean="0">
                <a:ln>
                  <a:noFill/>
                </a:ln>
                <a:solidFill>
                  <a:schemeClr val="tx1"/>
                </a:solidFill>
                <a:effectLst/>
                <a:ea typeface="Calibri" pitchFamily="34" charset="0"/>
                <a:cs typeface="Times New Roman" pitchFamily="18" charset="0"/>
              </a:rPr>
              <a:t> </a:t>
            </a:r>
            <a:r>
              <a:rPr kumimoji="0" lang="ru-RU" sz="2000" b="1" i="0" u="none" strike="noStrike" cap="none" normalizeH="0" baseline="0" dirty="0" err="1" smtClean="0">
                <a:ln>
                  <a:noFill/>
                </a:ln>
                <a:solidFill>
                  <a:schemeClr val="tx1"/>
                </a:solidFill>
                <a:effectLst/>
                <a:ea typeface="Calibri" pitchFamily="34" charset="0"/>
                <a:cs typeface="Times New Roman" pitchFamily="18" charset="0"/>
              </a:rPr>
              <a:t>Гаврилів</a:t>
            </a:r>
            <a:r>
              <a:rPr kumimoji="0" lang="ru-RU" sz="2000" b="1" i="0" u="none" strike="noStrike" cap="none" normalizeH="0" baseline="0" dirty="0" smtClean="0">
                <a:ln>
                  <a:noFill/>
                </a:ln>
                <a:solidFill>
                  <a:schemeClr val="tx1"/>
                </a:solidFill>
                <a:effectLst/>
                <a:ea typeface="Calibri" pitchFamily="34" charset="0"/>
                <a:cs typeface="Times New Roman" pitchFamily="18" charset="0"/>
              </a:rPr>
              <a:t>, </a:t>
            </a:r>
            <a:r>
              <a:rPr kumimoji="0" lang="ru-RU" sz="2000" b="1" i="0" u="none" strike="noStrike" cap="none" normalizeH="0" baseline="0" dirty="0" err="1" smtClean="0">
                <a:ln>
                  <a:noFill/>
                </a:ln>
                <a:solidFill>
                  <a:schemeClr val="tx1"/>
                </a:solidFill>
                <a:effectLst/>
                <a:ea typeface="Calibri" pitchFamily="34" charset="0"/>
                <a:cs typeface="Times New Roman" pitchFamily="18" charset="0"/>
              </a:rPr>
              <a:t>Івана</a:t>
            </a:r>
            <a:r>
              <a:rPr kumimoji="0" lang="ru-RU" sz="2000" b="1" i="0" u="none" strike="noStrike" cap="none" normalizeH="0" baseline="0" dirty="0" smtClean="0">
                <a:ln>
                  <a:noFill/>
                </a:ln>
                <a:solidFill>
                  <a:schemeClr val="tx1"/>
                </a:solidFill>
                <a:effectLst/>
                <a:ea typeface="Calibri" pitchFamily="34" charset="0"/>
                <a:cs typeface="Times New Roman" pitchFamily="18" charset="0"/>
              </a:rPr>
              <a:t> </a:t>
            </a:r>
            <a:r>
              <a:rPr kumimoji="0" lang="ru-RU" sz="2000" b="1" i="0" u="none" strike="noStrike" cap="none" normalizeH="0" baseline="0" dirty="0" err="1" smtClean="0">
                <a:ln>
                  <a:noFill/>
                </a:ln>
                <a:solidFill>
                  <a:schemeClr val="tx1"/>
                </a:solidFill>
                <a:effectLst/>
                <a:ea typeface="Calibri" pitchFamily="34" charset="0"/>
                <a:cs typeface="Times New Roman" pitchFamily="18" charset="0"/>
              </a:rPr>
              <a:t>Щурка,Оксани</a:t>
            </a:r>
            <a:r>
              <a:rPr kumimoji="0" lang="ru-RU" sz="2000" b="1" i="0" u="none" strike="noStrike" cap="none" normalizeH="0" baseline="0" dirty="0" smtClean="0">
                <a:ln>
                  <a:noFill/>
                </a:ln>
                <a:solidFill>
                  <a:schemeClr val="tx1"/>
                </a:solidFill>
                <a:effectLst/>
                <a:ea typeface="Calibri" pitchFamily="34" charset="0"/>
                <a:cs typeface="Times New Roman" pitchFamily="18" charset="0"/>
              </a:rPr>
              <a:t> </a:t>
            </a:r>
            <a:r>
              <a:rPr kumimoji="0" lang="ru-RU" sz="2000" b="1" i="0" u="none" strike="noStrike" cap="none" normalizeH="0" baseline="0" dirty="0" err="1" smtClean="0">
                <a:ln>
                  <a:noFill/>
                </a:ln>
                <a:solidFill>
                  <a:schemeClr val="tx1"/>
                </a:solidFill>
                <a:effectLst/>
                <a:ea typeface="Calibri" pitchFamily="34" charset="0"/>
                <a:cs typeface="Times New Roman" pitchFamily="18" charset="0"/>
              </a:rPr>
              <a:t>Довгаль</a:t>
            </a:r>
            <a:r>
              <a:rPr kumimoji="0" lang="ru-RU" sz="2000" b="1" i="0" u="none" strike="noStrike" cap="none" normalizeH="0" baseline="0" dirty="0" smtClean="0">
                <a:ln>
                  <a:noFill/>
                </a:ln>
                <a:solidFill>
                  <a:schemeClr val="tx1"/>
                </a:solidFill>
                <a:effectLst/>
                <a:ea typeface="Calibri" pitchFamily="34" charset="0"/>
                <a:cs typeface="Times New Roman" pitchFamily="18" charset="0"/>
              </a:rPr>
              <a:t>, </a:t>
            </a:r>
            <a:r>
              <a:rPr kumimoji="0" lang="ru-RU" sz="2000" b="1" i="0" u="none" strike="noStrike" cap="none" normalizeH="0" baseline="0" dirty="0" err="1" smtClean="0">
                <a:ln>
                  <a:noFill/>
                </a:ln>
                <a:solidFill>
                  <a:schemeClr val="tx1"/>
                </a:solidFill>
                <a:effectLst/>
                <a:ea typeface="Calibri" pitchFamily="34" charset="0"/>
                <a:cs typeface="Times New Roman" pitchFamily="18" charset="0"/>
              </a:rPr>
              <a:t>Ірини</a:t>
            </a:r>
            <a:r>
              <a:rPr kumimoji="0" lang="ru-RU" sz="2000" b="1" i="0" u="none" strike="noStrike" cap="none" normalizeH="0" baseline="0" dirty="0" smtClean="0">
                <a:ln>
                  <a:noFill/>
                </a:ln>
                <a:solidFill>
                  <a:schemeClr val="tx1"/>
                </a:solidFill>
                <a:effectLst/>
                <a:ea typeface="Calibri" pitchFamily="34" charset="0"/>
                <a:cs typeface="Times New Roman" pitchFamily="18" charset="0"/>
              </a:rPr>
              <a:t> </a:t>
            </a:r>
            <a:r>
              <a:rPr kumimoji="0" lang="ru-RU" sz="2000" b="1" i="0" u="none" strike="noStrike" cap="none" normalizeH="0" baseline="0" dirty="0" err="1" smtClean="0">
                <a:ln>
                  <a:noFill/>
                </a:ln>
                <a:solidFill>
                  <a:schemeClr val="tx1"/>
                </a:solidFill>
                <a:effectLst/>
                <a:ea typeface="Calibri" pitchFamily="34" charset="0"/>
                <a:cs typeface="Times New Roman" pitchFamily="18" charset="0"/>
              </a:rPr>
              <a:t>Гірної</a:t>
            </a:r>
            <a:r>
              <a:rPr kumimoji="0" lang="ru-RU" sz="2000" b="1" i="0" u="none" strike="noStrike" cap="none" normalizeH="0" baseline="0" dirty="0" smtClean="0">
                <a:ln>
                  <a:noFill/>
                </a:ln>
                <a:solidFill>
                  <a:schemeClr val="tx1"/>
                </a:solidFill>
                <a:effectLst/>
                <a:ea typeface="Calibri" pitchFamily="34" charset="0"/>
                <a:cs typeface="Times New Roman" pitchFamily="18" charset="0"/>
              </a:rPr>
              <a:t>);</a:t>
            </a:r>
            <a:endParaRPr kumimoji="0" lang="ru-RU" sz="2000" b="1"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2000" b="1" i="0" u="none" strike="noStrike" cap="none" normalizeH="0" baseline="0" dirty="0" smtClean="0">
                <a:ln>
                  <a:noFill/>
                </a:ln>
                <a:solidFill>
                  <a:schemeClr val="tx1"/>
                </a:solidFill>
                <a:effectLst/>
                <a:ea typeface="Calibri" pitchFamily="34" charset="0"/>
                <a:cs typeface="Times New Roman" pitchFamily="18" charset="0"/>
              </a:rPr>
              <a:t>-	</a:t>
            </a:r>
            <a:r>
              <a:rPr kumimoji="0" lang="ru-RU" sz="2000" b="1" i="0" u="none" strike="noStrike" cap="none" normalizeH="0" baseline="0" dirty="0" err="1" smtClean="0">
                <a:ln>
                  <a:noFill/>
                </a:ln>
                <a:solidFill>
                  <a:schemeClr val="tx1"/>
                </a:solidFill>
                <a:effectLst/>
                <a:ea typeface="Calibri" pitchFamily="34" charset="0"/>
                <a:cs typeface="Times New Roman" pitchFamily="18" charset="0"/>
              </a:rPr>
              <a:t>Телесюжет</a:t>
            </a:r>
            <a:r>
              <a:rPr kumimoji="0" lang="ru-RU" sz="2000" b="1" i="0" u="none" strike="noStrike" cap="none" normalizeH="0" baseline="0" dirty="0" smtClean="0">
                <a:ln>
                  <a:noFill/>
                </a:ln>
                <a:solidFill>
                  <a:schemeClr val="tx1"/>
                </a:solidFill>
                <a:effectLst/>
                <a:ea typeface="Calibri" pitchFamily="34" charset="0"/>
                <a:cs typeface="Times New Roman" pitchFamily="18" charset="0"/>
              </a:rPr>
              <a:t> ( про фреску «</a:t>
            </a:r>
            <a:r>
              <a:rPr kumimoji="0" lang="ru-RU" sz="2000" b="1" i="0" u="none" strike="noStrike" cap="none" normalizeH="0" baseline="0" dirty="0" err="1" smtClean="0">
                <a:ln>
                  <a:noFill/>
                </a:ln>
                <a:solidFill>
                  <a:schemeClr val="tx1"/>
                </a:solidFill>
                <a:effectLst/>
                <a:ea typeface="Calibri" pitchFamily="34" charset="0"/>
                <a:cs typeface="Times New Roman" pitchFamily="18" charset="0"/>
              </a:rPr>
              <a:t>Аптекарі</a:t>
            </a:r>
            <a:r>
              <a:rPr kumimoji="0" lang="ru-RU" sz="2000" b="1" i="0" u="none" strike="noStrike" cap="none" normalizeH="0" baseline="0" dirty="0" smtClean="0">
                <a:ln>
                  <a:noFill/>
                </a:ln>
                <a:solidFill>
                  <a:schemeClr val="tx1"/>
                </a:solidFill>
                <a:effectLst/>
                <a:ea typeface="Calibri" pitchFamily="34" charset="0"/>
                <a:cs typeface="Times New Roman" pitchFamily="18" charset="0"/>
              </a:rPr>
              <a:t>»);</a:t>
            </a:r>
            <a:endParaRPr kumimoji="0" lang="ru-RU" sz="2000" b="1"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2000" b="1" i="0" u="none" strike="noStrike" cap="none" normalizeH="0" baseline="0" dirty="0" smtClean="0">
                <a:ln>
                  <a:noFill/>
                </a:ln>
                <a:solidFill>
                  <a:schemeClr val="tx1"/>
                </a:solidFill>
                <a:effectLst/>
                <a:ea typeface="Calibri" pitchFamily="34" charset="0"/>
                <a:cs typeface="Times New Roman" pitchFamily="18" charset="0"/>
              </a:rPr>
              <a:t>-	 </a:t>
            </a:r>
            <a:r>
              <a:rPr kumimoji="0" lang="ru-RU" sz="2000" b="1" i="0" u="none" strike="noStrike" cap="none" normalizeH="0" baseline="0" dirty="0" err="1" smtClean="0">
                <a:ln>
                  <a:noFill/>
                </a:ln>
                <a:solidFill>
                  <a:schemeClr val="tx1"/>
                </a:solidFill>
                <a:effectLst/>
                <a:ea typeface="Calibri" pitchFamily="34" charset="0"/>
                <a:cs typeface="Times New Roman" pitchFamily="18" charset="0"/>
              </a:rPr>
              <a:t>Виставка</a:t>
            </a:r>
            <a:r>
              <a:rPr kumimoji="0" lang="ru-RU" sz="2000" b="1" i="0" u="none" strike="noStrike" cap="none" normalizeH="0" baseline="0" dirty="0" smtClean="0">
                <a:ln>
                  <a:noFill/>
                </a:ln>
                <a:solidFill>
                  <a:schemeClr val="tx1"/>
                </a:solidFill>
                <a:effectLst/>
                <a:ea typeface="Calibri" pitchFamily="34" charset="0"/>
                <a:cs typeface="Times New Roman" pitchFamily="18" charset="0"/>
              </a:rPr>
              <a:t> картин </a:t>
            </a:r>
            <a:r>
              <a:rPr kumimoji="0" lang="ru-RU" sz="2000" b="1" i="0" u="none" strike="noStrike" cap="none" normalizeH="0" baseline="0" dirty="0" err="1" smtClean="0">
                <a:ln>
                  <a:noFill/>
                </a:ln>
                <a:solidFill>
                  <a:schemeClr val="tx1"/>
                </a:solidFill>
                <a:effectLst/>
                <a:ea typeface="Calibri" pitchFamily="34" charset="0"/>
                <a:cs typeface="Times New Roman" pitchFamily="18" charset="0"/>
              </a:rPr>
              <a:t>львівських</a:t>
            </a:r>
            <a:r>
              <a:rPr kumimoji="0" lang="ru-RU" sz="2000" b="1" i="0" u="none" strike="noStrike" cap="none" normalizeH="0" baseline="0" dirty="0" smtClean="0">
                <a:ln>
                  <a:noFill/>
                </a:ln>
                <a:solidFill>
                  <a:schemeClr val="tx1"/>
                </a:solidFill>
                <a:effectLst/>
                <a:ea typeface="Calibri" pitchFamily="34" charset="0"/>
                <a:cs typeface="Times New Roman" pitchFamily="18" charset="0"/>
              </a:rPr>
              <a:t> </a:t>
            </a:r>
            <a:r>
              <a:rPr kumimoji="0" lang="ru-RU" sz="2000" b="1" i="0" u="none" strike="noStrike" cap="none" normalizeH="0" baseline="0" dirty="0" err="1" smtClean="0">
                <a:ln>
                  <a:noFill/>
                </a:ln>
                <a:solidFill>
                  <a:schemeClr val="tx1"/>
                </a:solidFill>
                <a:effectLst/>
                <a:ea typeface="Calibri" pitchFamily="34" charset="0"/>
                <a:cs typeface="Times New Roman" pitchFamily="18" charset="0"/>
              </a:rPr>
              <a:t>художників</a:t>
            </a:r>
            <a:r>
              <a:rPr kumimoji="0" lang="ru-RU" sz="2000" b="1" i="0" u="none" strike="noStrike" cap="none" normalizeH="0" baseline="0" dirty="0" smtClean="0">
                <a:ln>
                  <a:noFill/>
                </a:ln>
                <a:solidFill>
                  <a:schemeClr val="tx1"/>
                </a:solidFill>
                <a:effectLst/>
                <a:ea typeface="Calibri" pitchFamily="34" charset="0"/>
                <a:cs typeface="Times New Roman" pitchFamily="18" charset="0"/>
              </a:rPr>
              <a:t>, </a:t>
            </a:r>
            <a:r>
              <a:rPr kumimoji="0" lang="ru-RU" sz="2000" b="1" i="0" u="none" strike="noStrike" cap="none" normalizeH="0" baseline="0" dirty="0" err="1" smtClean="0">
                <a:ln>
                  <a:noFill/>
                </a:ln>
                <a:solidFill>
                  <a:schemeClr val="tx1"/>
                </a:solidFill>
                <a:effectLst/>
                <a:ea typeface="Calibri" pitchFamily="34" charset="0"/>
                <a:cs typeface="Times New Roman" pitchFamily="18" charset="0"/>
              </a:rPr>
              <a:t>майстер-класи</a:t>
            </a:r>
            <a:r>
              <a:rPr kumimoji="0" lang="ru-RU" sz="2000" b="1" i="0" u="none" strike="noStrike" cap="none" normalizeH="0" baseline="0" dirty="0" smtClean="0">
                <a:ln>
                  <a:noFill/>
                </a:ln>
                <a:solidFill>
                  <a:schemeClr val="tx1"/>
                </a:solidFill>
                <a:effectLst/>
                <a:ea typeface="Calibri" pitchFamily="34" charset="0"/>
                <a:cs typeface="Times New Roman" pitchFamily="18" charset="0"/>
              </a:rPr>
              <a:t>;</a:t>
            </a:r>
            <a:endParaRPr kumimoji="0" lang="ru-RU" sz="2000" b="1"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2000" b="1" i="0" u="none" strike="noStrike" cap="none" normalizeH="0" baseline="0" dirty="0" smtClean="0">
                <a:ln>
                  <a:noFill/>
                </a:ln>
                <a:solidFill>
                  <a:schemeClr val="tx1"/>
                </a:solidFill>
                <a:effectLst/>
                <a:ea typeface="Calibri" pitchFamily="34" charset="0"/>
                <a:cs typeface="Times New Roman" pitchFamily="18" charset="0"/>
              </a:rPr>
              <a:t>-	</a:t>
            </a:r>
            <a:r>
              <a:rPr kumimoji="0" lang="ru-RU" sz="2000" b="1" i="0" u="none" strike="noStrike" cap="none" normalizeH="0" baseline="0" dirty="0" err="1" smtClean="0">
                <a:ln>
                  <a:noFill/>
                </a:ln>
                <a:solidFill>
                  <a:schemeClr val="tx1"/>
                </a:solidFill>
                <a:effectLst/>
                <a:ea typeface="Calibri" pitchFamily="34" charset="0"/>
                <a:cs typeface="Times New Roman" pitchFamily="18" charset="0"/>
              </a:rPr>
              <a:t>Кінопоказ</a:t>
            </a:r>
            <a:r>
              <a:rPr kumimoji="0" lang="ru-RU" sz="2000" b="1" i="0" u="none" strike="noStrike" cap="none" normalizeH="0" baseline="0" dirty="0" smtClean="0">
                <a:ln>
                  <a:noFill/>
                </a:ln>
                <a:solidFill>
                  <a:schemeClr val="tx1"/>
                </a:solidFill>
                <a:effectLst/>
                <a:ea typeface="Calibri" pitchFamily="34" charset="0"/>
                <a:cs typeface="Times New Roman" pitchFamily="18" charset="0"/>
              </a:rPr>
              <a:t> </a:t>
            </a:r>
            <a:r>
              <a:rPr kumimoji="0" lang="ru-RU" sz="2000" b="1" i="0" u="none" strike="noStrike" cap="none" normalizeH="0" baseline="0" dirty="0" err="1" smtClean="0">
                <a:ln>
                  <a:noFill/>
                </a:ln>
                <a:solidFill>
                  <a:schemeClr val="tx1"/>
                </a:solidFill>
                <a:effectLst/>
                <a:ea typeface="Calibri" pitchFamily="34" charset="0"/>
                <a:cs typeface="Times New Roman" pitchFamily="18" charset="0"/>
              </a:rPr>
              <a:t>фільму</a:t>
            </a:r>
            <a:r>
              <a:rPr kumimoji="0" lang="ru-RU" sz="2000" b="1" i="0" u="none" strike="noStrike" cap="none" normalizeH="0" baseline="0" dirty="0" smtClean="0">
                <a:ln>
                  <a:noFill/>
                </a:ln>
                <a:solidFill>
                  <a:schemeClr val="tx1"/>
                </a:solidFill>
                <a:effectLst/>
                <a:ea typeface="Calibri" pitchFamily="34" charset="0"/>
                <a:cs typeface="Times New Roman" pitchFamily="18" charset="0"/>
              </a:rPr>
              <a:t> «</a:t>
            </a:r>
            <a:r>
              <a:rPr kumimoji="0" lang="ru-RU" sz="2000" b="1" i="0" u="none" strike="noStrike" cap="none" normalizeH="0" baseline="0" dirty="0" err="1" smtClean="0">
                <a:ln>
                  <a:noFill/>
                </a:ln>
                <a:solidFill>
                  <a:schemeClr val="tx1"/>
                </a:solidFill>
                <a:effectLst/>
                <a:ea typeface="Calibri" pitchFamily="34" charset="0"/>
                <a:cs typeface="Times New Roman" pitchFamily="18" charset="0"/>
              </a:rPr>
              <a:t>Кіборги</a:t>
            </a:r>
            <a:r>
              <a:rPr kumimoji="0" lang="ru-RU" sz="2000" b="1" i="0" u="none" strike="noStrike" cap="none" normalizeH="0" baseline="0" dirty="0" smtClean="0">
                <a:ln>
                  <a:noFill/>
                </a:ln>
                <a:solidFill>
                  <a:schemeClr val="tx1"/>
                </a:solidFill>
                <a:effectLst/>
                <a:ea typeface="Calibri" pitchFamily="34" charset="0"/>
                <a:cs typeface="Times New Roman" pitchFamily="18" charset="0"/>
              </a:rPr>
              <a:t>» (до Дня </a:t>
            </a:r>
            <a:r>
              <a:rPr kumimoji="0" lang="ru-RU" sz="2000" b="1" i="0" u="none" strike="noStrike" cap="none" normalizeH="0" baseline="0" dirty="0" err="1" smtClean="0">
                <a:ln>
                  <a:noFill/>
                </a:ln>
                <a:solidFill>
                  <a:schemeClr val="tx1"/>
                </a:solidFill>
                <a:effectLst/>
                <a:ea typeface="Calibri" pitchFamily="34" charset="0"/>
                <a:cs typeface="Times New Roman" pitchFamily="18" charset="0"/>
              </a:rPr>
              <a:t>Українського</a:t>
            </a:r>
            <a:r>
              <a:rPr kumimoji="0" lang="ru-RU" sz="2000" b="1" i="0" u="none" strike="noStrike" cap="none" normalizeH="0" baseline="0" dirty="0" smtClean="0">
                <a:ln>
                  <a:noFill/>
                </a:ln>
                <a:solidFill>
                  <a:schemeClr val="tx1"/>
                </a:solidFill>
                <a:effectLst/>
                <a:ea typeface="Calibri" pitchFamily="34" charset="0"/>
                <a:cs typeface="Times New Roman" pitchFamily="18" charset="0"/>
              </a:rPr>
              <a:t> </a:t>
            </a:r>
            <a:r>
              <a:rPr kumimoji="0" lang="ru-RU" sz="2000" b="1" i="0" u="none" strike="noStrike" cap="none" normalizeH="0" baseline="0" dirty="0" err="1" smtClean="0">
                <a:ln>
                  <a:noFill/>
                </a:ln>
                <a:solidFill>
                  <a:schemeClr val="tx1"/>
                </a:solidFill>
                <a:effectLst/>
                <a:ea typeface="Calibri" pitchFamily="34" charset="0"/>
                <a:cs typeface="Times New Roman" pitchFamily="18" charset="0"/>
              </a:rPr>
              <a:t>війська</a:t>
            </a:r>
            <a:r>
              <a:rPr kumimoji="0" lang="ru-RU" sz="2000" b="1" i="0" u="none" strike="noStrike" cap="none" normalizeH="0" baseline="0" dirty="0" smtClean="0">
                <a:ln>
                  <a:noFill/>
                </a:ln>
                <a:solidFill>
                  <a:schemeClr val="tx1"/>
                </a:solidFill>
                <a:effectLst/>
                <a:ea typeface="Calibri" pitchFamily="34" charset="0"/>
                <a:cs typeface="Times New Roman" pitchFamily="18" charset="0"/>
              </a:rPr>
              <a:t>);</a:t>
            </a:r>
            <a:endParaRPr kumimoji="0" lang="ru-RU" sz="2000" b="1"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2000" b="1" i="0" u="none" strike="noStrike" cap="none" normalizeH="0" baseline="0" dirty="0" smtClean="0">
                <a:ln>
                  <a:noFill/>
                </a:ln>
                <a:solidFill>
                  <a:schemeClr val="tx1"/>
                </a:solidFill>
                <a:effectLst/>
                <a:ea typeface="Calibri" pitchFamily="34" charset="0"/>
                <a:cs typeface="Times New Roman" pitchFamily="18" charset="0"/>
              </a:rPr>
              <a:t>-	</a:t>
            </a:r>
            <a:r>
              <a:rPr kumimoji="0" lang="ru-RU" sz="2000" b="1" i="0" u="none" strike="noStrike" cap="none" normalizeH="0" baseline="0" dirty="0" err="1" smtClean="0">
                <a:ln>
                  <a:noFill/>
                </a:ln>
                <a:solidFill>
                  <a:schemeClr val="tx1"/>
                </a:solidFill>
                <a:effectLst/>
                <a:ea typeface="Calibri" pitchFamily="34" charset="0"/>
                <a:cs typeface="Times New Roman" pitchFamily="18" charset="0"/>
              </a:rPr>
              <a:t>Екскурсії</a:t>
            </a:r>
            <a:r>
              <a:rPr kumimoji="0" lang="ru-RU" sz="2000" b="1" i="0" u="none" strike="noStrike" cap="none" normalizeH="0" baseline="0" dirty="0" smtClean="0">
                <a:ln>
                  <a:noFill/>
                </a:ln>
                <a:solidFill>
                  <a:schemeClr val="tx1"/>
                </a:solidFill>
                <a:effectLst/>
                <a:ea typeface="Calibri" pitchFamily="34" charset="0"/>
                <a:cs typeface="Times New Roman" pitchFamily="18" charset="0"/>
              </a:rPr>
              <a:t> в «</a:t>
            </a:r>
            <a:r>
              <a:rPr kumimoji="0" lang="ru-RU" sz="2000" b="1" i="0" u="none" strike="noStrike" cap="none" normalizeH="0" baseline="0" dirty="0" err="1" smtClean="0">
                <a:ln>
                  <a:noFill/>
                </a:ln>
                <a:solidFill>
                  <a:schemeClr val="tx1"/>
                </a:solidFill>
                <a:effectLst/>
                <a:ea typeface="Calibri" pitchFamily="34" charset="0"/>
                <a:cs typeface="Times New Roman" pitchFamily="18" charset="0"/>
              </a:rPr>
              <a:t>Соколі</a:t>
            </a:r>
            <a:r>
              <a:rPr kumimoji="0" lang="ru-RU" sz="2000" b="1" i="0" u="none" strike="noStrike" cap="none" normalizeH="0" baseline="0" dirty="0" smtClean="0">
                <a:ln>
                  <a:noFill/>
                </a:ln>
                <a:solidFill>
                  <a:schemeClr val="tx1"/>
                </a:solidFill>
                <a:effectLst/>
                <a:ea typeface="Calibri" pitchFamily="34" charset="0"/>
                <a:cs typeface="Times New Roman" pitchFamily="18" charset="0"/>
              </a:rPr>
              <a:t>»для </a:t>
            </a:r>
            <a:r>
              <a:rPr kumimoji="0" lang="ru-RU" sz="2000" b="1" i="0" u="none" strike="noStrike" cap="none" normalizeH="0" baseline="0" dirty="0" err="1" smtClean="0">
                <a:ln>
                  <a:noFill/>
                </a:ln>
                <a:solidFill>
                  <a:schemeClr val="tx1"/>
                </a:solidFill>
                <a:effectLst/>
                <a:ea typeface="Calibri" pitchFamily="34" charset="0"/>
                <a:cs typeface="Times New Roman" pitchFamily="18" charset="0"/>
              </a:rPr>
              <a:t>школярів</a:t>
            </a:r>
            <a:r>
              <a:rPr kumimoji="0" lang="ru-RU" sz="2000" b="1" i="0" u="none" strike="noStrike" cap="none" normalizeH="0" baseline="0" dirty="0" smtClean="0">
                <a:ln>
                  <a:noFill/>
                </a:ln>
                <a:solidFill>
                  <a:schemeClr val="tx1"/>
                </a:solidFill>
                <a:effectLst/>
                <a:ea typeface="Calibri" pitchFamily="34" charset="0"/>
                <a:cs typeface="Times New Roman" pitchFamily="18" charset="0"/>
              </a:rPr>
              <a:t>.</a:t>
            </a:r>
            <a:endParaRPr kumimoji="0" lang="ru-RU" sz="2000" b="1" i="0" u="none" strike="noStrike" cap="none" normalizeH="0" baseline="0" dirty="0" smtClean="0">
              <a:ln>
                <a:noFill/>
              </a:ln>
              <a:solidFill>
                <a:schemeClr val="tx1"/>
              </a:solidFill>
              <a:effectLst/>
            </a:endParaRPr>
          </a:p>
        </p:txBody>
      </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472687" y="77754"/>
            <a:ext cx="7158756" cy="769441"/>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ru-RU" sz="4400" b="1" cap="none" spc="0" dirty="0" smtClean="0">
                <a:ln/>
                <a:solidFill>
                  <a:srgbClr val="C00000"/>
                </a:solidFill>
                <a:effectLst/>
              </a:rPr>
              <a:t>Культурно-</a:t>
            </a:r>
            <a:r>
              <a:rPr lang="ru-RU" sz="4400" b="1" cap="none" spc="0" dirty="0" err="1" smtClean="0">
                <a:ln/>
                <a:solidFill>
                  <a:srgbClr val="C00000"/>
                </a:solidFill>
                <a:effectLst/>
              </a:rPr>
              <a:t>мистецькі</a:t>
            </a:r>
            <a:r>
              <a:rPr lang="ru-RU" sz="4400" b="1" cap="none" spc="0" dirty="0" smtClean="0">
                <a:ln/>
                <a:solidFill>
                  <a:srgbClr val="C00000"/>
                </a:solidFill>
                <a:effectLst/>
              </a:rPr>
              <a:t> заходи</a:t>
            </a:r>
            <a:endParaRPr lang="ru-RU" sz="4400" b="1" cap="none" spc="0" dirty="0">
              <a:ln/>
              <a:solidFill>
                <a:srgbClr val="C00000"/>
              </a:solidFill>
              <a:effectLst/>
            </a:endParaRPr>
          </a:p>
        </p:txBody>
      </p:sp>
      <p:pic>
        <p:nvPicPr>
          <p:cNvPr id="5" name="Picture 2" descr="D:\міська рада\герб і прапор Бібрки\H1BIBRK0.jpg"/>
          <p:cNvPicPr>
            <a:picLocks noChangeAspect="1" noChangeArrowheads="1"/>
          </p:cNvPicPr>
          <p:nvPr/>
        </p:nvPicPr>
        <p:blipFill>
          <a:blip r:embed="rId2" cstate="print"/>
          <a:srcRect/>
          <a:stretch>
            <a:fillRect/>
          </a:stretch>
        </p:blipFill>
        <p:spPr bwMode="auto">
          <a:xfrm>
            <a:off x="0" y="0"/>
            <a:ext cx="857224" cy="1080224"/>
          </a:xfrm>
          <a:prstGeom prst="rect">
            <a:avLst/>
          </a:prstGeom>
          <a:noFill/>
        </p:spPr>
      </p:pic>
      <p:pic>
        <p:nvPicPr>
          <p:cNvPr id="289794" name="Picture 2"/>
          <p:cNvPicPr>
            <a:picLocks noChangeAspect="1" noChangeArrowheads="1"/>
          </p:cNvPicPr>
          <p:nvPr/>
        </p:nvPicPr>
        <p:blipFill>
          <a:blip r:embed="rId3" cstate="print"/>
          <a:srcRect/>
          <a:stretch>
            <a:fillRect/>
          </a:stretch>
        </p:blipFill>
        <p:spPr bwMode="auto">
          <a:xfrm>
            <a:off x="0" y="1142984"/>
            <a:ext cx="5654621" cy="3765825"/>
          </a:xfrm>
          <a:prstGeom prst="rect">
            <a:avLst/>
          </a:prstGeom>
          <a:noFill/>
          <a:ln w="9525">
            <a:noFill/>
            <a:miter lim="800000"/>
            <a:headEnd/>
            <a:tailEnd/>
          </a:ln>
          <a:effectLst/>
        </p:spPr>
      </p:pic>
      <p:sp>
        <p:nvSpPr>
          <p:cNvPr id="7" name="Прямоугольник 6"/>
          <p:cNvSpPr/>
          <p:nvPr/>
        </p:nvSpPr>
        <p:spPr>
          <a:xfrm>
            <a:off x="4071934" y="1071546"/>
            <a:ext cx="5286380" cy="1143008"/>
          </a:xfrm>
          <a:prstGeom prst="rect">
            <a:avLst/>
          </a:prstGeom>
        </p:spPr>
        <p:txBody>
          <a:bodyPr wrap="square">
            <a:spAutoFit/>
          </a:bodyPr>
          <a:lstStyle/>
          <a:p>
            <a:r>
              <a:rPr lang="ru-RU" sz="2200" b="1" dirty="0" err="1" smtClean="0"/>
              <a:t>Екскурсії</a:t>
            </a:r>
            <a:r>
              <a:rPr lang="ru-RU" sz="2200" b="1" dirty="0" smtClean="0"/>
              <a:t> по </a:t>
            </a:r>
            <a:r>
              <a:rPr lang="ru-RU" sz="2200" b="1" dirty="0" err="1" smtClean="0"/>
              <a:t>Бібреччині</a:t>
            </a:r>
            <a:r>
              <a:rPr lang="ru-RU" sz="2200" b="1" dirty="0" smtClean="0"/>
              <a:t>  для </a:t>
            </a:r>
            <a:r>
              <a:rPr lang="ru-RU" sz="2200" b="1" dirty="0" err="1" smtClean="0"/>
              <a:t>туристичних</a:t>
            </a:r>
            <a:r>
              <a:rPr lang="ru-RU" sz="2200" b="1" dirty="0" smtClean="0"/>
              <a:t> </a:t>
            </a:r>
            <a:r>
              <a:rPr lang="ru-RU" sz="2200" b="1" dirty="0" err="1" smtClean="0"/>
              <a:t>груп</a:t>
            </a:r>
            <a:r>
              <a:rPr lang="ru-RU" sz="2200" b="1" dirty="0" smtClean="0"/>
              <a:t> </a:t>
            </a:r>
            <a:r>
              <a:rPr lang="ru-RU" sz="2200" b="1" dirty="0" err="1" smtClean="0"/>
              <a:t>від</a:t>
            </a:r>
            <a:r>
              <a:rPr lang="ru-RU" sz="2200" b="1" dirty="0" smtClean="0"/>
              <a:t> </a:t>
            </a:r>
            <a:r>
              <a:rPr lang="ru-RU" sz="2200" b="1" dirty="0" err="1" smtClean="0"/>
              <a:t>турфірми</a:t>
            </a:r>
            <a:r>
              <a:rPr lang="ru-RU" sz="2200" b="1" dirty="0" smtClean="0"/>
              <a:t> «</a:t>
            </a:r>
            <a:r>
              <a:rPr lang="ru-RU" sz="2200" b="1" dirty="0" err="1" smtClean="0"/>
              <a:t>Відвідай</a:t>
            </a:r>
            <a:r>
              <a:rPr lang="ru-RU" sz="2200" b="1" dirty="0" smtClean="0"/>
              <a:t>», </a:t>
            </a:r>
            <a:r>
              <a:rPr lang="ru-RU" sz="2200" b="1" dirty="0" err="1" smtClean="0"/>
              <a:t>для</a:t>
            </a:r>
            <a:r>
              <a:rPr lang="ru-RU" sz="2200" b="1" dirty="0" smtClean="0"/>
              <a:t> </a:t>
            </a:r>
            <a:r>
              <a:rPr lang="ru-RU" sz="2200" b="1" dirty="0" err="1" smtClean="0"/>
              <a:t>туристів</a:t>
            </a:r>
            <a:r>
              <a:rPr lang="ru-RU" sz="2200" b="1" dirty="0" smtClean="0"/>
              <a:t> </a:t>
            </a:r>
            <a:r>
              <a:rPr lang="ru-RU" sz="2200" b="1" dirty="0" err="1" smtClean="0"/>
              <a:t>із</a:t>
            </a:r>
            <a:r>
              <a:rPr lang="ru-RU" sz="2200" b="1" dirty="0" smtClean="0"/>
              <a:t> </a:t>
            </a:r>
            <a:r>
              <a:rPr lang="ru-RU" sz="2200" b="1" dirty="0" err="1" smtClean="0"/>
              <a:t>Польщі</a:t>
            </a:r>
            <a:r>
              <a:rPr lang="ru-RU" sz="2200" b="1" dirty="0" smtClean="0"/>
              <a:t>, </a:t>
            </a:r>
            <a:r>
              <a:rPr lang="ru-RU" sz="2200" b="1" dirty="0" err="1" smtClean="0"/>
              <a:t>Ізраїлю</a:t>
            </a:r>
            <a:endParaRPr lang="ru-RU" sz="2200" dirty="0"/>
          </a:p>
        </p:txBody>
      </p:sp>
      <p:pic>
        <p:nvPicPr>
          <p:cNvPr id="8" name="Picture 3"/>
          <p:cNvPicPr>
            <a:picLocks noChangeAspect="1" noChangeArrowheads="1"/>
          </p:cNvPicPr>
          <p:nvPr/>
        </p:nvPicPr>
        <p:blipFill>
          <a:blip r:embed="rId4" cstate="print"/>
          <a:srcRect/>
          <a:stretch>
            <a:fillRect/>
          </a:stretch>
        </p:blipFill>
        <p:spPr bwMode="auto">
          <a:xfrm>
            <a:off x="4143372" y="3107529"/>
            <a:ext cx="5000628" cy="3750471"/>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D:\міська рада\герб і прапор Бібрки\H1BIBRK0.jpg"/>
          <p:cNvPicPr>
            <a:picLocks noChangeAspect="1" noChangeArrowheads="1"/>
          </p:cNvPicPr>
          <p:nvPr/>
        </p:nvPicPr>
        <p:blipFill>
          <a:blip r:embed="rId2" cstate="print"/>
          <a:srcRect/>
          <a:stretch>
            <a:fillRect/>
          </a:stretch>
        </p:blipFill>
        <p:spPr bwMode="auto">
          <a:xfrm>
            <a:off x="0" y="0"/>
            <a:ext cx="857224" cy="1080224"/>
          </a:xfrm>
          <a:prstGeom prst="rect">
            <a:avLst/>
          </a:prstGeom>
          <a:noFill/>
        </p:spPr>
      </p:pic>
      <p:pic>
        <p:nvPicPr>
          <p:cNvPr id="6" name="Picture 2"/>
          <p:cNvPicPr>
            <a:picLocks noChangeAspect="1" noChangeArrowheads="1"/>
          </p:cNvPicPr>
          <p:nvPr/>
        </p:nvPicPr>
        <p:blipFill>
          <a:blip r:embed="rId3" cstate="print"/>
          <a:srcRect/>
          <a:stretch>
            <a:fillRect/>
          </a:stretch>
        </p:blipFill>
        <p:spPr bwMode="auto">
          <a:xfrm>
            <a:off x="0" y="2500326"/>
            <a:ext cx="6215074" cy="4143383"/>
          </a:xfrm>
          <a:prstGeom prst="rect">
            <a:avLst/>
          </a:prstGeom>
          <a:noFill/>
          <a:ln w="9525">
            <a:noFill/>
            <a:miter lim="800000"/>
            <a:headEnd/>
            <a:tailEnd/>
          </a:ln>
          <a:effectLst/>
        </p:spPr>
      </p:pic>
      <p:sp>
        <p:nvSpPr>
          <p:cNvPr id="8" name="Прямоугольник 7"/>
          <p:cNvSpPr/>
          <p:nvPr/>
        </p:nvSpPr>
        <p:spPr>
          <a:xfrm>
            <a:off x="357158" y="1428736"/>
            <a:ext cx="3662156" cy="461665"/>
          </a:xfrm>
          <a:prstGeom prst="rect">
            <a:avLst/>
          </a:prstGeom>
        </p:spPr>
        <p:txBody>
          <a:bodyPr wrap="none">
            <a:spAutoFit/>
          </a:bodyPr>
          <a:lstStyle/>
          <a:p>
            <a:pPr algn="ctr"/>
            <a:r>
              <a:rPr lang="uk-UA" sz="2400" b="1" dirty="0" smtClean="0">
                <a:cs typeface="Times New Roman" pitchFamily="18" charset="0"/>
              </a:rPr>
              <a:t>Сокіл </a:t>
            </a:r>
            <a:r>
              <a:rPr lang="uk-UA" sz="2400" b="1" dirty="0" err="1" smtClean="0">
                <a:cs typeface="Times New Roman" pitchFamily="18" charset="0"/>
              </a:rPr>
              <a:t>–перезавантаження</a:t>
            </a:r>
            <a:endParaRPr lang="uk-UA" sz="2400" b="1" dirty="0" smtClean="0">
              <a:cs typeface="Times New Roman" pitchFamily="18" charset="0"/>
            </a:endParaRPr>
          </a:p>
        </p:txBody>
      </p:sp>
      <p:sp>
        <p:nvSpPr>
          <p:cNvPr id="9" name="Прямоугольник 8"/>
          <p:cNvSpPr/>
          <p:nvPr/>
        </p:nvSpPr>
        <p:spPr>
          <a:xfrm>
            <a:off x="1472687" y="77754"/>
            <a:ext cx="7158756" cy="769441"/>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ru-RU" sz="4400" b="1" cap="none" spc="0" dirty="0" smtClean="0">
                <a:ln/>
                <a:solidFill>
                  <a:srgbClr val="C00000"/>
                </a:solidFill>
                <a:effectLst/>
              </a:rPr>
              <a:t>Культурно-</a:t>
            </a:r>
            <a:r>
              <a:rPr lang="ru-RU" sz="4400" b="1" cap="none" spc="0" dirty="0" err="1" smtClean="0">
                <a:ln/>
                <a:solidFill>
                  <a:srgbClr val="C00000"/>
                </a:solidFill>
                <a:effectLst/>
              </a:rPr>
              <a:t>мистецькі</a:t>
            </a:r>
            <a:r>
              <a:rPr lang="ru-RU" sz="4400" b="1" cap="none" spc="0" dirty="0" smtClean="0">
                <a:ln/>
                <a:solidFill>
                  <a:srgbClr val="C00000"/>
                </a:solidFill>
                <a:effectLst/>
              </a:rPr>
              <a:t> заходи</a:t>
            </a:r>
            <a:endParaRPr lang="ru-RU" sz="4400" b="1" cap="none" spc="0" dirty="0">
              <a:ln/>
              <a:solidFill>
                <a:srgbClr val="C00000"/>
              </a:solidFill>
              <a:effectLst/>
            </a:endParaRPr>
          </a:p>
        </p:txBody>
      </p:sp>
      <p:sp>
        <p:nvSpPr>
          <p:cNvPr id="10" name="Прямоугольник 9"/>
          <p:cNvSpPr/>
          <p:nvPr/>
        </p:nvSpPr>
        <p:spPr>
          <a:xfrm>
            <a:off x="5000628" y="5286389"/>
            <a:ext cx="3857652" cy="428627"/>
          </a:xfrm>
          <a:prstGeom prst="rect">
            <a:avLst/>
          </a:prstGeom>
        </p:spPr>
        <p:txBody>
          <a:bodyPr wrap="square">
            <a:spAutoFit/>
          </a:bodyPr>
          <a:lstStyle/>
          <a:p>
            <a:pPr algn="ctr"/>
            <a:r>
              <a:rPr lang="uk-UA" sz="2200" b="1" dirty="0" smtClean="0">
                <a:cs typeface="Times New Roman" pitchFamily="18" charset="0"/>
              </a:rPr>
              <a:t>Зустріч з Андрієм </a:t>
            </a:r>
            <a:r>
              <a:rPr lang="uk-UA" sz="2200" b="1" dirty="0" err="1" smtClean="0">
                <a:cs typeface="Times New Roman" pitchFamily="18" charset="0"/>
              </a:rPr>
              <a:t>Содоморою</a:t>
            </a:r>
            <a:endParaRPr lang="ru-RU" sz="2200" b="1" dirty="0"/>
          </a:p>
        </p:txBody>
      </p:sp>
      <p:pic>
        <p:nvPicPr>
          <p:cNvPr id="284676" name="Picture 4"/>
          <p:cNvPicPr>
            <a:picLocks noChangeAspect="1" noChangeArrowheads="1"/>
          </p:cNvPicPr>
          <p:nvPr/>
        </p:nvPicPr>
        <p:blipFill>
          <a:blip r:embed="rId4" cstate="print"/>
          <a:srcRect/>
          <a:stretch>
            <a:fillRect/>
          </a:stretch>
        </p:blipFill>
        <p:spPr bwMode="auto">
          <a:xfrm>
            <a:off x="4572000" y="1285860"/>
            <a:ext cx="4357686" cy="326826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D:\міська рада\герб і прапор Бібрки\H1BIBRK0.jpg"/>
          <p:cNvPicPr>
            <a:picLocks noChangeAspect="1" noChangeArrowheads="1"/>
          </p:cNvPicPr>
          <p:nvPr/>
        </p:nvPicPr>
        <p:blipFill>
          <a:blip r:embed="rId2" cstate="print"/>
          <a:srcRect/>
          <a:stretch>
            <a:fillRect/>
          </a:stretch>
        </p:blipFill>
        <p:spPr bwMode="auto">
          <a:xfrm>
            <a:off x="0" y="0"/>
            <a:ext cx="857224" cy="1080224"/>
          </a:xfrm>
          <a:prstGeom prst="rect">
            <a:avLst/>
          </a:prstGeom>
          <a:noFill/>
        </p:spPr>
      </p:pic>
      <p:sp>
        <p:nvSpPr>
          <p:cNvPr id="3" name="Прямоугольник 2"/>
          <p:cNvSpPr/>
          <p:nvPr/>
        </p:nvSpPr>
        <p:spPr>
          <a:xfrm>
            <a:off x="857224" y="0"/>
            <a:ext cx="7643866" cy="1200329"/>
          </a:xfrm>
          <a:prstGeom prst="rect">
            <a:avLst/>
          </a:prstGeom>
        </p:spPr>
        <p:txBody>
          <a:bodyPr wrap="square">
            <a:spAutoFit/>
          </a:bodyPr>
          <a:lstStyle/>
          <a:p>
            <a:pPr algn="ctr"/>
            <a:r>
              <a:rPr lang="uk-UA" sz="2400" b="1" dirty="0" smtClean="0">
                <a:ea typeface="Calibri" pitchFamily="34" charset="0"/>
                <a:cs typeface="Times New Roman" pitchFamily="18" charset="0"/>
              </a:rPr>
              <a:t>Відділ культури, туризму, сім’ї, молоді, спорту та соціальної політики виконавчого комітету Бібрської міської ради</a:t>
            </a:r>
            <a:endParaRPr lang="ru-RU" sz="2400" b="1" dirty="0"/>
          </a:p>
        </p:txBody>
      </p:sp>
      <p:sp>
        <p:nvSpPr>
          <p:cNvPr id="270337" name="Rectangle 1"/>
          <p:cNvSpPr>
            <a:spLocks noChangeArrowheads="1"/>
          </p:cNvSpPr>
          <p:nvPr/>
        </p:nvSpPr>
        <p:spPr bwMode="auto">
          <a:xfrm>
            <a:off x="1" y="1188872"/>
            <a:ext cx="9001156" cy="501675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2000" b="1" i="0" u="none" strike="noStrike" cap="none" normalizeH="0" baseline="0" dirty="0" err="1" smtClean="0">
                <a:ln>
                  <a:noFill/>
                </a:ln>
                <a:solidFill>
                  <a:schemeClr val="tx1"/>
                </a:solidFill>
                <a:effectLst/>
                <a:ea typeface="Calibri" pitchFamily="34" charset="0"/>
                <a:cs typeface="Times New Roman" pitchFamily="18" charset="0"/>
              </a:rPr>
              <a:t>Реалізовані</a:t>
            </a:r>
            <a:r>
              <a:rPr kumimoji="0" lang="ru-RU" sz="2000" b="1" i="0" u="none" strike="noStrike" cap="none" normalizeH="0" baseline="0" dirty="0" smtClean="0">
                <a:ln>
                  <a:noFill/>
                </a:ln>
                <a:solidFill>
                  <a:schemeClr val="tx1"/>
                </a:solidFill>
                <a:effectLst/>
                <a:ea typeface="Calibri" pitchFamily="34" charset="0"/>
                <a:cs typeface="Times New Roman" pitchFamily="18" charset="0"/>
              </a:rPr>
              <a:t> </a:t>
            </a:r>
            <a:r>
              <a:rPr kumimoji="0" lang="ru-RU" sz="2000" b="1" i="0" u="none" strike="noStrike" cap="none" normalizeH="0" baseline="0" dirty="0" err="1" smtClean="0">
                <a:ln>
                  <a:noFill/>
                </a:ln>
                <a:solidFill>
                  <a:schemeClr val="tx1"/>
                </a:solidFill>
                <a:effectLst/>
                <a:ea typeface="Calibri" pitchFamily="34" charset="0"/>
                <a:cs typeface="Times New Roman" pitchFamily="18" charset="0"/>
              </a:rPr>
              <a:t>проєкти</a:t>
            </a:r>
            <a:r>
              <a:rPr kumimoji="0" lang="ru-RU" sz="2000" b="1" i="0" u="none" strike="noStrike" cap="none" normalizeH="0" baseline="0" dirty="0" smtClean="0">
                <a:ln>
                  <a:noFill/>
                </a:ln>
                <a:solidFill>
                  <a:schemeClr val="tx1"/>
                </a:solidFill>
                <a:effectLst/>
                <a:ea typeface="Calibri" pitchFamily="34" charset="0"/>
                <a:cs typeface="Times New Roman" pitchFamily="18" charset="0"/>
              </a:rPr>
              <a:t> </a:t>
            </a:r>
            <a:r>
              <a:rPr kumimoji="0" lang="ru-RU" sz="2000" b="1" i="0" u="none" strike="noStrike" cap="none" normalizeH="0" baseline="0" dirty="0" err="1" smtClean="0">
                <a:ln>
                  <a:noFill/>
                </a:ln>
                <a:solidFill>
                  <a:schemeClr val="tx1"/>
                </a:solidFill>
                <a:effectLst/>
                <a:ea typeface="Calibri" pitchFamily="34" charset="0"/>
                <a:cs typeface="Times New Roman" pitchFamily="18" charset="0"/>
              </a:rPr>
              <a:t>місцевого</a:t>
            </a:r>
            <a:r>
              <a:rPr kumimoji="0" lang="ru-RU" sz="2000" b="1" i="0" u="none" strike="noStrike" cap="none" normalizeH="0" baseline="0" dirty="0" smtClean="0">
                <a:ln>
                  <a:noFill/>
                </a:ln>
                <a:solidFill>
                  <a:schemeClr val="tx1"/>
                </a:solidFill>
                <a:effectLst/>
                <a:ea typeface="Calibri" pitchFamily="34" charset="0"/>
                <a:cs typeface="Times New Roman" pitchFamily="18" charset="0"/>
              </a:rPr>
              <a:t> </a:t>
            </a:r>
            <a:r>
              <a:rPr kumimoji="0" lang="ru-RU" sz="2000" b="1" i="0" u="none" strike="noStrike" cap="none" normalizeH="0" baseline="0" dirty="0" err="1" smtClean="0">
                <a:ln>
                  <a:noFill/>
                </a:ln>
                <a:solidFill>
                  <a:schemeClr val="tx1"/>
                </a:solidFill>
                <a:effectLst/>
                <a:ea typeface="Calibri" pitchFamily="34" charset="0"/>
                <a:cs typeface="Times New Roman" pitchFamily="18" charset="0"/>
              </a:rPr>
              <a:t>розвитку</a:t>
            </a:r>
            <a:r>
              <a:rPr kumimoji="0" lang="ru-RU" sz="2000" b="1" i="0" u="none" strike="noStrike" cap="none" normalizeH="0" baseline="0" dirty="0" smtClean="0">
                <a:ln>
                  <a:noFill/>
                </a:ln>
                <a:solidFill>
                  <a:schemeClr val="tx1"/>
                </a:solidFill>
                <a:effectLst/>
                <a:ea typeface="Calibri" pitchFamily="34" charset="0"/>
                <a:cs typeface="Times New Roman" pitchFamily="18" charset="0"/>
              </a:rPr>
              <a:t>: </a:t>
            </a:r>
            <a:endParaRPr kumimoji="0" lang="ru-RU" sz="2000" b="1"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2000" b="1" i="0" u="none" strike="noStrike" cap="none" normalizeH="0" baseline="0" dirty="0" smtClean="0">
                <a:ln>
                  <a:noFill/>
                </a:ln>
                <a:solidFill>
                  <a:schemeClr val="tx1"/>
                </a:solidFill>
                <a:effectLst/>
                <a:ea typeface="Calibri" pitchFamily="34" charset="0"/>
                <a:cs typeface="Times New Roman" pitchFamily="18" charset="0"/>
              </a:rPr>
              <a:t>-	</a:t>
            </a:r>
            <a:r>
              <a:rPr kumimoji="0" lang="ru-RU" sz="2000" b="1" i="0" u="none" strike="noStrike" cap="none" normalizeH="0" baseline="0" dirty="0" err="1" smtClean="0">
                <a:ln>
                  <a:noFill/>
                </a:ln>
                <a:solidFill>
                  <a:schemeClr val="tx1"/>
                </a:solidFill>
                <a:effectLst/>
                <a:ea typeface="Calibri" pitchFamily="34" charset="0"/>
                <a:cs typeface="Times New Roman" pitchFamily="18" charset="0"/>
              </a:rPr>
              <a:t>капітальний</a:t>
            </a:r>
            <a:r>
              <a:rPr kumimoji="0" lang="ru-RU" sz="2000" b="1" i="0" u="none" strike="noStrike" cap="none" normalizeH="0" baseline="0" dirty="0" smtClean="0">
                <a:ln>
                  <a:noFill/>
                </a:ln>
                <a:solidFill>
                  <a:schemeClr val="tx1"/>
                </a:solidFill>
                <a:effectLst/>
                <a:ea typeface="Calibri" pitchFamily="34" charset="0"/>
                <a:cs typeface="Times New Roman" pitchFamily="18" charset="0"/>
              </a:rPr>
              <a:t> ремонт </a:t>
            </a:r>
            <a:r>
              <a:rPr kumimoji="0" lang="ru-RU" sz="2000" b="1" i="0" u="none" strike="noStrike" cap="none" normalizeH="0" baseline="0" dirty="0" err="1" smtClean="0">
                <a:ln>
                  <a:noFill/>
                </a:ln>
                <a:solidFill>
                  <a:schemeClr val="tx1"/>
                </a:solidFill>
                <a:effectLst/>
                <a:ea typeface="Calibri" pitchFamily="34" charset="0"/>
                <a:cs typeface="Times New Roman" pitchFamily="18" charset="0"/>
              </a:rPr>
              <a:t>даху</a:t>
            </a:r>
            <a:r>
              <a:rPr kumimoji="0" lang="ru-RU" sz="2000" b="1" i="0" u="none" strike="noStrike" cap="none" normalizeH="0" baseline="0" dirty="0" smtClean="0">
                <a:ln>
                  <a:noFill/>
                </a:ln>
                <a:solidFill>
                  <a:schemeClr val="tx1"/>
                </a:solidFill>
                <a:effectLst/>
                <a:ea typeface="Calibri" pitchFamily="34" charset="0"/>
                <a:cs typeface="Times New Roman" pitchFamily="18" charset="0"/>
              </a:rPr>
              <a:t> </a:t>
            </a:r>
            <a:r>
              <a:rPr kumimoji="0" lang="ru-RU" sz="2000" b="1" i="0" u="none" strike="noStrike" cap="none" normalizeH="0" baseline="0" dirty="0" err="1" smtClean="0">
                <a:ln>
                  <a:noFill/>
                </a:ln>
                <a:solidFill>
                  <a:schemeClr val="tx1"/>
                </a:solidFill>
                <a:effectLst/>
                <a:ea typeface="Calibri" pitchFamily="34" charset="0"/>
                <a:cs typeface="Times New Roman" pitchFamily="18" charset="0"/>
              </a:rPr>
              <a:t>музичної</a:t>
            </a:r>
            <a:r>
              <a:rPr kumimoji="0" lang="ru-RU" sz="2000" b="1" i="0" u="none" strike="noStrike" cap="none" normalizeH="0" baseline="0" dirty="0" smtClean="0">
                <a:ln>
                  <a:noFill/>
                </a:ln>
                <a:solidFill>
                  <a:schemeClr val="tx1"/>
                </a:solidFill>
                <a:effectLst/>
                <a:ea typeface="Calibri" pitchFamily="34" charset="0"/>
                <a:cs typeface="Times New Roman" pitchFamily="18" charset="0"/>
              </a:rPr>
              <a:t> </a:t>
            </a:r>
            <a:r>
              <a:rPr kumimoji="0" lang="ru-RU" sz="2000" b="1" i="0" u="none" strike="noStrike" cap="none" normalizeH="0" baseline="0" dirty="0" err="1" smtClean="0">
                <a:ln>
                  <a:noFill/>
                </a:ln>
                <a:solidFill>
                  <a:schemeClr val="tx1"/>
                </a:solidFill>
                <a:effectLst/>
                <a:ea typeface="Calibri" pitchFamily="34" charset="0"/>
                <a:cs typeface="Times New Roman" pitchFamily="18" charset="0"/>
              </a:rPr>
              <a:t>школи</a:t>
            </a:r>
            <a:r>
              <a:rPr kumimoji="0" lang="ru-RU" sz="2000" b="1" i="0" u="none" strike="noStrike" cap="none" normalizeH="0" baseline="0" dirty="0" smtClean="0">
                <a:ln>
                  <a:noFill/>
                </a:ln>
                <a:solidFill>
                  <a:schemeClr val="tx1"/>
                </a:solidFill>
                <a:effectLst/>
                <a:ea typeface="Calibri" pitchFamily="34" charset="0"/>
                <a:cs typeface="Times New Roman" pitchFamily="18" charset="0"/>
              </a:rPr>
              <a:t> корпусу №1 в м.Бібрка </a:t>
            </a:r>
            <a:r>
              <a:rPr kumimoji="0" lang="ru-RU" sz="2000" b="1" i="0" u="none" strike="noStrike" cap="none" normalizeH="0" baseline="0" dirty="0" err="1" smtClean="0">
                <a:ln>
                  <a:noFill/>
                </a:ln>
                <a:solidFill>
                  <a:schemeClr val="tx1"/>
                </a:solidFill>
                <a:effectLst/>
                <a:ea typeface="Calibri" pitchFamily="34" charset="0"/>
                <a:cs typeface="Times New Roman" pitchFamily="18" charset="0"/>
              </a:rPr>
              <a:t>вул.Тарнавського</a:t>
            </a:r>
            <a:r>
              <a:rPr kumimoji="0" lang="ru-RU" sz="2000" b="1" i="0" u="none" strike="noStrike" cap="none" normalizeH="0" baseline="0" dirty="0" smtClean="0">
                <a:ln>
                  <a:noFill/>
                </a:ln>
                <a:solidFill>
                  <a:schemeClr val="tx1"/>
                </a:solidFill>
                <a:effectLst/>
                <a:ea typeface="Calibri" pitchFamily="34" charset="0"/>
                <a:cs typeface="Times New Roman" pitchFamily="18" charset="0"/>
              </a:rPr>
              <a:t>, </a:t>
            </a:r>
            <a:r>
              <a:rPr kumimoji="0" lang="ru-RU" sz="2000" b="1" i="0" u="none" strike="noStrike" cap="none" normalizeH="0" baseline="0" dirty="0" err="1" smtClean="0">
                <a:ln>
                  <a:noFill/>
                </a:ln>
                <a:solidFill>
                  <a:schemeClr val="tx1"/>
                </a:solidFill>
                <a:effectLst/>
                <a:ea typeface="Calibri" pitchFamily="34" charset="0"/>
                <a:cs typeface="Times New Roman" pitchFamily="18" charset="0"/>
              </a:rPr>
              <a:t>Перемишлянського</a:t>
            </a:r>
            <a:r>
              <a:rPr kumimoji="0" lang="ru-RU" sz="2000" b="1" i="0" u="none" strike="noStrike" cap="none" normalizeH="0" baseline="0" dirty="0" smtClean="0">
                <a:ln>
                  <a:noFill/>
                </a:ln>
                <a:solidFill>
                  <a:schemeClr val="tx1"/>
                </a:solidFill>
                <a:effectLst/>
                <a:ea typeface="Calibri" pitchFamily="34" charset="0"/>
                <a:cs typeface="Times New Roman" pitchFamily="18" charset="0"/>
              </a:rPr>
              <a:t> р-ну, </a:t>
            </a:r>
            <a:r>
              <a:rPr kumimoji="0" lang="ru-RU" sz="2000" b="1" i="0" u="none" strike="noStrike" cap="none" normalizeH="0" baseline="0" dirty="0" err="1" smtClean="0">
                <a:ln>
                  <a:noFill/>
                </a:ln>
                <a:solidFill>
                  <a:schemeClr val="tx1"/>
                </a:solidFill>
                <a:effectLst/>
                <a:ea typeface="Calibri" pitchFamily="34" charset="0"/>
                <a:cs typeface="Times New Roman" pitchFamily="18" charset="0"/>
              </a:rPr>
              <a:t>Львівської</a:t>
            </a:r>
            <a:r>
              <a:rPr kumimoji="0" lang="ru-RU" sz="2000" b="1" i="0" u="none" strike="noStrike" cap="none" normalizeH="0" baseline="0" dirty="0" smtClean="0">
                <a:ln>
                  <a:noFill/>
                </a:ln>
                <a:solidFill>
                  <a:schemeClr val="tx1"/>
                </a:solidFill>
                <a:effectLst/>
                <a:ea typeface="Calibri" pitchFamily="34" charset="0"/>
                <a:cs typeface="Times New Roman" pitchFamily="18" charset="0"/>
              </a:rPr>
              <a:t> обл.;</a:t>
            </a:r>
            <a:endParaRPr kumimoji="0" lang="ru-RU" sz="2000" b="1"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2000" b="1" i="0" u="none" strike="noStrike" cap="none" normalizeH="0" baseline="0" dirty="0" smtClean="0">
                <a:ln>
                  <a:noFill/>
                </a:ln>
                <a:solidFill>
                  <a:schemeClr val="tx1"/>
                </a:solidFill>
                <a:effectLst/>
                <a:ea typeface="Calibri" pitchFamily="34" charset="0"/>
                <a:cs typeface="Times New Roman" pitchFamily="18" charset="0"/>
              </a:rPr>
              <a:t>-	</a:t>
            </a:r>
            <a:r>
              <a:rPr kumimoji="0" lang="ru-RU" sz="2000" b="1" i="0" u="none" strike="noStrike" cap="none" normalizeH="0" baseline="0" dirty="0" err="1" smtClean="0">
                <a:ln>
                  <a:noFill/>
                </a:ln>
                <a:solidFill>
                  <a:schemeClr val="tx1"/>
                </a:solidFill>
                <a:effectLst/>
                <a:ea typeface="Calibri" pitchFamily="34" charset="0"/>
                <a:cs typeface="Times New Roman" pitchFamily="18" charset="0"/>
              </a:rPr>
              <a:t>придбання</a:t>
            </a:r>
            <a:r>
              <a:rPr kumimoji="0" lang="ru-RU" sz="2000" b="1" i="0" u="none" strike="noStrike" cap="none" normalizeH="0" baseline="0" dirty="0" smtClean="0">
                <a:ln>
                  <a:noFill/>
                </a:ln>
                <a:solidFill>
                  <a:schemeClr val="tx1"/>
                </a:solidFill>
                <a:effectLst/>
                <a:ea typeface="Calibri" pitchFamily="34" charset="0"/>
                <a:cs typeface="Times New Roman" pitchFamily="18" charset="0"/>
              </a:rPr>
              <a:t> </a:t>
            </a:r>
            <a:r>
              <a:rPr kumimoji="0" lang="ru-RU" sz="2000" b="1" i="0" u="none" strike="noStrike" cap="none" normalizeH="0" baseline="0" dirty="0" err="1" smtClean="0">
                <a:ln>
                  <a:noFill/>
                </a:ln>
                <a:solidFill>
                  <a:schemeClr val="tx1"/>
                </a:solidFill>
                <a:effectLst/>
                <a:ea typeface="Calibri" pitchFamily="34" charset="0"/>
                <a:cs typeface="Times New Roman" pitchFamily="18" charset="0"/>
              </a:rPr>
              <a:t>обладнання</a:t>
            </a:r>
            <a:r>
              <a:rPr kumimoji="0" lang="ru-RU" sz="2000" b="1" i="0" u="none" strike="noStrike" cap="none" normalizeH="0" baseline="0" dirty="0" smtClean="0">
                <a:ln>
                  <a:noFill/>
                </a:ln>
                <a:solidFill>
                  <a:schemeClr val="tx1"/>
                </a:solidFill>
                <a:effectLst/>
                <a:ea typeface="Calibri" pitchFamily="34" charset="0"/>
                <a:cs typeface="Times New Roman" pitchFamily="18" charset="0"/>
              </a:rPr>
              <a:t> та </a:t>
            </a:r>
            <a:r>
              <a:rPr kumimoji="0" lang="ru-RU" sz="2000" b="1" i="0" u="none" strike="noStrike" cap="none" normalizeH="0" baseline="0" dirty="0" err="1" smtClean="0">
                <a:ln>
                  <a:noFill/>
                </a:ln>
                <a:solidFill>
                  <a:schemeClr val="tx1"/>
                </a:solidFill>
                <a:effectLst/>
                <a:ea typeface="Calibri" pitchFamily="34" charset="0"/>
                <a:cs typeface="Times New Roman" pitchFamily="18" charset="0"/>
              </a:rPr>
              <a:t>інвентаря</a:t>
            </a:r>
            <a:r>
              <a:rPr kumimoji="0" lang="ru-RU" sz="2000" b="1" i="0" u="none" strike="noStrike" cap="none" normalizeH="0" baseline="0" dirty="0" smtClean="0">
                <a:ln>
                  <a:noFill/>
                </a:ln>
                <a:solidFill>
                  <a:schemeClr val="tx1"/>
                </a:solidFill>
                <a:effectLst/>
                <a:ea typeface="Calibri" pitchFamily="34" charset="0"/>
                <a:cs typeface="Times New Roman" pitchFamily="18" charset="0"/>
              </a:rPr>
              <a:t> (</a:t>
            </a:r>
            <a:r>
              <a:rPr kumimoji="0" lang="ru-RU" sz="2000" b="1" i="0" u="none" strike="noStrike" cap="none" normalizeH="0" baseline="0" dirty="0" err="1" smtClean="0">
                <a:ln>
                  <a:noFill/>
                </a:ln>
                <a:solidFill>
                  <a:schemeClr val="tx1"/>
                </a:solidFill>
                <a:effectLst/>
                <a:ea typeface="Calibri" pitchFamily="34" charset="0"/>
                <a:cs typeface="Times New Roman" pitchFamily="18" charset="0"/>
              </a:rPr>
              <a:t>музичних</a:t>
            </a:r>
            <a:r>
              <a:rPr kumimoji="0" lang="ru-RU" sz="2000" b="1" i="0" u="none" strike="noStrike" cap="none" normalizeH="0" baseline="0" dirty="0" smtClean="0">
                <a:ln>
                  <a:noFill/>
                </a:ln>
                <a:solidFill>
                  <a:schemeClr val="tx1"/>
                </a:solidFill>
                <a:effectLst/>
                <a:ea typeface="Calibri" pitchFamily="34" charset="0"/>
                <a:cs typeface="Times New Roman" pitchFamily="18" charset="0"/>
              </a:rPr>
              <a:t> </a:t>
            </a:r>
            <a:r>
              <a:rPr kumimoji="0" lang="ru-RU" sz="2000" b="1" i="0" u="none" strike="noStrike" cap="none" normalizeH="0" baseline="0" dirty="0" err="1" smtClean="0">
                <a:ln>
                  <a:noFill/>
                </a:ln>
                <a:solidFill>
                  <a:schemeClr val="tx1"/>
                </a:solidFill>
                <a:effectLst/>
                <a:ea typeface="Calibri" pitchFamily="34" charset="0"/>
                <a:cs typeface="Times New Roman" pitchFamily="18" charset="0"/>
              </a:rPr>
              <a:t>інструментів</a:t>
            </a:r>
            <a:r>
              <a:rPr kumimoji="0" lang="ru-RU" sz="2000" b="1" i="0" u="none" strike="noStrike" cap="none" normalizeH="0" baseline="0" dirty="0" smtClean="0">
                <a:ln>
                  <a:noFill/>
                </a:ln>
                <a:solidFill>
                  <a:schemeClr val="tx1"/>
                </a:solidFill>
                <a:effectLst/>
                <a:ea typeface="Calibri" pitchFamily="34" charset="0"/>
                <a:cs typeface="Times New Roman" pitchFamily="18" charset="0"/>
              </a:rPr>
              <a:t>);</a:t>
            </a:r>
            <a:endParaRPr kumimoji="0" lang="ru-RU" sz="2000" b="1"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2000" b="1" i="0" u="none" strike="noStrike" cap="none" normalizeH="0" baseline="0" dirty="0" smtClean="0">
                <a:ln>
                  <a:noFill/>
                </a:ln>
                <a:solidFill>
                  <a:schemeClr val="tx1"/>
                </a:solidFill>
                <a:effectLst/>
                <a:ea typeface="Calibri" pitchFamily="34" charset="0"/>
                <a:cs typeface="Times New Roman" pitchFamily="18" charset="0"/>
              </a:rPr>
              <a:t>-	</a:t>
            </a:r>
            <a:r>
              <a:rPr kumimoji="0" lang="ru-RU" sz="2000" b="1" i="0" u="none" strike="noStrike" cap="none" normalizeH="0" baseline="0" dirty="0" err="1" smtClean="0">
                <a:ln>
                  <a:noFill/>
                </a:ln>
                <a:solidFill>
                  <a:schemeClr val="tx1"/>
                </a:solidFill>
                <a:effectLst/>
                <a:ea typeface="Calibri" pitchFamily="34" charset="0"/>
                <a:cs typeface="Times New Roman" pitchFamily="18" charset="0"/>
              </a:rPr>
              <a:t>реконструкція</a:t>
            </a:r>
            <a:r>
              <a:rPr kumimoji="0" lang="ru-RU" sz="2000" b="1" i="0" u="none" strike="noStrike" cap="none" normalizeH="0" baseline="0" dirty="0" smtClean="0">
                <a:ln>
                  <a:noFill/>
                </a:ln>
                <a:solidFill>
                  <a:schemeClr val="tx1"/>
                </a:solidFill>
                <a:effectLst/>
                <a:ea typeface="Calibri" pitchFamily="34" charset="0"/>
                <a:cs typeface="Times New Roman" pitchFamily="18" charset="0"/>
              </a:rPr>
              <a:t> НД в </a:t>
            </a:r>
            <a:r>
              <a:rPr kumimoji="0" lang="ru-RU" sz="2000" b="1" i="0" u="none" strike="noStrike" cap="none" normalizeH="0" baseline="0" dirty="0" err="1" smtClean="0">
                <a:ln>
                  <a:noFill/>
                </a:ln>
                <a:solidFill>
                  <a:schemeClr val="tx1"/>
                </a:solidFill>
                <a:effectLst/>
                <a:ea typeface="Calibri" pitchFamily="34" charset="0"/>
                <a:cs typeface="Times New Roman" pitchFamily="18" charset="0"/>
              </a:rPr>
              <a:t>с.Романів</a:t>
            </a:r>
            <a:r>
              <a:rPr kumimoji="0" lang="ru-RU" sz="2000" b="1" i="0" u="none" strike="noStrike" cap="none" normalizeH="0" baseline="0" dirty="0" smtClean="0">
                <a:ln>
                  <a:noFill/>
                </a:ln>
                <a:solidFill>
                  <a:schemeClr val="tx1"/>
                </a:solidFill>
                <a:effectLst/>
                <a:ea typeface="Calibri" pitchFamily="34" charset="0"/>
                <a:cs typeface="Times New Roman" pitchFamily="18" charset="0"/>
              </a:rPr>
              <a:t> (ремонт фасаду та </a:t>
            </a:r>
            <a:r>
              <a:rPr kumimoji="0" lang="ru-RU" sz="2000" b="1" i="0" u="none" strike="noStrike" cap="none" normalizeH="0" baseline="0" dirty="0" err="1" smtClean="0">
                <a:ln>
                  <a:noFill/>
                </a:ln>
                <a:solidFill>
                  <a:schemeClr val="tx1"/>
                </a:solidFill>
                <a:effectLst/>
                <a:ea typeface="Calibri" pitchFamily="34" charset="0"/>
                <a:cs typeface="Times New Roman" pitchFamily="18" charset="0"/>
              </a:rPr>
              <a:t>приміщення</a:t>
            </a:r>
            <a:r>
              <a:rPr kumimoji="0" lang="ru-RU" sz="2000" b="1" i="0" u="none" strike="noStrike" cap="none" normalizeH="0" baseline="0" dirty="0" smtClean="0">
                <a:ln>
                  <a:noFill/>
                </a:ln>
                <a:solidFill>
                  <a:schemeClr val="tx1"/>
                </a:solidFill>
                <a:effectLst/>
                <a:ea typeface="Calibri" pitchFamily="34" charset="0"/>
                <a:cs typeface="Times New Roman" pitchFamily="18" charset="0"/>
              </a:rPr>
              <a:t> гардеробу);</a:t>
            </a:r>
            <a:endParaRPr kumimoji="0" lang="ru-RU" sz="2000" b="1"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2000" b="1" i="0" u="none" strike="noStrike" cap="none" normalizeH="0" baseline="0" dirty="0" smtClean="0">
                <a:ln>
                  <a:noFill/>
                </a:ln>
                <a:solidFill>
                  <a:schemeClr val="tx1"/>
                </a:solidFill>
                <a:effectLst/>
                <a:ea typeface="Calibri" pitchFamily="34" charset="0"/>
                <a:cs typeface="Times New Roman" pitchFamily="18" charset="0"/>
              </a:rPr>
              <a:t>-	</a:t>
            </a:r>
            <a:r>
              <a:rPr kumimoji="0" lang="ru-RU" sz="2000" b="1" i="0" u="none" strike="noStrike" cap="none" normalizeH="0" baseline="0" dirty="0" err="1" smtClean="0">
                <a:ln>
                  <a:noFill/>
                </a:ln>
                <a:solidFill>
                  <a:schemeClr val="tx1"/>
                </a:solidFill>
                <a:effectLst/>
                <a:ea typeface="Calibri" pitchFamily="34" charset="0"/>
                <a:cs typeface="Times New Roman" pitchFamily="18" charset="0"/>
              </a:rPr>
              <a:t>капітальний</a:t>
            </a:r>
            <a:r>
              <a:rPr kumimoji="0" lang="ru-RU" sz="2000" b="1" i="0" u="none" strike="noStrike" cap="none" normalizeH="0" baseline="0" dirty="0" smtClean="0">
                <a:ln>
                  <a:noFill/>
                </a:ln>
                <a:solidFill>
                  <a:schemeClr val="tx1"/>
                </a:solidFill>
                <a:effectLst/>
                <a:ea typeface="Calibri" pitchFamily="34" charset="0"/>
                <a:cs typeface="Times New Roman" pitchFamily="18" charset="0"/>
              </a:rPr>
              <a:t> ремонт </a:t>
            </a:r>
            <a:r>
              <a:rPr kumimoji="0" lang="ru-RU" sz="2000" b="1" i="0" u="none" strike="noStrike" cap="none" normalizeH="0" baseline="0" dirty="0" err="1" smtClean="0">
                <a:ln>
                  <a:noFill/>
                </a:ln>
                <a:solidFill>
                  <a:schemeClr val="tx1"/>
                </a:solidFill>
                <a:effectLst/>
                <a:ea typeface="Calibri" pitchFamily="34" charset="0"/>
                <a:cs typeface="Times New Roman" pitchFamily="18" charset="0"/>
              </a:rPr>
              <a:t>приміщень</a:t>
            </a:r>
            <a:r>
              <a:rPr kumimoji="0" lang="ru-RU" sz="2000" b="1" i="0" u="none" strike="noStrike" cap="none" normalizeH="0" baseline="0" dirty="0" smtClean="0">
                <a:ln>
                  <a:noFill/>
                </a:ln>
                <a:solidFill>
                  <a:schemeClr val="tx1"/>
                </a:solidFill>
                <a:effectLst/>
                <a:ea typeface="Calibri" pitchFamily="34" charset="0"/>
                <a:cs typeface="Times New Roman" pitchFamily="18" charset="0"/>
              </a:rPr>
              <a:t> НД </a:t>
            </a:r>
            <a:r>
              <a:rPr kumimoji="0" lang="ru-RU" sz="2000" b="1" i="0" u="none" strike="noStrike" cap="none" normalizeH="0" baseline="0" dirty="0" err="1" smtClean="0">
                <a:ln>
                  <a:noFill/>
                </a:ln>
                <a:solidFill>
                  <a:schemeClr val="tx1"/>
                </a:solidFill>
                <a:effectLst/>
                <a:ea typeface="Calibri" pitchFamily="34" charset="0"/>
                <a:cs typeface="Times New Roman" pitchFamily="18" charset="0"/>
              </a:rPr>
              <a:t>с.Любешка</a:t>
            </a:r>
            <a:r>
              <a:rPr kumimoji="0" lang="ru-RU" sz="2000" b="1" i="0" u="none" strike="noStrike" cap="none" normalizeH="0" baseline="0" dirty="0" smtClean="0">
                <a:ln>
                  <a:noFill/>
                </a:ln>
                <a:solidFill>
                  <a:schemeClr val="tx1"/>
                </a:solidFill>
                <a:effectLst/>
                <a:ea typeface="Calibri" pitchFamily="34" charset="0"/>
                <a:cs typeface="Times New Roman" pitchFamily="18" charset="0"/>
              </a:rPr>
              <a:t>.</a:t>
            </a:r>
            <a:endParaRPr kumimoji="0" lang="ru-RU" sz="2000" b="1"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2000" b="1" i="0" u="none" strike="noStrike" cap="none" normalizeH="0" baseline="0" dirty="0" err="1" smtClean="0">
                <a:ln>
                  <a:noFill/>
                </a:ln>
                <a:solidFill>
                  <a:schemeClr val="tx1"/>
                </a:solidFill>
                <a:effectLst/>
                <a:ea typeface="Calibri" pitchFamily="34" charset="0"/>
                <a:cs typeface="Times New Roman" pitchFamily="18" charset="0"/>
              </a:rPr>
              <a:t>Поточні</a:t>
            </a:r>
            <a:r>
              <a:rPr kumimoji="0" lang="ru-RU" sz="2000" b="1" i="0" u="none" strike="noStrike" cap="none" normalizeH="0" baseline="0" dirty="0" smtClean="0">
                <a:ln>
                  <a:noFill/>
                </a:ln>
                <a:solidFill>
                  <a:schemeClr val="tx1"/>
                </a:solidFill>
                <a:effectLst/>
                <a:ea typeface="Calibri" pitchFamily="34" charset="0"/>
                <a:cs typeface="Times New Roman" pitchFamily="18" charset="0"/>
              </a:rPr>
              <a:t> </a:t>
            </a:r>
            <a:r>
              <a:rPr kumimoji="0" lang="ru-RU" sz="2000" b="1" i="0" u="none" strike="noStrike" cap="none" normalizeH="0" baseline="0" dirty="0" err="1" smtClean="0">
                <a:ln>
                  <a:noFill/>
                </a:ln>
                <a:solidFill>
                  <a:schemeClr val="tx1"/>
                </a:solidFill>
                <a:effectLst/>
                <a:ea typeface="Calibri" pitchFamily="34" charset="0"/>
                <a:cs typeface="Times New Roman" pitchFamily="18" charset="0"/>
              </a:rPr>
              <a:t>ремонти</a:t>
            </a:r>
            <a:r>
              <a:rPr kumimoji="0" lang="ru-RU" sz="2000" b="1" i="0" u="none" strike="noStrike" cap="none" normalizeH="0" baseline="0" dirty="0" smtClean="0">
                <a:ln>
                  <a:noFill/>
                </a:ln>
                <a:solidFill>
                  <a:schemeClr val="tx1"/>
                </a:solidFill>
                <a:effectLst/>
                <a:ea typeface="Calibri" pitchFamily="34" charset="0"/>
                <a:cs typeface="Times New Roman" pitchFamily="18" charset="0"/>
              </a:rPr>
              <a:t> </a:t>
            </a:r>
            <a:r>
              <a:rPr kumimoji="0" lang="ru-RU" sz="2000" b="1" i="0" u="none" strike="noStrike" cap="none" normalizeH="0" baseline="0" dirty="0" err="1" smtClean="0">
                <a:ln>
                  <a:noFill/>
                </a:ln>
                <a:solidFill>
                  <a:schemeClr val="tx1"/>
                </a:solidFill>
                <a:effectLst/>
                <a:ea typeface="Calibri" pitchFamily="34" charset="0"/>
                <a:cs typeface="Times New Roman" pitchFamily="18" charset="0"/>
              </a:rPr>
              <a:t>і</a:t>
            </a:r>
            <a:r>
              <a:rPr kumimoji="0" lang="ru-RU" sz="2000" b="1" i="0" u="none" strike="noStrike" cap="none" normalizeH="0" baseline="0" dirty="0" smtClean="0">
                <a:ln>
                  <a:noFill/>
                </a:ln>
                <a:solidFill>
                  <a:schemeClr val="tx1"/>
                </a:solidFill>
                <a:effectLst/>
                <a:ea typeface="Calibri" pitchFamily="34" charset="0"/>
                <a:cs typeface="Times New Roman" pitchFamily="18" charset="0"/>
              </a:rPr>
              <a:t> </a:t>
            </a:r>
            <a:r>
              <a:rPr kumimoji="0" lang="ru-RU" sz="2000" b="1" i="0" u="none" strike="noStrike" cap="none" normalizeH="0" baseline="0" dirty="0" err="1" smtClean="0">
                <a:ln>
                  <a:noFill/>
                </a:ln>
                <a:solidFill>
                  <a:schemeClr val="tx1"/>
                </a:solidFill>
                <a:effectLst/>
                <a:ea typeface="Calibri" pitchFamily="34" charset="0"/>
                <a:cs typeface="Times New Roman" pitchFamily="18" charset="0"/>
              </a:rPr>
              <a:t>закупівлі</a:t>
            </a:r>
            <a:r>
              <a:rPr kumimoji="0" lang="ru-RU" sz="2000" b="1" i="0" u="none" strike="noStrike" cap="none" normalizeH="0" baseline="0" dirty="0" smtClean="0">
                <a:ln>
                  <a:noFill/>
                </a:ln>
                <a:solidFill>
                  <a:schemeClr val="tx1"/>
                </a:solidFill>
                <a:effectLst/>
                <a:ea typeface="Calibri" pitchFamily="34" charset="0"/>
                <a:cs typeface="Times New Roman" pitchFamily="18" charset="0"/>
              </a:rPr>
              <a:t>:</a:t>
            </a:r>
            <a:endParaRPr kumimoji="0" lang="ru-RU" sz="2000" b="1"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2000" b="1" i="0" u="none" strike="noStrike" cap="none" normalizeH="0" baseline="0" dirty="0" smtClean="0">
                <a:ln>
                  <a:noFill/>
                </a:ln>
                <a:solidFill>
                  <a:schemeClr val="tx1"/>
                </a:solidFill>
                <a:effectLst/>
                <a:ea typeface="Calibri" pitchFamily="34" charset="0"/>
                <a:cs typeface="Times New Roman" pitchFamily="18" charset="0"/>
              </a:rPr>
              <a:t>-	</a:t>
            </a:r>
            <a:r>
              <a:rPr kumimoji="0" lang="ru-RU" sz="2000" b="1" i="0" u="none" strike="noStrike" cap="none" normalizeH="0" baseline="0" dirty="0" err="1" smtClean="0">
                <a:ln>
                  <a:noFill/>
                </a:ln>
                <a:solidFill>
                  <a:schemeClr val="tx1"/>
                </a:solidFill>
                <a:effectLst/>
                <a:ea typeface="Calibri" pitchFamily="34" charset="0"/>
                <a:cs typeface="Times New Roman" pitchFamily="18" charset="0"/>
              </a:rPr>
              <a:t>Придбано</a:t>
            </a:r>
            <a:r>
              <a:rPr kumimoji="0" lang="ru-RU" sz="2000" b="1" i="0" u="none" strike="noStrike" cap="none" normalizeH="0" baseline="0" dirty="0" smtClean="0">
                <a:ln>
                  <a:noFill/>
                </a:ln>
                <a:solidFill>
                  <a:schemeClr val="tx1"/>
                </a:solidFill>
                <a:effectLst/>
                <a:ea typeface="Calibri" pitchFamily="34" charset="0"/>
                <a:cs typeface="Times New Roman" pitchFamily="18" charset="0"/>
              </a:rPr>
              <a:t> </a:t>
            </a:r>
            <a:r>
              <a:rPr kumimoji="0" lang="ru-RU" sz="2000" b="1" i="0" u="none" strike="noStrike" cap="none" normalizeH="0" baseline="0" dirty="0" err="1" smtClean="0">
                <a:ln>
                  <a:noFill/>
                </a:ln>
                <a:solidFill>
                  <a:schemeClr val="tx1"/>
                </a:solidFill>
                <a:effectLst/>
                <a:ea typeface="Calibri" pitchFamily="34" charset="0"/>
                <a:cs typeface="Times New Roman" pitchFamily="18" charset="0"/>
              </a:rPr>
              <a:t>столи</a:t>
            </a:r>
            <a:r>
              <a:rPr kumimoji="0" lang="ru-RU" sz="2000" b="1" i="0" u="none" strike="noStrike" cap="none" normalizeH="0" baseline="0" dirty="0" smtClean="0">
                <a:ln>
                  <a:noFill/>
                </a:ln>
                <a:solidFill>
                  <a:schemeClr val="tx1"/>
                </a:solidFill>
                <a:effectLst/>
                <a:ea typeface="Calibri" pitchFamily="34" charset="0"/>
                <a:cs typeface="Times New Roman" pitchFamily="18" charset="0"/>
              </a:rPr>
              <a:t> для </a:t>
            </a:r>
            <a:r>
              <a:rPr kumimoji="0" lang="ru-RU" sz="2000" b="1" i="0" u="none" strike="noStrike" cap="none" normalizeH="0" baseline="0" dirty="0" err="1" smtClean="0">
                <a:ln>
                  <a:noFill/>
                </a:ln>
                <a:solidFill>
                  <a:schemeClr val="tx1"/>
                </a:solidFill>
                <a:effectLst/>
                <a:ea typeface="Calibri" pitchFamily="34" charset="0"/>
                <a:cs typeface="Times New Roman" pitchFamily="18" charset="0"/>
              </a:rPr>
              <a:t>користування</a:t>
            </a:r>
            <a:r>
              <a:rPr kumimoji="0" lang="ru-RU" sz="2000" b="1" i="0" u="none" strike="noStrike" cap="none" normalizeH="0" baseline="0" dirty="0" smtClean="0">
                <a:ln>
                  <a:noFill/>
                </a:ln>
                <a:solidFill>
                  <a:schemeClr val="tx1"/>
                </a:solidFill>
                <a:effectLst/>
                <a:ea typeface="Calibri" pitchFamily="34" charset="0"/>
                <a:cs typeface="Times New Roman" pitchFamily="18" charset="0"/>
              </a:rPr>
              <a:t> у </a:t>
            </a:r>
            <a:r>
              <a:rPr kumimoji="0" lang="ru-RU" sz="2000" b="1" i="0" u="none" strike="noStrike" cap="none" normalizeH="0" baseline="0" dirty="0" err="1" smtClean="0">
                <a:ln>
                  <a:noFill/>
                </a:ln>
                <a:solidFill>
                  <a:schemeClr val="tx1"/>
                </a:solidFill>
                <a:effectLst/>
                <a:ea typeface="Calibri" pitchFamily="34" charset="0"/>
                <a:cs typeface="Times New Roman" pitchFamily="18" charset="0"/>
              </a:rPr>
              <a:t>бухгалтерії</a:t>
            </a:r>
            <a:r>
              <a:rPr kumimoji="0" lang="ru-RU" sz="2000" b="1" i="0" u="none" strike="noStrike" cap="none" normalizeH="0" baseline="0" dirty="0" smtClean="0">
                <a:ln>
                  <a:noFill/>
                </a:ln>
                <a:solidFill>
                  <a:schemeClr val="tx1"/>
                </a:solidFill>
                <a:effectLst/>
                <a:ea typeface="Calibri" pitchFamily="34" charset="0"/>
                <a:cs typeface="Times New Roman" pitchFamily="18" charset="0"/>
              </a:rPr>
              <a:t> </a:t>
            </a:r>
            <a:r>
              <a:rPr kumimoji="0" lang="ru-RU" sz="2000" b="1" i="0" u="none" strike="noStrike" cap="none" normalizeH="0" baseline="0" dirty="0" err="1" smtClean="0">
                <a:ln>
                  <a:noFill/>
                </a:ln>
                <a:solidFill>
                  <a:schemeClr val="tx1"/>
                </a:solidFill>
                <a:effectLst/>
                <a:ea typeface="Calibri" pitchFamily="34" charset="0"/>
                <a:cs typeface="Times New Roman" pitchFamily="18" charset="0"/>
              </a:rPr>
              <a:t>відділу</a:t>
            </a:r>
            <a:r>
              <a:rPr kumimoji="0" lang="ru-RU" sz="2000" b="1" i="0" u="none" strike="noStrike" cap="none" normalizeH="0" baseline="0" dirty="0" smtClean="0">
                <a:ln>
                  <a:noFill/>
                </a:ln>
                <a:solidFill>
                  <a:schemeClr val="tx1"/>
                </a:solidFill>
                <a:effectLst/>
                <a:ea typeface="Calibri" pitchFamily="34" charset="0"/>
                <a:cs typeface="Times New Roman" pitchFamily="18" charset="0"/>
              </a:rPr>
              <a:t> </a:t>
            </a:r>
            <a:r>
              <a:rPr kumimoji="0" lang="ru-RU" sz="2000" b="1" i="0" u="none" strike="noStrike" cap="none" normalizeH="0" baseline="0" dirty="0" err="1" smtClean="0">
                <a:ln>
                  <a:noFill/>
                </a:ln>
                <a:solidFill>
                  <a:schemeClr val="tx1"/>
                </a:solidFill>
                <a:effectLst/>
                <a:ea typeface="Calibri" pitchFamily="34" charset="0"/>
                <a:cs typeface="Times New Roman" pitchFamily="18" charset="0"/>
              </a:rPr>
              <a:t>культури</a:t>
            </a:r>
            <a:r>
              <a:rPr kumimoji="0" lang="ru-RU" sz="2000" b="1" i="0" u="none" strike="noStrike" cap="none" normalizeH="0" baseline="0" dirty="0" smtClean="0">
                <a:ln>
                  <a:noFill/>
                </a:ln>
                <a:solidFill>
                  <a:schemeClr val="tx1"/>
                </a:solidFill>
                <a:effectLst/>
                <a:ea typeface="Calibri" pitchFamily="34" charset="0"/>
                <a:cs typeface="Times New Roman" pitchFamily="18" charset="0"/>
              </a:rPr>
              <a:t> – 4 од., у </a:t>
            </a:r>
            <a:r>
              <a:rPr kumimoji="0" lang="ru-RU" sz="2000" b="1" i="0" u="none" strike="noStrike" cap="none" normalizeH="0" baseline="0" dirty="0" err="1" smtClean="0">
                <a:ln>
                  <a:noFill/>
                </a:ln>
                <a:solidFill>
                  <a:schemeClr val="tx1"/>
                </a:solidFill>
                <a:effectLst/>
                <a:ea typeface="Calibri" pitchFamily="34" charset="0"/>
                <a:cs typeface="Times New Roman" pitchFamily="18" charset="0"/>
              </a:rPr>
              <a:t>бібліотеці</a:t>
            </a:r>
            <a:r>
              <a:rPr kumimoji="0" lang="ru-RU" sz="2000" b="1" i="0" u="none" strike="noStrike" cap="none" normalizeH="0" baseline="0" dirty="0" smtClean="0">
                <a:ln>
                  <a:noFill/>
                </a:ln>
                <a:solidFill>
                  <a:schemeClr val="tx1"/>
                </a:solidFill>
                <a:effectLst/>
                <a:ea typeface="Calibri" pitchFamily="34" charset="0"/>
                <a:cs typeface="Times New Roman" pitchFamily="18" charset="0"/>
              </a:rPr>
              <a:t> </a:t>
            </a:r>
            <a:r>
              <a:rPr kumimoji="0" lang="ru-RU" sz="2000" b="1" i="0" u="none" strike="noStrike" cap="none" normalizeH="0" baseline="0" dirty="0" err="1" smtClean="0">
                <a:ln>
                  <a:noFill/>
                </a:ln>
                <a:solidFill>
                  <a:schemeClr val="tx1"/>
                </a:solidFill>
                <a:effectLst/>
                <a:ea typeface="Calibri" pitchFamily="34" charset="0"/>
                <a:cs typeface="Times New Roman" pitchFamily="18" charset="0"/>
              </a:rPr>
              <a:t>м.Бібрки</a:t>
            </a:r>
            <a:r>
              <a:rPr kumimoji="0" lang="ru-RU" sz="2000" b="1" i="0" u="none" strike="noStrike" cap="none" normalizeH="0" baseline="0" dirty="0" smtClean="0">
                <a:ln>
                  <a:noFill/>
                </a:ln>
                <a:solidFill>
                  <a:schemeClr val="tx1"/>
                </a:solidFill>
                <a:effectLst/>
                <a:ea typeface="Calibri" pitchFamily="34" charset="0"/>
                <a:cs typeface="Times New Roman" pitchFamily="18" charset="0"/>
              </a:rPr>
              <a:t> – 2 од., </a:t>
            </a:r>
            <a:r>
              <a:rPr kumimoji="0" lang="ru-RU" sz="2000" b="1" i="0" u="none" strike="noStrike" cap="none" normalizeH="0" baseline="0" dirty="0" err="1" smtClean="0">
                <a:ln>
                  <a:noFill/>
                </a:ln>
                <a:solidFill>
                  <a:schemeClr val="tx1"/>
                </a:solidFill>
                <a:effectLst/>
                <a:ea typeface="Calibri" pitchFamily="34" charset="0"/>
                <a:cs typeface="Times New Roman" pitchFamily="18" charset="0"/>
              </a:rPr>
              <a:t>крісла</a:t>
            </a:r>
            <a:r>
              <a:rPr kumimoji="0" lang="ru-RU" sz="2000" b="1" i="0" u="none" strike="noStrike" cap="none" normalizeH="0" baseline="0" dirty="0" smtClean="0">
                <a:ln>
                  <a:noFill/>
                </a:ln>
                <a:solidFill>
                  <a:schemeClr val="tx1"/>
                </a:solidFill>
                <a:effectLst/>
                <a:ea typeface="Calibri" pitchFamily="34" charset="0"/>
                <a:cs typeface="Times New Roman" pitchFamily="18" charset="0"/>
              </a:rPr>
              <a:t> у </a:t>
            </a:r>
            <a:r>
              <a:rPr kumimoji="0" lang="ru-RU" sz="2000" b="1" i="0" u="none" strike="noStrike" cap="none" normalizeH="0" baseline="0" dirty="0" err="1" smtClean="0">
                <a:ln>
                  <a:noFill/>
                </a:ln>
                <a:solidFill>
                  <a:schemeClr val="tx1"/>
                </a:solidFill>
                <a:effectLst/>
                <a:ea typeface="Calibri" pitchFamily="34" charset="0"/>
                <a:cs typeface="Times New Roman" pitchFamily="18" charset="0"/>
              </a:rPr>
              <a:t>бібліотеку</a:t>
            </a:r>
            <a:r>
              <a:rPr kumimoji="0" lang="ru-RU" sz="2000" b="1" i="0" u="none" strike="noStrike" cap="none" normalizeH="0" baseline="0" dirty="0" smtClean="0">
                <a:ln>
                  <a:noFill/>
                </a:ln>
                <a:solidFill>
                  <a:schemeClr val="tx1"/>
                </a:solidFill>
                <a:effectLst/>
                <a:ea typeface="Calibri" pitchFamily="34" charset="0"/>
                <a:cs typeface="Times New Roman" pitchFamily="18" charset="0"/>
              </a:rPr>
              <a:t> </a:t>
            </a:r>
            <a:r>
              <a:rPr kumimoji="0" lang="ru-RU" sz="2000" b="1" i="0" u="none" strike="noStrike" cap="none" normalizeH="0" baseline="0" dirty="0" err="1" smtClean="0">
                <a:ln>
                  <a:noFill/>
                </a:ln>
                <a:solidFill>
                  <a:schemeClr val="tx1"/>
                </a:solidFill>
                <a:effectLst/>
                <a:ea typeface="Calibri" pitchFamily="34" charset="0"/>
                <a:cs typeface="Times New Roman" pitchFamily="18" charset="0"/>
              </a:rPr>
              <a:t>м.Бібрки</a:t>
            </a:r>
            <a:r>
              <a:rPr kumimoji="0" lang="ru-RU" sz="2000" b="1" i="0" u="none" strike="noStrike" cap="none" normalizeH="0" baseline="0" dirty="0" smtClean="0">
                <a:ln>
                  <a:noFill/>
                </a:ln>
                <a:solidFill>
                  <a:schemeClr val="tx1"/>
                </a:solidFill>
                <a:effectLst/>
                <a:ea typeface="Calibri" pitchFamily="34" charset="0"/>
                <a:cs typeface="Times New Roman" pitchFamily="18" charset="0"/>
              </a:rPr>
              <a:t> – 20 од.; </a:t>
            </a:r>
            <a:r>
              <a:rPr kumimoji="0" lang="ru-RU" sz="2000" b="1" i="0" u="none" strike="noStrike" cap="none" normalizeH="0" baseline="0" dirty="0" err="1" smtClean="0">
                <a:ln>
                  <a:noFill/>
                </a:ln>
                <a:solidFill>
                  <a:schemeClr val="tx1"/>
                </a:solidFill>
                <a:effectLst/>
                <a:ea typeface="Calibri" pitchFamily="34" charset="0"/>
                <a:cs typeface="Times New Roman" pitchFamily="18" charset="0"/>
              </a:rPr>
              <a:t>шафи</a:t>
            </a:r>
            <a:r>
              <a:rPr kumimoji="0" lang="ru-RU" sz="2000" b="1" i="0" u="none" strike="noStrike" cap="none" normalizeH="0" baseline="0" dirty="0" smtClean="0">
                <a:ln>
                  <a:noFill/>
                </a:ln>
                <a:solidFill>
                  <a:schemeClr val="tx1"/>
                </a:solidFill>
                <a:effectLst/>
                <a:ea typeface="Calibri" pitchFamily="34" charset="0"/>
                <a:cs typeface="Times New Roman" pitchFamily="18" charset="0"/>
              </a:rPr>
              <a:t> – 5 од. для НД </a:t>
            </a:r>
            <a:r>
              <a:rPr kumimoji="0" lang="ru-RU" sz="2000" b="1" i="0" u="none" strike="noStrike" cap="none" normalizeH="0" baseline="0" dirty="0" err="1" smtClean="0">
                <a:ln>
                  <a:noFill/>
                </a:ln>
                <a:solidFill>
                  <a:schemeClr val="tx1"/>
                </a:solidFill>
                <a:effectLst/>
                <a:ea typeface="Calibri" pitchFamily="34" charset="0"/>
                <a:cs typeface="Times New Roman" pitchFamily="18" charset="0"/>
              </a:rPr>
              <a:t>м.Бібрки</a:t>
            </a:r>
            <a:r>
              <a:rPr kumimoji="0" lang="ru-RU" sz="2000" b="1" i="0" u="none" strike="noStrike" cap="none" normalizeH="0" baseline="0" dirty="0" smtClean="0">
                <a:ln>
                  <a:noFill/>
                </a:ln>
                <a:solidFill>
                  <a:schemeClr val="tx1"/>
                </a:solidFill>
                <a:effectLst/>
                <a:ea typeface="Calibri" pitchFamily="34" charset="0"/>
                <a:cs typeface="Times New Roman" pitchFamily="18" charset="0"/>
              </a:rPr>
              <a:t>; </a:t>
            </a:r>
            <a:endParaRPr kumimoji="0" lang="ru-RU" sz="2000" b="1"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2000" b="1" i="0" u="none" strike="noStrike" cap="none" normalizeH="0" baseline="0" dirty="0" smtClean="0">
                <a:ln>
                  <a:noFill/>
                </a:ln>
                <a:solidFill>
                  <a:schemeClr val="tx1"/>
                </a:solidFill>
                <a:effectLst/>
                <a:ea typeface="Calibri" pitchFamily="34" charset="0"/>
                <a:cs typeface="Times New Roman" pitchFamily="18" charset="0"/>
              </a:rPr>
              <a:t>-	 </a:t>
            </a:r>
            <a:r>
              <a:rPr kumimoji="0" lang="ru-RU" sz="2000" b="1" i="0" u="none" strike="noStrike" cap="none" normalizeH="0" baseline="0" dirty="0" err="1" smtClean="0">
                <a:ln>
                  <a:noFill/>
                </a:ln>
                <a:solidFill>
                  <a:schemeClr val="tx1"/>
                </a:solidFill>
                <a:effectLst/>
                <a:ea typeface="Calibri" pitchFamily="34" charset="0"/>
                <a:cs typeface="Times New Roman" pitchFamily="18" charset="0"/>
              </a:rPr>
              <a:t>Придбано</a:t>
            </a:r>
            <a:r>
              <a:rPr kumimoji="0" lang="ru-RU" sz="2000" b="1" i="0" u="none" strike="noStrike" cap="none" normalizeH="0" baseline="0" dirty="0" smtClean="0">
                <a:ln>
                  <a:noFill/>
                </a:ln>
                <a:solidFill>
                  <a:schemeClr val="tx1"/>
                </a:solidFill>
                <a:effectLst/>
                <a:ea typeface="Calibri" pitchFamily="34" charset="0"/>
                <a:cs typeface="Times New Roman" pitchFamily="18" charset="0"/>
              </a:rPr>
              <a:t> тканину для </a:t>
            </a:r>
            <a:r>
              <a:rPr kumimoji="0" lang="ru-RU" sz="2000" b="1" i="0" u="none" strike="noStrike" cap="none" normalizeH="0" baseline="0" dirty="0" err="1" smtClean="0">
                <a:ln>
                  <a:noFill/>
                </a:ln>
                <a:solidFill>
                  <a:schemeClr val="tx1"/>
                </a:solidFill>
                <a:effectLst/>
                <a:ea typeface="Calibri" pitchFamily="34" charset="0"/>
                <a:cs typeface="Times New Roman" pitchFamily="18" charset="0"/>
              </a:rPr>
              <a:t>вбрання</a:t>
            </a:r>
            <a:r>
              <a:rPr kumimoji="0" lang="ru-RU" sz="2000" b="1" i="0" u="none" strike="noStrike" cap="none" normalizeH="0" baseline="0" dirty="0" smtClean="0">
                <a:ln>
                  <a:noFill/>
                </a:ln>
                <a:solidFill>
                  <a:schemeClr val="tx1"/>
                </a:solidFill>
                <a:effectLst/>
                <a:ea typeface="Calibri" pitchFamily="34" charset="0"/>
                <a:cs typeface="Times New Roman" pitchFamily="18" charset="0"/>
              </a:rPr>
              <a:t> </a:t>
            </a:r>
            <a:r>
              <a:rPr kumimoji="0" lang="ru-RU" sz="2000" b="1" i="0" u="none" strike="noStrike" cap="none" normalizeH="0" baseline="0" dirty="0" err="1" smtClean="0">
                <a:ln>
                  <a:noFill/>
                </a:ln>
                <a:solidFill>
                  <a:schemeClr val="tx1"/>
                </a:solidFill>
                <a:effectLst/>
                <a:ea typeface="Calibri" pitchFamily="34" charset="0"/>
                <a:cs typeface="Times New Roman" pitchFamily="18" charset="0"/>
              </a:rPr>
              <a:t>сцени</a:t>
            </a:r>
            <a:r>
              <a:rPr kumimoji="0" lang="ru-RU" sz="2000" b="1" i="0" u="none" strike="noStrike" cap="none" normalizeH="0" baseline="0" dirty="0" smtClean="0">
                <a:ln>
                  <a:noFill/>
                </a:ln>
                <a:solidFill>
                  <a:schemeClr val="tx1"/>
                </a:solidFill>
                <a:effectLst/>
                <a:ea typeface="Calibri" pitchFamily="34" charset="0"/>
                <a:cs typeface="Times New Roman" pitchFamily="18" charset="0"/>
              </a:rPr>
              <a:t> у НД </a:t>
            </a:r>
            <a:r>
              <a:rPr kumimoji="0" lang="ru-RU" sz="2000" b="1" i="0" u="none" strike="noStrike" cap="none" normalizeH="0" baseline="0" dirty="0" err="1" smtClean="0">
                <a:ln>
                  <a:noFill/>
                </a:ln>
                <a:solidFill>
                  <a:schemeClr val="tx1"/>
                </a:solidFill>
                <a:effectLst/>
                <a:ea typeface="Calibri" pitchFamily="34" charset="0"/>
                <a:cs typeface="Times New Roman" pitchFamily="18" charset="0"/>
              </a:rPr>
              <a:t>м.Бібрки</a:t>
            </a:r>
            <a:r>
              <a:rPr kumimoji="0" lang="ru-RU" sz="2000" b="1" i="0" u="none" strike="noStrike" cap="none" normalizeH="0" baseline="0" dirty="0" smtClean="0">
                <a:ln>
                  <a:noFill/>
                </a:ln>
                <a:solidFill>
                  <a:schemeClr val="tx1"/>
                </a:solidFill>
                <a:effectLst/>
                <a:ea typeface="Calibri" pitchFamily="34" charset="0"/>
                <a:cs typeface="Times New Roman" pitchFamily="18" charset="0"/>
              </a:rPr>
              <a:t>: </a:t>
            </a:r>
            <a:r>
              <a:rPr kumimoji="0" lang="ru-RU" sz="2000" b="1" i="0" u="none" strike="noStrike" cap="none" normalizeH="0" baseline="0" dirty="0" err="1" smtClean="0">
                <a:ln>
                  <a:noFill/>
                </a:ln>
                <a:solidFill>
                  <a:schemeClr val="tx1"/>
                </a:solidFill>
                <a:effectLst/>
                <a:ea typeface="Calibri" pitchFamily="34" charset="0"/>
                <a:cs typeface="Times New Roman" pitchFamily="18" charset="0"/>
              </a:rPr>
              <a:t>глядацька</a:t>
            </a:r>
            <a:r>
              <a:rPr kumimoji="0" lang="ru-RU" sz="2000" b="1" i="0" u="none" strike="noStrike" cap="none" normalizeH="0" baseline="0" dirty="0" smtClean="0">
                <a:ln>
                  <a:noFill/>
                </a:ln>
                <a:solidFill>
                  <a:schemeClr val="tx1"/>
                </a:solidFill>
                <a:effectLst/>
                <a:ea typeface="Calibri" pitchFamily="34" charset="0"/>
                <a:cs typeface="Times New Roman" pitchFamily="18" charset="0"/>
              </a:rPr>
              <a:t> зала на суму 4,500 </a:t>
            </a:r>
            <a:r>
              <a:rPr kumimoji="0" lang="ru-RU" sz="2000" b="1" i="0" u="none" strike="noStrike" cap="none" normalizeH="0" baseline="0" dirty="0" err="1" smtClean="0">
                <a:ln>
                  <a:noFill/>
                </a:ln>
                <a:solidFill>
                  <a:schemeClr val="tx1"/>
                </a:solidFill>
                <a:effectLst/>
                <a:ea typeface="Calibri" pitchFamily="34" charset="0"/>
                <a:cs typeface="Times New Roman" pitchFamily="18" charset="0"/>
              </a:rPr>
              <a:t>тис.грн</a:t>
            </a:r>
            <a:r>
              <a:rPr kumimoji="0" lang="ru-RU" sz="2000" b="1" i="0" u="none" strike="noStrike" cap="none" normalizeH="0" baseline="0" dirty="0" smtClean="0">
                <a:ln>
                  <a:noFill/>
                </a:ln>
                <a:solidFill>
                  <a:schemeClr val="tx1"/>
                </a:solidFill>
                <a:effectLst/>
                <a:ea typeface="Calibri" pitchFamily="34" charset="0"/>
                <a:cs typeface="Times New Roman" pitchFamily="18" charset="0"/>
              </a:rPr>
              <a:t>, </a:t>
            </a:r>
            <a:r>
              <a:rPr kumimoji="0" lang="ru-RU" sz="2000" b="1" i="0" u="none" strike="noStrike" cap="none" normalizeH="0" baseline="0" dirty="0" err="1" smtClean="0">
                <a:ln>
                  <a:noFill/>
                </a:ln>
                <a:solidFill>
                  <a:schemeClr val="tx1"/>
                </a:solidFill>
                <a:effectLst/>
                <a:ea typeface="Calibri" pitchFamily="34" charset="0"/>
                <a:cs typeface="Times New Roman" pitchFamily="18" charset="0"/>
              </a:rPr>
              <a:t>літня</a:t>
            </a:r>
            <a:r>
              <a:rPr kumimoji="0" lang="ru-RU" sz="2000" b="1" i="0" u="none" strike="noStrike" cap="none" normalizeH="0" baseline="0" dirty="0" smtClean="0">
                <a:ln>
                  <a:noFill/>
                </a:ln>
                <a:solidFill>
                  <a:schemeClr val="tx1"/>
                </a:solidFill>
                <a:effectLst/>
                <a:ea typeface="Calibri" pitchFamily="34" charset="0"/>
                <a:cs typeface="Times New Roman" pitchFamily="18" charset="0"/>
              </a:rPr>
              <a:t> сцена на суму – 7,500 </a:t>
            </a:r>
            <a:r>
              <a:rPr kumimoji="0" lang="ru-RU" sz="2000" b="1" i="0" u="none" strike="noStrike" cap="none" normalizeH="0" baseline="0" dirty="0" err="1" smtClean="0">
                <a:ln>
                  <a:noFill/>
                </a:ln>
                <a:solidFill>
                  <a:schemeClr val="tx1"/>
                </a:solidFill>
                <a:effectLst/>
                <a:ea typeface="Calibri" pitchFamily="34" charset="0"/>
                <a:cs typeface="Times New Roman" pitchFamily="18" charset="0"/>
              </a:rPr>
              <a:t>тис.грн</a:t>
            </a:r>
            <a:r>
              <a:rPr kumimoji="0" lang="ru-RU" sz="2000" b="1" i="0" u="none" strike="noStrike" cap="none" normalizeH="0" baseline="0" dirty="0" smtClean="0">
                <a:ln>
                  <a:noFill/>
                </a:ln>
                <a:solidFill>
                  <a:schemeClr val="tx1"/>
                </a:solidFill>
                <a:effectLst/>
                <a:ea typeface="Calibri" pitchFamily="34" charset="0"/>
                <a:cs typeface="Times New Roman" pitchFamily="18" charset="0"/>
              </a:rPr>
              <a:t>.</a:t>
            </a:r>
            <a:endParaRPr kumimoji="0" lang="ru-RU" sz="2000" b="1"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2000" b="1" i="0" u="none" strike="noStrike" cap="none" normalizeH="0" baseline="0" dirty="0" smtClean="0">
                <a:ln>
                  <a:noFill/>
                </a:ln>
                <a:solidFill>
                  <a:schemeClr val="tx1"/>
                </a:solidFill>
                <a:effectLst/>
                <a:ea typeface="Calibri" pitchFamily="34" charset="0"/>
                <a:cs typeface="Times New Roman" pitchFamily="18" charset="0"/>
              </a:rPr>
              <a:t>-	Проведено </a:t>
            </a:r>
            <a:r>
              <a:rPr kumimoji="0" lang="ru-RU" sz="2000" b="1" i="0" u="none" strike="noStrike" cap="none" normalizeH="0" baseline="0" dirty="0" err="1" smtClean="0">
                <a:ln>
                  <a:noFill/>
                </a:ln>
                <a:solidFill>
                  <a:schemeClr val="tx1"/>
                </a:solidFill>
                <a:effectLst/>
                <a:ea typeface="Calibri" pitchFamily="34" charset="0"/>
                <a:cs typeface="Times New Roman" pitchFamily="18" charset="0"/>
              </a:rPr>
              <a:t>поточний</a:t>
            </a:r>
            <a:r>
              <a:rPr kumimoji="0" lang="ru-RU" sz="2000" b="1" i="0" u="none" strike="noStrike" cap="none" normalizeH="0" baseline="0" dirty="0" smtClean="0">
                <a:ln>
                  <a:noFill/>
                </a:ln>
                <a:solidFill>
                  <a:schemeClr val="tx1"/>
                </a:solidFill>
                <a:effectLst/>
                <a:ea typeface="Calibri" pitchFamily="34" charset="0"/>
                <a:cs typeface="Times New Roman" pitchFamily="18" charset="0"/>
              </a:rPr>
              <a:t> ремонт </a:t>
            </a:r>
            <a:r>
              <a:rPr kumimoji="0" lang="ru-RU" sz="2000" b="1" i="0" u="none" strike="noStrike" cap="none" normalizeH="0" baseline="0" dirty="0" err="1" smtClean="0">
                <a:ln>
                  <a:noFill/>
                </a:ln>
                <a:solidFill>
                  <a:schemeClr val="tx1"/>
                </a:solidFill>
                <a:effectLst/>
                <a:ea typeface="Calibri" pitchFamily="34" charset="0"/>
                <a:cs typeface="Times New Roman" pitchFamily="18" charset="0"/>
              </a:rPr>
              <a:t>глядацької</a:t>
            </a:r>
            <a:r>
              <a:rPr kumimoji="0" lang="ru-RU" sz="2000" b="1" i="0" u="none" strike="noStrike" cap="none" normalizeH="0" baseline="0" dirty="0" smtClean="0">
                <a:ln>
                  <a:noFill/>
                </a:ln>
                <a:solidFill>
                  <a:schemeClr val="tx1"/>
                </a:solidFill>
                <a:effectLst/>
                <a:ea typeface="Calibri" pitchFamily="34" charset="0"/>
                <a:cs typeface="Times New Roman" pitchFamily="18" charset="0"/>
              </a:rPr>
              <a:t> зал у НД </a:t>
            </a:r>
            <a:r>
              <a:rPr kumimoji="0" lang="ru-RU" sz="2000" b="1" i="0" u="none" strike="noStrike" cap="none" normalizeH="0" baseline="0" dirty="0" err="1" smtClean="0">
                <a:ln>
                  <a:noFill/>
                </a:ln>
                <a:solidFill>
                  <a:schemeClr val="tx1"/>
                </a:solidFill>
                <a:effectLst/>
                <a:ea typeface="Calibri" pitchFamily="34" charset="0"/>
                <a:cs typeface="Times New Roman" pitchFamily="18" charset="0"/>
              </a:rPr>
              <a:t>с.Волощина</a:t>
            </a:r>
            <a:r>
              <a:rPr kumimoji="0" lang="ru-RU" sz="2000" b="1" i="0" u="none" strike="noStrike" cap="none" normalizeH="0" baseline="0" dirty="0" smtClean="0">
                <a:ln>
                  <a:noFill/>
                </a:ln>
                <a:solidFill>
                  <a:schemeClr val="tx1"/>
                </a:solidFill>
                <a:effectLst/>
                <a:ea typeface="Calibri" pitchFamily="34" charset="0"/>
                <a:cs typeface="Times New Roman" pitchFamily="18" charset="0"/>
              </a:rPr>
              <a:t> и: </a:t>
            </a:r>
            <a:r>
              <a:rPr kumimoji="0" lang="ru-RU" sz="2000" b="1" i="0" u="none" strike="noStrike" cap="none" normalizeH="0" baseline="0" dirty="0" err="1" smtClean="0">
                <a:ln>
                  <a:noFill/>
                </a:ln>
                <a:solidFill>
                  <a:schemeClr val="tx1"/>
                </a:solidFill>
                <a:effectLst/>
                <a:ea typeface="Calibri" pitchFamily="34" charset="0"/>
                <a:cs typeface="Times New Roman" pitchFamily="18" charset="0"/>
              </a:rPr>
              <a:t>відділ</a:t>
            </a:r>
            <a:r>
              <a:rPr kumimoji="0" lang="ru-RU" sz="2000" b="1" i="0" u="none" strike="noStrike" cap="none" normalizeH="0" baseline="0" dirty="0" smtClean="0">
                <a:ln>
                  <a:noFill/>
                </a:ln>
                <a:solidFill>
                  <a:schemeClr val="tx1"/>
                </a:solidFill>
                <a:effectLst/>
                <a:ea typeface="Calibri" pitchFamily="34" charset="0"/>
                <a:cs typeface="Times New Roman" pitchFamily="18" charset="0"/>
              </a:rPr>
              <a:t> </a:t>
            </a:r>
            <a:r>
              <a:rPr kumimoji="0" lang="ru-RU" sz="2000" b="1" i="0" u="none" strike="noStrike" cap="none" normalizeH="0" baseline="0" dirty="0" err="1" smtClean="0">
                <a:ln>
                  <a:noFill/>
                </a:ln>
                <a:solidFill>
                  <a:schemeClr val="tx1"/>
                </a:solidFill>
                <a:effectLst/>
                <a:ea typeface="Calibri" pitchFamily="34" charset="0"/>
                <a:cs typeface="Times New Roman" pitchFamily="18" charset="0"/>
              </a:rPr>
              <a:t>культури</a:t>
            </a:r>
            <a:r>
              <a:rPr kumimoji="0" lang="ru-RU" sz="2000" b="1" i="0" u="none" strike="noStrike" cap="none" normalizeH="0" baseline="0" dirty="0" smtClean="0">
                <a:ln>
                  <a:noFill/>
                </a:ln>
                <a:solidFill>
                  <a:schemeClr val="tx1"/>
                </a:solidFill>
                <a:effectLst/>
                <a:ea typeface="Calibri" pitchFamily="34" charset="0"/>
                <a:cs typeface="Times New Roman" pitchFamily="18" charset="0"/>
              </a:rPr>
              <a:t> - 900 </a:t>
            </a:r>
            <a:r>
              <a:rPr kumimoji="0" lang="ru-RU" sz="2000" b="1" i="0" u="none" strike="noStrike" cap="none" normalizeH="0" baseline="0" dirty="0" err="1" smtClean="0">
                <a:ln>
                  <a:noFill/>
                </a:ln>
                <a:solidFill>
                  <a:schemeClr val="tx1"/>
                </a:solidFill>
                <a:effectLst/>
                <a:ea typeface="Calibri" pitchFamily="34" charset="0"/>
                <a:cs typeface="Times New Roman" pitchFamily="18" charset="0"/>
              </a:rPr>
              <a:t>грн</a:t>
            </a:r>
            <a:r>
              <a:rPr kumimoji="0" lang="ru-RU" sz="2000" b="1" i="0" u="none" strike="noStrike" cap="none" normalizeH="0" baseline="0" dirty="0" smtClean="0">
                <a:ln>
                  <a:noFill/>
                </a:ln>
                <a:solidFill>
                  <a:schemeClr val="tx1"/>
                </a:solidFill>
                <a:effectLst/>
                <a:ea typeface="Calibri" pitchFamily="34" charset="0"/>
                <a:cs typeface="Times New Roman" pitchFamily="18" charset="0"/>
              </a:rPr>
              <a:t>., </a:t>
            </a:r>
            <a:r>
              <a:rPr kumimoji="0" lang="ru-RU" sz="2000" b="1" i="0" u="none" strike="noStrike" cap="none" normalizeH="0" baseline="0" dirty="0" err="1" smtClean="0">
                <a:ln>
                  <a:noFill/>
                </a:ln>
                <a:solidFill>
                  <a:schemeClr val="tx1"/>
                </a:solidFill>
                <a:effectLst/>
                <a:ea typeface="Calibri" pitchFamily="34" charset="0"/>
                <a:cs typeface="Times New Roman" pitchFamily="18" charset="0"/>
              </a:rPr>
              <a:t>спонсорські</a:t>
            </a:r>
            <a:r>
              <a:rPr kumimoji="0" lang="ru-RU" sz="2000" b="1" i="0" u="none" strike="noStrike" cap="none" normalizeH="0" baseline="0" dirty="0" smtClean="0">
                <a:ln>
                  <a:noFill/>
                </a:ln>
                <a:solidFill>
                  <a:schemeClr val="tx1"/>
                </a:solidFill>
                <a:effectLst/>
                <a:ea typeface="Calibri" pitchFamily="34" charset="0"/>
                <a:cs typeface="Times New Roman" pitchFamily="18" charset="0"/>
              </a:rPr>
              <a:t> – 3,000 </a:t>
            </a:r>
            <a:r>
              <a:rPr kumimoji="0" lang="ru-RU" sz="2000" b="1" i="0" u="none" strike="noStrike" cap="none" normalizeH="0" baseline="0" dirty="0" err="1" smtClean="0">
                <a:ln>
                  <a:noFill/>
                </a:ln>
                <a:solidFill>
                  <a:schemeClr val="tx1"/>
                </a:solidFill>
                <a:effectLst/>
                <a:ea typeface="Calibri" pitchFamily="34" charset="0"/>
                <a:cs typeface="Times New Roman" pitchFamily="18" charset="0"/>
              </a:rPr>
              <a:t>тис.грн</a:t>
            </a:r>
            <a:r>
              <a:rPr kumimoji="0" lang="ru-RU" sz="2000" b="1" i="0" u="none" strike="noStrike" cap="none" normalizeH="0" baseline="0" dirty="0" smtClean="0">
                <a:ln>
                  <a:noFill/>
                </a:ln>
                <a:solidFill>
                  <a:schemeClr val="tx1"/>
                </a:solidFill>
                <a:effectLst/>
                <a:ea typeface="Calibri" pitchFamily="34" charset="0"/>
                <a:cs typeface="Times New Roman" pitchFamily="18" charset="0"/>
              </a:rPr>
              <a:t>.</a:t>
            </a:r>
            <a:endParaRPr kumimoji="0" lang="ru-RU" sz="2000" b="1"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2000" b="0" i="0" u="none" strike="noStrike" cap="none" normalizeH="0" baseline="0" dirty="0" smtClean="0">
                <a:ln>
                  <a:noFill/>
                </a:ln>
                <a:solidFill>
                  <a:schemeClr val="tx1"/>
                </a:solidFill>
                <a:effectLst/>
                <a:ea typeface="Calibri" pitchFamily="34" charset="0"/>
                <a:cs typeface="Times New Roman" pitchFamily="18" charset="0"/>
              </a:rPr>
              <a:t>-	</a:t>
            </a:r>
            <a:r>
              <a:rPr kumimoji="0" lang="ru-RU" sz="2000" b="1" i="0" u="none" strike="noStrike" cap="none" normalizeH="0" baseline="0" dirty="0" err="1" smtClean="0">
                <a:ln>
                  <a:noFill/>
                </a:ln>
                <a:solidFill>
                  <a:schemeClr val="tx1"/>
                </a:solidFill>
                <a:effectLst/>
                <a:ea typeface="Calibri" pitchFamily="34" charset="0"/>
                <a:cs typeface="Times New Roman" pitchFamily="18" charset="0"/>
              </a:rPr>
              <a:t>Виконано</a:t>
            </a:r>
            <a:r>
              <a:rPr kumimoji="0" lang="ru-RU" sz="2000" b="1" i="0" u="none" strike="noStrike" cap="none" normalizeH="0" baseline="0" dirty="0" smtClean="0">
                <a:ln>
                  <a:noFill/>
                </a:ln>
                <a:solidFill>
                  <a:schemeClr val="tx1"/>
                </a:solidFill>
                <a:effectLst/>
                <a:ea typeface="Calibri" pitchFamily="34" charset="0"/>
                <a:cs typeface="Times New Roman" pitchFamily="18" charset="0"/>
              </a:rPr>
              <a:t> </a:t>
            </a:r>
            <a:r>
              <a:rPr kumimoji="0" lang="ru-RU" sz="2000" b="1" i="0" u="none" strike="noStrike" cap="none" normalizeH="0" baseline="0" dirty="0" err="1" smtClean="0">
                <a:ln>
                  <a:noFill/>
                </a:ln>
                <a:solidFill>
                  <a:schemeClr val="tx1"/>
                </a:solidFill>
                <a:effectLst/>
                <a:ea typeface="Calibri" pitchFamily="34" charset="0"/>
                <a:cs typeface="Times New Roman" pitchFamily="18" charset="0"/>
              </a:rPr>
              <a:t>побілку</a:t>
            </a:r>
            <a:r>
              <a:rPr kumimoji="0" lang="ru-RU" sz="2000" b="1" i="0" u="none" strike="noStrike" cap="none" normalizeH="0" baseline="0" dirty="0" smtClean="0">
                <a:ln>
                  <a:noFill/>
                </a:ln>
                <a:solidFill>
                  <a:schemeClr val="tx1"/>
                </a:solidFill>
                <a:effectLst/>
                <a:ea typeface="Calibri" pitchFamily="34" charset="0"/>
                <a:cs typeface="Times New Roman" pitchFamily="18" charset="0"/>
              </a:rPr>
              <a:t> </a:t>
            </a:r>
            <a:r>
              <a:rPr kumimoji="0" lang="ru-RU" sz="2000" b="1" i="0" u="none" strike="noStrike" cap="none" normalizeH="0" baseline="0" dirty="0" err="1" smtClean="0">
                <a:ln>
                  <a:noFill/>
                </a:ln>
                <a:solidFill>
                  <a:schemeClr val="tx1"/>
                </a:solidFill>
                <a:effectLst/>
                <a:ea typeface="Calibri" pitchFamily="34" charset="0"/>
                <a:cs typeface="Times New Roman" pitchFamily="18" charset="0"/>
              </a:rPr>
              <a:t>фойє</a:t>
            </a:r>
            <a:r>
              <a:rPr kumimoji="0" lang="ru-RU" sz="2000" b="1" i="0" u="none" strike="noStrike" cap="none" normalizeH="0" baseline="0" dirty="0" smtClean="0">
                <a:ln>
                  <a:noFill/>
                </a:ln>
                <a:solidFill>
                  <a:schemeClr val="tx1"/>
                </a:solidFill>
                <a:effectLst/>
                <a:ea typeface="Calibri" pitchFamily="34" charset="0"/>
                <a:cs typeface="Times New Roman" pitchFamily="18" charset="0"/>
              </a:rPr>
              <a:t> НД с.Серники (</a:t>
            </a:r>
            <a:r>
              <a:rPr kumimoji="0" lang="ru-RU" sz="2000" b="1" i="0" u="none" strike="noStrike" cap="none" normalizeH="0" baseline="0" dirty="0" err="1" smtClean="0">
                <a:ln>
                  <a:noFill/>
                </a:ln>
                <a:solidFill>
                  <a:schemeClr val="tx1"/>
                </a:solidFill>
                <a:effectLst/>
                <a:ea typeface="Calibri" pitchFamily="34" charset="0"/>
                <a:cs typeface="Times New Roman" pitchFamily="18" charset="0"/>
              </a:rPr>
              <a:t>спонсорські</a:t>
            </a:r>
            <a:r>
              <a:rPr kumimoji="0" lang="ru-RU" sz="2000" b="1" i="0" u="none" strike="noStrike" cap="none" normalizeH="0" baseline="0" dirty="0" smtClean="0">
                <a:ln>
                  <a:noFill/>
                </a:ln>
                <a:solidFill>
                  <a:schemeClr val="tx1"/>
                </a:solidFill>
                <a:effectLst/>
                <a:ea typeface="Calibri" pitchFamily="34" charset="0"/>
                <a:cs typeface="Times New Roman" pitchFamily="18" charset="0"/>
              </a:rPr>
              <a:t> </a:t>
            </a:r>
            <a:r>
              <a:rPr kumimoji="0" lang="ru-RU" sz="2000" b="1" i="0" u="none" strike="noStrike" cap="none" normalizeH="0" baseline="0" dirty="0" err="1" smtClean="0">
                <a:ln>
                  <a:noFill/>
                </a:ln>
                <a:solidFill>
                  <a:schemeClr val="tx1"/>
                </a:solidFill>
                <a:effectLst/>
                <a:ea typeface="Calibri" pitchFamily="34" charset="0"/>
                <a:cs typeface="Times New Roman" pitchFamily="18" charset="0"/>
              </a:rPr>
              <a:t>кошти</a:t>
            </a:r>
            <a:r>
              <a:rPr kumimoji="0" lang="ru-RU" sz="2000" b="1" i="0" u="none" strike="noStrike" cap="none" normalizeH="0" baseline="0" dirty="0" smtClean="0">
                <a:ln>
                  <a:noFill/>
                </a:ln>
                <a:solidFill>
                  <a:schemeClr val="tx1"/>
                </a:solidFill>
                <a:effectLst/>
                <a:ea typeface="Calibri" pitchFamily="34" charset="0"/>
                <a:cs typeface="Times New Roman" pitchFamily="18" charset="0"/>
              </a:rPr>
              <a:t> – 2,000). </a:t>
            </a:r>
            <a:endParaRPr kumimoji="0" lang="ru-RU" sz="2000" b="1" i="0" u="none" strike="noStrike" cap="none" normalizeH="0" baseline="0" dirty="0" smtClean="0">
              <a:ln>
                <a:noFill/>
              </a:ln>
              <a:solidFill>
                <a:schemeClr val="tx1"/>
              </a:solidFill>
              <a:effectLst/>
            </a:endParaRPr>
          </a:p>
        </p:txBody>
      </p:sp>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D:\міська рада\герб і прапор Бібрки\H1BIBRK0.jpg"/>
          <p:cNvPicPr>
            <a:picLocks noChangeAspect="1" noChangeArrowheads="1"/>
          </p:cNvPicPr>
          <p:nvPr/>
        </p:nvPicPr>
        <p:blipFill>
          <a:blip r:embed="rId2" cstate="print"/>
          <a:srcRect/>
          <a:stretch>
            <a:fillRect/>
          </a:stretch>
        </p:blipFill>
        <p:spPr bwMode="auto">
          <a:xfrm>
            <a:off x="0" y="0"/>
            <a:ext cx="857224" cy="1080224"/>
          </a:xfrm>
          <a:prstGeom prst="rect">
            <a:avLst/>
          </a:prstGeom>
          <a:noFill/>
        </p:spPr>
      </p:pic>
      <p:sp>
        <p:nvSpPr>
          <p:cNvPr id="3" name="Прямоугольник 2"/>
          <p:cNvSpPr/>
          <p:nvPr/>
        </p:nvSpPr>
        <p:spPr>
          <a:xfrm>
            <a:off x="857224" y="0"/>
            <a:ext cx="7643866" cy="1107996"/>
          </a:xfrm>
          <a:prstGeom prst="rect">
            <a:avLst/>
          </a:prstGeom>
        </p:spPr>
        <p:txBody>
          <a:bodyPr wrap="square">
            <a:spAutoFit/>
          </a:bodyPr>
          <a:lstStyle/>
          <a:p>
            <a:pPr algn="ctr"/>
            <a:r>
              <a:rPr lang="uk-UA" sz="2200" b="1" dirty="0" smtClean="0">
                <a:ea typeface="Calibri" pitchFamily="34" charset="0"/>
                <a:cs typeface="Times New Roman" pitchFamily="18" charset="0"/>
              </a:rPr>
              <a:t>Відділ культури, туризму, сім’ї, молоді, спорту та соціальної політики виконавчого комітету Бібрської міської ради</a:t>
            </a:r>
          </a:p>
          <a:p>
            <a:pPr algn="ctr"/>
            <a:r>
              <a:rPr lang="uk-UA" sz="2200" b="1" dirty="0" smtClean="0">
                <a:cs typeface="Times New Roman" pitchFamily="18" charset="0"/>
              </a:rPr>
              <a:t>Бібрська музична школа</a:t>
            </a:r>
            <a:endParaRPr lang="ru-RU" sz="2200" b="1" dirty="0"/>
          </a:p>
        </p:txBody>
      </p:sp>
      <p:sp>
        <p:nvSpPr>
          <p:cNvPr id="269313" name="Rectangle 1"/>
          <p:cNvSpPr>
            <a:spLocks noChangeArrowheads="1"/>
          </p:cNvSpPr>
          <p:nvPr/>
        </p:nvSpPr>
        <p:spPr bwMode="auto">
          <a:xfrm>
            <a:off x="142844" y="1534340"/>
            <a:ext cx="9144000" cy="517064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2200" b="1" i="0" u="none" strike="noStrike" cap="none" normalizeH="0" baseline="0" dirty="0" smtClean="0">
                <a:ln>
                  <a:noFill/>
                </a:ln>
                <a:solidFill>
                  <a:schemeClr val="tx1"/>
                </a:solidFill>
                <a:effectLst/>
                <a:ea typeface="Calibri" pitchFamily="34" charset="0"/>
                <a:cs typeface="Times New Roman" pitchFamily="18" charset="0"/>
              </a:rPr>
              <a:t>Участь в </a:t>
            </a:r>
            <a:r>
              <a:rPr kumimoji="0" lang="ru-RU" sz="2200" b="1" i="0" u="none" strike="noStrike" cap="none" normalizeH="0" baseline="0" dirty="0" err="1" smtClean="0">
                <a:ln>
                  <a:noFill/>
                </a:ln>
                <a:solidFill>
                  <a:schemeClr val="tx1"/>
                </a:solidFill>
                <a:effectLst/>
                <a:ea typeface="Calibri" pitchFamily="34" charset="0"/>
                <a:cs typeface="Times New Roman" pitchFamily="18" charset="0"/>
              </a:rPr>
              <a:t>обласних</a:t>
            </a:r>
            <a:r>
              <a:rPr kumimoji="0" lang="ru-RU" sz="2200" b="1" i="0" u="none" strike="noStrike" cap="none" normalizeH="0" baseline="0" dirty="0" smtClean="0">
                <a:ln>
                  <a:noFill/>
                </a:ln>
                <a:solidFill>
                  <a:schemeClr val="tx1"/>
                </a:solidFill>
                <a:effectLst/>
                <a:ea typeface="Calibri" pitchFamily="34" charset="0"/>
                <a:cs typeface="Times New Roman" pitchFamily="18" charset="0"/>
              </a:rPr>
              <a:t> заходах:</a:t>
            </a:r>
            <a:endParaRPr kumimoji="0" lang="ru-RU" sz="2200" b="1"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2200" b="1" i="0" u="none" strike="noStrike" cap="none" normalizeH="0" baseline="0" dirty="0" smtClean="0">
                <a:ln>
                  <a:noFill/>
                </a:ln>
                <a:solidFill>
                  <a:schemeClr val="tx1"/>
                </a:solidFill>
                <a:effectLst/>
                <a:ea typeface="Calibri" pitchFamily="34" charset="0"/>
                <a:cs typeface="Times New Roman" pitchFamily="18" charset="0"/>
              </a:rPr>
              <a:t>-	участь в </a:t>
            </a:r>
            <a:r>
              <a:rPr kumimoji="0" lang="ru-RU" sz="2200" b="1" i="0" u="none" strike="noStrike" cap="none" normalizeH="0" baseline="0" dirty="0" err="1" smtClean="0">
                <a:ln>
                  <a:noFill/>
                </a:ln>
                <a:solidFill>
                  <a:schemeClr val="tx1"/>
                </a:solidFill>
                <a:effectLst/>
                <a:ea typeface="Calibri" pitchFamily="34" charset="0"/>
                <a:cs typeface="Times New Roman" pitchFamily="18" charset="0"/>
              </a:rPr>
              <a:t>обласних</a:t>
            </a:r>
            <a:r>
              <a:rPr kumimoji="0" lang="ru-RU" sz="2200" b="1" i="0" u="none" strike="noStrike" cap="none" normalizeH="0" baseline="0" dirty="0" smtClean="0">
                <a:ln>
                  <a:noFill/>
                </a:ln>
                <a:solidFill>
                  <a:schemeClr val="tx1"/>
                </a:solidFill>
                <a:effectLst/>
                <a:ea typeface="Calibri" pitchFamily="34" charset="0"/>
                <a:cs typeface="Times New Roman" pitchFamily="18" charset="0"/>
              </a:rPr>
              <a:t> </a:t>
            </a:r>
            <a:r>
              <a:rPr kumimoji="0" lang="ru-RU" sz="2200" b="1" i="0" u="none" strike="noStrike" cap="none" normalizeH="0" baseline="0" dirty="0" err="1" smtClean="0">
                <a:ln>
                  <a:noFill/>
                </a:ln>
                <a:solidFill>
                  <a:schemeClr val="tx1"/>
                </a:solidFill>
                <a:effectLst/>
                <a:ea typeface="Calibri" pitchFamily="34" charset="0"/>
                <a:cs typeface="Times New Roman" pitchFamily="18" charset="0"/>
              </a:rPr>
              <a:t>мистецьких</a:t>
            </a:r>
            <a:r>
              <a:rPr kumimoji="0" lang="ru-RU" sz="2200" b="1" i="0" u="none" strike="noStrike" cap="none" normalizeH="0" baseline="0" dirty="0" smtClean="0">
                <a:ln>
                  <a:noFill/>
                </a:ln>
                <a:solidFill>
                  <a:schemeClr val="tx1"/>
                </a:solidFill>
                <a:effectLst/>
                <a:ea typeface="Calibri" pitchFamily="34" charset="0"/>
                <a:cs typeface="Times New Roman" pitchFamily="18" charset="0"/>
              </a:rPr>
              <a:t> конкурсах </a:t>
            </a:r>
            <a:r>
              <a:rPr kumimoji="0" lang="ru-RU" sz="2200" b="1" i="0" u="none" strike="noStrike" cap="none" normalizeH="0" baseline="0" dirty="0" err="1" smtClean="0">
                <a:ln>
                  <a:noFill/>
                </a:ln>
                <a:solidFill>
                  <a:schemeClr val="tx1"/>
                </a:solidFill>
                <a:effectLst/>
                <a:ea typeface="Calibri" pitchFamily="34" charset="0"/>
                <a:cs typeface="Times New Roman" pitchFamily="18" charset="0"/>
              </a:rPr>
              <a:t>баяністів</a:t>
            </a:r>
            <a:r>
              <a:rPr kumimoji="0" lang="ru-RU" sz="2200" b="1" i="0" u="none" strike="noStrike" cap="none" normalizeH="0" baseline="0" dirty="0" smtClean="0">
                <a:ln>
                  <a:noFill/>
                </a:ln>
                <a:solidFill>
                  <a:schemeClr val="tx1"/>
                </a:solidFill>
                <a:effectLst/>
                <a:ea typeface="Calibri" pitchFamily="34" charset="0"/>
                <a:cs typeface="Times New Roman" pitchFamily="18" charset="0"/>
              </a:rPr>
              <a:t>, </a:t>
            </a:r>
            <a:r>
              <a:rPr kumimoji="0" lang="ru-RU" sz="2200" b="1" i="0" u="none" strike="noStrike" cap="none" normalizeH="0" baseline="0" dirty="0" err="1" smtClean="0">
                <a:ln>
                  <a:noFill/>
                </a:ln>
                <a:solidFill>
                  <a:schemeClr val="tx1"/>
                </a:solidFill>
                <a:effectLst/>
                <a:ea typeface="Calibri" pitchFamily="34" charset="0"/>
                <a:cs typeface="Times New Roman" pitchFamily="18" charset="0"/>
              </a:rPr>
              <a:t>бандуристів</a:t>
            </a:r>
            <a:r>
              <a:rPr kumimoji="0" lang="ru-RU" sz="2200" b="1" i="0" u="none" strike="noStrike" cap="none" normalizeH="0" baseline="0" dirty="0" smtClean="0">
                <a:ln>
                  <a:noFill/>
                </a:ln>
                <a:solidFill>
                  <a:schemeClr val="tx1"/>
                </a:solidFill>
                <a:effectLst/>
                <a:ea typeface="Calibri" pitchFamily="34" charset="0"/>
                <a:cs typeface="Times New Roman" pitchFamily="18" charset="0"/>
              </a:rPr>
              <a:t>, </a:t>
            </a:r>
            <a:r>
              <a:rPr kumimoji="0" lang="ru-RU" sz="2200" b="1" i="0" u="none" strike="noStrike" cap="none" normalizeH="0" baseline="0" dirty="0" err="1" smtClean="0">
                <a:ln>
                  <a:noFill/>
                </a:ln>
                <a:solidFill>
                  <a:schemeClr val="tx1"/>
                </a:solidFill>
                <a:effectLst/>
                <a:ea typeface="Calibri" pitchFamily="34" charset="0"/>
                <a:cs typeface="Times New Roman" pitchFamily="18" charset="0"/>
              </a:rPr>
              <a:t>струнно-смичкових</a:t>
            </a:r>
            <a:r>
              <a:rPr kumimoji="0" lang="ru-RU" sz="2200" b="1" i="0" u="none" strike="noStrike" cap="none" normalizeH="0" baseline="0" dirty="0" smtClean="0">
                <a:ln>
                  <a:noFill/>
                </a:ln>
                <a:solidFill>
                  <a:schemeClr val="tx1"/>
                </a:solidFill>
                <a:effectLst/>
                <a:ea typeface="Calibri" pitchFamily="34" charset="0"/>
                <a:cs typeface="Times New Roman" pitchFamily="18" charset="0"/>
              </a:rPr>
              <a:t> </a:t>
            </a:r>
            <a:r>
              <a:rPr kumimoji="0" lang="ru-RU" sz="2200" b="1" i="0" u="none" strike="noStrike" cap="none" normalizeH="0" baseline="0" dirty="0" err="1" smtClean="0">
                <a:ln>
                  <a:noFill/>
                </a:ln>
                <a:solidFill>
                  <a:schemeClr val="tx1"/>
                </a:solidFill>
                <a:effectLst/>
                <a:ea typeface="Calibri" pitchFamily="34" charset="0"/>
                <a:cs typeface="Times New Roman" pitchFamily="18" charset="0"/>
              </a:rPr>
              <a:t>інструментів</a:t>
            </a:r>
            <a:r>
              <a:rPr kumimoji="0" lang="ru-RU" sz="2200" b="1" i="0" u="none" strike="noStrike" cap="none" normalizeH="0" baseline="0" dirty="0" smtClean="0">
                <a:ln>
                  <a:noFill/>
                </a:ln>
                <a:solidFill>
                  <a:schemeClr val="tx1"/>
                </a:solidFill>
                <a:effectLst/>
                <a:ea typeface="Calibri" pitchFamily="34" charset="0"/>
                <a:cs typeface="Times New Roman" pitchFamily="18" charset="0"/>
              </a:rPr>
              <a:t>, в </a:t>
            </a:r>
            <a:r>
              <a:rPr kumimoji="0" lang="ru-RU" sz="2200" b="1" i="0" u="none" strike="noStrike" cap="none" normalizeH="0" baseline="0" dirty="0" err="1" smtClean="0">
                <a:ln>
                  <a:noFill/>
                </a:ln>
                <a:solidFill>
                  <a:schemeClr val="tx1"/>
                </a:solidFill>
                <a:effectLst/>
                <a:ea typeface="Calibri" pitchFamily="34" charset="0"/>
                <a:cs typeface="Times New Roman" pitchFamily="18" charset="0"/>
              </a:rPr>
              <a:t>обласній</a:t>
            </a:r>
            <a:r>
              <a:rPr kumimoji="0" lang="ru-RU" sz="2200" b="1" i="0" u="none" strike="noStrike" cap="none" normalizeH="0" baseline="0" dirty="0" smtClean="0">
                <a:ln>
                  <a:noFill/>
                </a:ln>
                <a:solidFill>
                  <a:schemeClr val="tx1"/>
                </a:solidFill>
                <a:effectLst/>
                <a:ea typeface="Calibri" pitchFamily="34" charset="0"/>
                <a:cs typeface="Times New Roman" pitchFamily="18" charset="0"/>
              </a:rPr>
              <a:t> </a:t>
            </a:r>
            <a:r>
              <a:rPr kumimoji="0" lang="ru-RU" sz="2200" b="1" i="0" u="none" strike="noStrike" cap="none" normalizeH="0" baseline="0" dirty="0" err="1" smtClean="0">
                <a:ln>
                  <a:noFill/>
                </a:ln>
                <a:solidFill>
                  <a:schemeClr val="tx1"/>
                </a:solidFill>
                <a:effectLst/>
                <a:ea typeface="Calibri" pitchFamily="34" charset="0"/>
                <a:cs typeface="Times New Roman" pitchFamily="18" charset="0"/>
              </a:rPr>
              <a:t>олімпіаді</a:t>
            </a:r>
            <a:r>
              <a:rPr kumimoji="0" lang="ru-RU" sz="2200" b="1" i="0" u="none" strike="noStrike" cap="none" normalizeH="0" baseline="0" dirty="0" smtClean="0">
                <a:ln>
                  <a:noFill/>
                </a:ln>
                <a:solidFill>
                  <a:schemeClr val="tx1"/>
                </a:solidFill>
                <a:effectLst/>
                <a:ea typeface="Calibri" pitchFamily="34" charset="0"/>
                <a:cs typeface="Times New Roman" pitchFamily="18" charset="0"/>
              </a:rPr>
              <a:t> </a:t>
            </a:r>
            <a:r>
              <a:rPr kumimoji="0" lang="ru-RU" sz="2200" b="1" i="0" u="none" strike="noStrike" cap="none" normalizeH="0" baseline="0" dirty="0" err="1" smtClean="0">
                <a:ln>
                  <a:noFill/>
                </a:ln>
                <a:solidFill>
                  <a:schemeClr val="tx1"/>
                </a:solidFill>
                <a:effectLst/>
                <a:ea typeface="Calibri" pitchFamily="34" charset="0"/>
                <a:cs typeface="Times New Roman" pitchFamily="18" charset="0"/>
              </a:rPr>
              <a:t>з</a:t>
            </a:r>
            <a:r>
              <a:rPr kumimoji="0" lang="ru-RU" sz="2200" b="1" i="0" u="none" strike="noStrike" cap="none" normalizeH="0" baseline="0" dirty="0" smtClean="0">
                <a:ln>
                  <a:noFill/>
                </a:ln>
                <a:solidFill>
                  <a:schemeClr val="tx1"/>
                </a:solidFill>
                <a:effectLst/>
                <a:ea typeface="Calibri" pitchFamily="34" charset="0"/>
                <a:cs typeface="Times New Roman" pitchFamily="18" charset="0"/>
              </a:rPr>
              <a:t> </a:t>
            </a:r>
            <a:r>
              <a:rPr kumimoji="0" lang="ru-RU" sz="2200" b="1" i="0" u="none" strike="noStrike" cap="none" normalizeH="0" baseline="0" dirty="0" err="1" smtClean="0">
                <a:ln>
                  <a:noFill/>
                </a:ln>
                <a:solidFill>
                  <a:schemeClr val="tx1"/>
                </a:solidFill>
                <a:effectLst/>
                <a:ea typeface="Calibri" pitchFamily="34" charset="0"/>
                <a:cs typeface="Times New Roman" pitchFamily="18" charset="0"/>
              </a:rPr>
              <a:t>музично-теоретичних</a:t>
            </a:r>
            <a:r>
              <a:rPr kumimoji="0" lang="ru-RU" sz="2200" b="1" i="0" u="none" strike="noStrike" cap="none" normalizeH="0" baseline="0" dirty="0" smtClean="0">
                <a:ln>
                  <a:noFill/>
                </a:ln>
                <a:solidFill>
                  <a:schemeClr val="tx1"/>
                </a:solidFill>
                <a:effectLst/>
                <a:ea typeface="Calibri" pitchFamily="34" charset="0"/>
                <a:cs typeface="Times New Roman" pitchFamily="18" charset="0"/>
              </a:rPr>
              <a:t> </a:t>
            </a:r>
            <a:r>
              <a:rPr kumimoji="0" lang="ru-RU" sz="2200" b="1" i="0" u="none" strike="noStrike" cap="none" normalizeH="0" baseline="0" dirty="0" err="1" smtClean="0">
                <a:ln>
                  <a:noFill/>
                </a:ln>
                <a:solidFill>
                  <a:schemeClr val="tx1"/>
                </a:solidFill>
                <a:effectLst/>
                <a:ea typeface="Calibri" pitchFamily="34" charset="0"/>
                <a:cs typeface="Times New Roman" pitchFamily="18" charset="0"/>
              </a:rPr>
              <a:t>дисциплін</a:t>
            </a:r>
            <a:r>
              <a:rPr kumimoji="0" lang="ru-RU" sz="2200" b="1" i="0" u="none" strike="noStrike" cap="none" normalizeH="0" baseline="0" dirty="0" smtClean="0">
                <a:ln>
                  <a:noFill/>
                </a:ln>
                <a:solidFill>
                  <a:schemeClr val="tx1"/>
                </a:solidFill>
                <a:effectLst/>
                <a:ea typeface="Calibri" pitchFamily="34" charset="0"/>
                <a:cs typeface="Times New Roman" pitchFamily="18" charset="0"/>
              </a:rPr>
              <a:t>, </a:t>
            </a:r>
            <a:r>
              <a:rPr kumimoji="0" lang="ru-RU" sz="2200" b="1" i="0" u="none" strike="noStrike" cap="none" normalizeH="0" baseline="0" dirty="0" err="1" smtClean="0">
                <a:ln>
                  <a:noFill/>
                </a:ln>
                <a:solidFill>
                  <a:schemeClr val="tx1"/>
                </a:solidFill>
                <a:effectLst/>
                <a:ea typeface="Calibri" pitchFamily="34" charset="0"/>
                <a:cs typeface="Times New Roman" pitchFamily="18" charset="0"/>
              </a:rPr>
              <a:t>в</a:t>
            </a:r>
            <a:r>
              <a:rPr kumimoji="0" lang="ru-RU" sz="2200" b="1" i="0" u="none" strike="noStrike" cap="none" normalizeH="0" baseline="0" dirty="0" smtClean="0">
                <a:ln>
                  <a:noFill/>
                </a:ln>
                <a:solidFill>
                  <a:schemeClr val="tx1"/>
                </a:solidFill>
                <a:effectLst/>
                <a:ea typeface="Calibri" pitchFamily="34" charset="0"/>
                <a:cs typeface="Times New Roman" pitchFamily="18" charset="0"/>
              </a:rPr>
              <a:t> </a:t>
            </a:r>
            <a:r>
              <a:rPr kumimoji="0" lang="ru-RU" sz="2200" b="1" i="0" u="none" strike="noStrike" cap="none" normalizeH="0" baseline="0" dirty="0" err="1" smtClean="0">
                <a:ln>
                  <a:noFill/>
                </a:ln>
                <a:solidFill>
                  <a:schemeClr val="tx1"/>
                </a:solidFill>
                <a:effectLst/>
                <a:ea typeface="Calibri" pitchFamily="34" charset="0"/>
                <a:cs typeface="Times New Roman" pitchFamily="18" charset="0"/>
              </a:rPr>
              <a:t>обласних</a:t>
            </a:r>
            <a:r>
              <a:rPr kumimoji="0" lang="ru-RU" sz="2200" b="1" i="0" u="none" strike="noStrike" cap="none" normalizeH="0" baseline="0" dirty="0" smtClean="0">
                <a:ln>
                  <a:noFill/>
                </a:ln>
                <a:solidFill>
                  <a:schemeClr val="tx1"/>
                </a:solidFill>
                <a:effectLst/>
                <a:ea typeface="Calibri" pitchFamily="34" charset="0"/>
                <a:cs typeface="Times New Roman" pitchFamily="18" charset="0"/>
              </a:rPr>
              <a:t> та </a:t>
            </a:r>
            <a:r>
              <a:rPr kumimoji="0" lang="ru-RU" sz="2200" b="1" i="0" u="none" strike="noStrike" cap="none" normalizeH="0" baseline="0" dirty="0" err="1" smtClean="0">
                <a:ln>
                  <a:noFill/>
                </a:ln>
                <a:solidFill>
                  <a:schemeClr val="tx1"/>
                </a:solidFill>
                <a:effectLst/>
                <a:ea typeface="Calibri" pitchFamily="34" charset="0"/>
                <a:cs typeface="Times New Roman" pitchFamily="18" charset="0"/>
              </a:rPr>
              <a:t>всеукраїнських</a:t>
            </a:r>
            <a:r>
              <a:rPr kumimoji="0" lang="ru-RU" sz="2200" b="1" i="0" u="none" strike="noStrike" cap="none" normalizeH="0" baseline="0" dirty="0" smtClean="0">
                <a:ln>
                  <a:noFill/>
                </a:ln>
                <a:solidFill>
                  <a:schemeClr val="tx1"/>
                </a:solidFill>
                <a:effectLst/>
                <a:ea typeface="Calibri" pitchFamily="34" charset="0"/>
                <a:cs typeface="Times New Roman" pitchFamily="18" charset="0"/>
              </a:rPr>
              <a:t> </a:t>
            </a:r>
            <a:r>
              <a:rPr kumimoji="0" lang="ru-RU" sz="2200" b="1" i="0" u="none" strike="noStrike" cap="none" normalizeH="0" baseline="0" dirty="0" err="1" smtClean="0">
                <a:ln>
                  <a:noFill/>
                </a:ln>
                <a:solidFill>
                  <a:schemeClr val="tx1"/>
                </a:solidFill>
                <a:effectLst/>
                <a:ea typeface="Calibri" pitchFamily="34" charset="0"/>
                <a:cs typeface="Times New Roman" pitchFamily="18" charset="0"/>
              </a:rPr>
              <a:t>художніх</a:t>
            </a:r>
            <a:r>
              <a:rPr kumimoji="0" lang="ru-RU" sz="2200" b="1" i="0" u="none" strike="noStrike" cap="none" normalizeH="0" baseline="0" dirty="0" smtClean="0">
                <a:ln>
                  <a:noFill/>
                </a:ln>
                <a:solidFill>
                  <a:schemeClr val="tx1"/>
                </a:solidFill>
                <a:effectLst/>
                <a:ea typeface="Calibri" pitchFamily="34" charset="0"/>
                <a:cs typeface="Times New Roman" pitchFamily="18" charset="0"/>
              </a:rPr>
              <a:t> </a:t>
            </a:r>
            <a:r>
              <a:rPr kumimoji="0" lang="ru-RU" sz="2200" b="1" i="0" u="none" strike="noStrike" cap="none" normalizeH="0" baseline="0" dirty="0" err="1" smtClean="0">
                <a:ln>
                  <a:noFill/>
                </a:ln>
                <a:solidFill>
                  <a:schemeClr val="tx1"/>
                </a:solidFill>
                <a:effectLst/>
                <a:ea typeface="Calibri" pitchFamily="34" charset="0"/>
                <a:cs typeface="Times New Roman" pitchFamily="18" charset="0"/>
              </a:rPr>
              <a:t>виставках</a:t>
            </a:r>
            <a:r>
              <a:rPr kumimoji="0" lang="ru-RU" sz="2200" b="1" i="0" u="none" strike="noStrike" cap="none" normalizeH="0" baseline="0" dirty="0" smtClean="0">
                <a:ln>
                  <a:noFill/>
                </a:ln>
                <a:solidFill>
                  <a:schemeClr val="tx1"/>
                </a:solidFill>
                <a:effectLst/>
                <a:ea typeface="Calibri" pitchFamily="34" charset="0"/>
                <a:cs typeface="Times New Roman" pitchFamily="18" charset="0"/>
              </a:rPr>
              <a:t>. 18 </a:t>
            </a:r>
            <a:r>
              <a:rPr kumimoji="0" lang="ru-RU" sz="2200" b="1" i="0" u="none" strike="noStrike" cap="none" normalizeH="0" baseline="0" dirty="0" err="1" smtClean="0">
                <a:ln>
                  <a:noFill/>
                </a:ln>
                <a:solidFill>
                  <a:schemeClr val="tx1"/>
                </a:solidFill>
                <a:effectLst/>
                <a:ea typeface="Calibri" pitchFamily="34" charset="0"/>
                <a:cs typeface="Times New Roman" pitchFamily="18" charset="0"/>
              </a:rPr>
              <a:t>учнів</a:t>
            </a:r>
            <a:r>
              <a:rPr kumimoji="0" lang="ru-RU" sz="2200" b="1" i="0" u="none" strike="noStrike" cap="none" normalizeH="0" baseline="0" dirty="0" smtClean="0">
                <a:ln>
                  <a:noFill/>
                </a:ln>
                <a:solidFill>
                  <a:schemeClr val="tx1"/>
                </a:solidFill>
                <a:effectLst/>
                <a:ea typeface="Calibri" pitchFamily="34" charset="0"/>
                <a:cs typeface="Times New Roman" pitchFamily="18" charset="0"/>
              </a:rPr>
              <a:t> -  </a:t>
            </a:r>
            <a:r>
              <a:rPr kumimoji="0" lang="ru-RU" sz="2200" b="1" i="0" u="none" strike="noStrike" cap="none" normalizeH="0" baseline="0" dirty="0" err="1" smtClean="0">
                <a:ln>
                  <a:noFill/>
                </a:ln>
                <a:solidFill>
                  <a:schemeClr val="tx1"/>
                </a:solidFill>
                <a:effectLst/>
                <a:ea typeface="Calibri" pitchFamily="34" charset="0"/>
                <a:cs typeface="Times New Roman" pitchFamily="18" charset="0"/>
              </a:rPr>
              <a:t>призери</a:t>
            </a:r>
            <a:r>
              <a:rPr kumimoji="0" lang="ru-RU" sz="2200" b="1" i="0" u="none" strike="noStrike" cap="none" normalizeH="0" baseline="0" dirty="0" smtClean="0">
                <a:ln>
                  <a:noFill/>
                </a:ln>
                <a:solidFill>
                  <a:schemeClr val="tx1"/>
                </a:solidFill>
                <a:effectLst/>
                <a:ea typeface="Calibri" pitchFamily="34" charset="0"/>
                <a:cs typeface="Times New Roman" pitchFamily="18" charset="0"/>
              </a:rPr>
              <a:t> та </a:t>
            </a:r>
            <a:r>
              <a:rPr kumimoji="0" lang="ru-RU" sz="2200" b="1" i="0" u="none" strike="noStrike" cap="none" normalizeH="0" baseline="0" dirty="0" err="1" smtClean="0">
                <a:ln>
                  <a:noFill/>
                </a:ln>
                <a:solidFill>
                  <a:schemeClr val="tx1"/>
                </a:solidFill>
                <a:effectLst/>
                <a:ea typeface="Calibri" pitchFamily="34" charset="0"/>
                <a:cs typeface="Times New Roman" pitchFamily="18" charset="0"/>
              </a:rPr>
              <a:t>переможці</a:t>
            </a:r>
            <a:r>
              <a:rPr kumimoji="0" lang="ru-RU" sz="2200" b="1" i="0" u="none" strike="noStrike" cap="none" normalizeH="0" baseline="0" dirty="0" smtClean="0">
                <a:ln>
                  <a:noFill/>
                </a:ln>
                <a:solidFill>
                  <a:schemeClr val="tx1"/>
                </a:solidFill>
                <a:effectLst/>
                <a:ea typeface="Calibri" pitchFamily="34" charset="0"/>
                <a:cs typeface="Times New Roman" pitchFamily="18" charset="0"/>
              </a:rPr>
              <a:t> </a:t>
            </a:r>
            <a:r>
              <a:rPr kumimoji="0" lang="ru-RU" sz="2200" b="1" i="0" u="none" strike="noStrike" cap="none" normalizeH="0" baseline="0" dirty="0" err="1" smtClean="0">
                <a:ln>
                  <a:noFill/>
                </a:ln>
                <a:solidFill>
                  <a:schemeClr val="tx1"/>
                </a:solidFill>
                <a:effectLst/>
                <a:ea typeface="Calibri" pitchFamily="34" charset="0"/>
                <a:cs typeface="Times New Roman" pitchFamily="18" charset="0"/>
              </a:rPr>
              <a:t>конкурсів</a:t>
            </a:r>
            <a:r>
              <a:rPr kumimoji="0" lang="ru-RU" sz="2200" b="1" i="0" u="none" strike="noStrike" cap="none" normalizeH="0" baseline="0" dirty="0" smtClean="0">
                <a:ln>
                  <a:noFill/>
                </a:ln>
                <a:solidFill>
                  <a:schemeClr val="tx1"/>
                </a:solidFill>
                <a:effectLst/>
                <a:ea typeface="Calibri" pitchFamily="34" charset="0"/>
                <a:cs typeface="Times New Roman" pitchFamily="18" charset="0"/>
              </a:rPr>
              <a:t>;</a:t>
            </a:r>
            <a:endParaRPr kumimoji="0" lang="ru-RU" sz="2200" b="1"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2200" b="1" i="0" u="none" strike="noStrike" cap="none" normalizeH="0" baseline="0" dirty="0" smtClean="0">
                <a:ln>
                  <a:noFill/>
                </a:ln>
                <a:solidFill>
                  <a:schemeClr val="tx1"/>
                </a:solidFill>
                <a:effectLst/>
                <a:ea typeface="Calibri" pitchFamily="34" charset="0"/>
                <a:cs typeface="Times New Roman" pitchFamily="18" charset="0"/>
              </a:rPr>
              <a:t>-	</a:t>
            </a:r>
            <a:r>
              <a:rPr kumimoji="0" lang="ru-RU" sz="2200" b="1" i="0" u="none" strike="noStrike" cap="none" normalizeH="0" baseline="0" dirty="0" err="1" smtClean="0">
                <a:ln>
                  <a:noFill/>
                </a:ln>
                <a:solidFill>
                  <a:schemeClr val="tx1"/>
                </a:solidFill>
                <a:effectLst/>
                <a:ea typeface="Calibri" pitchFamily="34" charset="0"/>
                <a:cs typeface="Times New Roman" pitchFamily="18" charset="0"/>
              </a:rPr>
              <a:t>візити</a:t>
            </a:r>
            <a:r>
              <a:rPr kumimoji="0" lang="ru-RU" sz="2200" b="1" i="0" u="none" strike="noStrike" cap="none" normalizeH="0" baseline="0" dirty="0" smtClean="0">
                <a:ln>
                  <a:noFill/>
                </a:ln>
                <a:solidFill>
                  <a:schemeClr val="tx1"/>
                </a:solidFill>
                <a:effectLst/>
                <a:ea typeface="Calibri" pitchFamily="34" charset="0"/>
                <a:cs typeface="Times New Roman" pitchFamily="18" charset="0"/>
              </a:rPr>
              <a:t> за «</a:t>
            </a:r>
            <a:r>
              <a:rPr kumimoji="0" lang="ru-RU" sz="2200" b="1" i="0" u="none" strike="noStrike" cap="none" normalizeH="0" baseline="0" dirty="0" err="1" smtClean="0">
                <a:ln>
                  <a:noFill/>
                </a:ln>
                <a:solidFill>
                  <a:schemeClr val="tx1"/>
                </a:solidFill>
                <a:effectLst/>
                <a:ea typeface="Calibri" pitchFamily="34" charset="0"/>
                <a:cs typeface="Times New Roman" pitchFamily="18" charset="0"/>
              </a:rPr>
              <a:t>Програмою</a:t>
            </a:r>
            <a:r>
              <a:rPr kumimoji="0" lang="ru-RU" sz="2200" b="1" i="0" u="none" strike="noStrike" cap="none" normalizeH="0" baseline="0" dirty="0" smtClean="0">
                <a:ln>
                  <a:noFill/>
                </a:ln>
                <a:solidFill>
                  <a:schemeClr val="tx1"/>
                </a:solidFill>
                <a:effectLst/>
                <a:ea typeface="Calibri" pitchFamily="34" charset="0"/>
                <a:cs typeface="Times New Roman" pitchFamily="18" charset="0"/>
              </a:rPr>
              <a:t> </a:t>
            </a:r>
            <a:r>
              <a:rPr kumimoji="0" lang="ru-RU" sz="2200" b="1" i="0" u="none" strike="noStrike" cap="none" normalizeH="0" baseline="0" dirty="0" err="1" smtClean="0">
                <a:ln>
                  <a:noFill/>
                </a:ln>
                <a:solidFill>
                  <a:schemeClr val="tx1"/>
                </a:solidFill>
                <a:effectLst/>
                <a:ea typeface="Calibri" pitchFamily="34" charset="0"/>
                <a:cs typeface="Times New Roman" pitchFamily="18" charset="0"/>
              </a:rPr>
              <a:t>гостинності</a:t>
            </a:r>
            <a:r>
              <a:rPr kumimoji="0" lang="ru-RU" sz="2200" b="1" i="0" u="none" strike="noStrike" cap="none" normalizeH="0" baseline="0" dirty="0" smtClean="0">
                <a:ln>
                  <a:noFill/>
                </a:ln>
                <a:solidFill>
                  <a:schemeClr val="tx1"/>
                </a:solidFill>
                <a:effectLst/>
                <a:ea typeface="Calibri" pitchFamily="34" charset="0"/>
                <a:cs typeface="Times New Roman" pitchFamily="18" charset="0"/>
              </a:rPr>
              <a:t>» </a:t>
            </a:r>
            <a:r>
              <a:rPr kumimoji="0" lang="ru-RU" sz="2200" b="1" i="0" u="none" strike="noStrike" cap="none" normalizeH="0" baseline="0" dirty="0" err="1" smtClean="0">
                <a:ln>
                  <a:noFill/>
                </a:ln>
                <a:solidFill>
                  <a:schemeClr val="tx1"/>
                </a:solidFill>
                <a:effectLst/>
                <a:ea typeface="Calibri" pitchFamily="34" charset="0"/>
                <a:cs typeface="Times New Roman" pitchFamily="18" charset="0"/>
              </a:rPr>
              <a:t>обласного</a:t>
            </a:r>
            <a:r>
              <a:rPr kumimoji="0" lang="ru-RU" sz="2200" b="1" i="0" u="none" strike="noStrike" cap="none" normalizeH="0" baseline="0" dirty="0" smtClean="0">
                <a:ln>
                  <a:noFill/>
                </a:ln>
                <a:solidFill>
                  <a:schemeClr val="tx1"/>
                </a:solidFill>
                <a:effectLst/>
                <a:ea typeface="Calibri" pitchFamily="34" charset="0"/>
                <a:cs typeface="Times New Roman" pitchFamily="18" charset="0"/>
              </a:rPr>
              <a:t> департаменту </a:t>
            </a:r>
            <a:r>
              <a:rPr kumimoji="0" lang="ru-RU" sz="2200" b="1" i="0" u="none" strike="noStrike" cap="none" normalizeH="0" baseline="0" dirty="0" err="1" smtClean="0">
                <a:ln>
                  <a:noFill/>
                </a:ln>
                <a:solidFill>
                  <a:schemeClr val="tx1"/>
                </a:solidFill>
                <a:effectLst/>
                <a:ea typeface="Calibri" pitchFamily="34" charset="0"/>
                <a:cs typeface="Times New Roman" pitchFamily="18" charset="0"/>
              </a:rPr>
              <a:t>культури</a:t>
            </a:r>
            <a:r>
              <a:rPr kumimoji="0" lang="ru-RU" sz="2200" b="1" i="0" u="none" strike="noStrike" cap="none" normalizeH="0" baseline="0" dirty="0" smtClean="0">
                <a:ln>
                  <a:noFill/>
                </a:ln>
                <a:solidFill>
                  <a:schemeClr val="tx1"/>
                </a:solidFill>
                <a:effectLst/>
                <a:ea typeface="Calibri" pitchFamily="34" charset="0"/>
                <a:cs typeface="Times New Roman" pitchFamily="18" charset="0"/>
              </a:rPr>
              <a:t> у </a:t>
            </a:r>
            <a:r>
              <a:rPr kumimoji="0" lang="ru-RU" sz="2200" b="1" i="0" u="none" strike="noStrike" cap="none" normalizeH="0" baseline="0" dirty="0" err="1" smtClean="0">
                <a:ln>
                  <a:noFill/>
                </a:ln>
                <a:solidFill>
                  <a:schemeClr val="tx1"/>
                </a:solidFill>
                <a:effectLst/>
                <a:ea typeface="Calibri" pitchFamily="34" charset="0"/>
                <a:cs typeface="Times New Roman" pitchFamily="18" charset="0"/>
              </a:rPr>
              <a:t>Давидівську</a:t>
            </a:r>
            <a:r>
              <a:rPr kumimoji="0" lang="ru-RU" sz="2200" b="1" i="0" u="none" strike="noStrike" cap="none" normalizeH="0" baseline="0" dirty="0" smtClean="0">
                <a:ln>
                  <a:noFill/>
                </a:ln>
                <a:solidFill>
                  <a:schemeClr val="tx1"/>
                </a:solidFill>
                <a:effectLst/>
                <a:ea typeface="Calibri" pitchFamily="34" charset="0"/>
                <a:cs typeface="Times New Roman" pitchFamily="18" charset="0"/>
              </a:rPr>
              <a:t> </a:t>
            </a:r>
            <a:r>
              <a:rPr kumimoji="0" lang="ru-RU" sz="2200" b="1" i="0" u="none" strike="noStrike" cap="none" normalizeH="0" baseline="0" dirty="0" err="1" smtClean="0">
                <a:ln>
                  <a:noFill/>
                </a:ln>
                <a:solidFill>
                  <a:schemeClr val="tx1"/>
                </a:solidFill>
                <a:effectLst/>
                <a:ea typeface="Calibri" pitchFamily="34" charset="0"/>
                <a:cs typeface="Times New Roman" pitchFamily="18" charset="0"/>
              </a:rPr>
              <a:t>музичну</a:t>
            </a:r>
            <a:r>
              <a:rPr kumimoji="0" lang="ru-RU" sz="2200" b="1" i="0" u="none" strike="noStrike" cap="none" normalizeH="0" baseline="0" dirty="0" smtClean="0">
                <a:ln>
                  <a:noFill/>
                </a:ln>
                <a:solidFill>
                  <a:schemeClr val="tx1"/>
                </a:solidFill>
                <a:effectLst/>
                <a:ea typeface="Calibri" pitchFamily="34" charset="0"/>
                <a:cs typeface="Times New Roman" pitchFamily="18" charset="0"/>
              </a:rPr>
              <a:t> школу, </a:t>
            </a:r>
            <a:r>
              <a:rPr kumimoji="0" lang="ru-RU" sz="2200" b="1" i="0" u="none" strike="noStrike" cap="none" normalizeH="0" baseline="0" dirty="0" err="1" smtClean="0">
                <a:ln>
                  <a:noFill/>
                </a:ln>
                <a:solidFill>
                  <a:schemeClr val="tx1"/>
                </a:solidFill>
                <a:effectLst/>
                <a:ea typeface="Calibri" pitchFamily="34" charset="0"/>
                <a:cs typeface="Times New Roman" pitchFamily="18" charset="0"/>
              </a:rPr>
              <a:t>Новострілищанський</a:t>
            </a:r>
            <a:r>
              <a:rPr kumimoji="0" lang="ru-RU" sz="2200" b="1" i="0" u="none" strike="noStrike" cap="none" normalizeH="0" baseline="0" dirty="0" smtClean="0">
                <a:ln>
                  <a:noFill/>
                </a:ln>
                <a:solidFill>
                  <a:schemeClr val="tx1"/>
                </a:solidFill>
                <a:effectLst/>
                <a:ea typeface="Calibri" pitchFamily="34" charset="0"/>
                <a:cs typeface="Times New Roman" pitchFamily="18" charset="0"/>
              </a:rPr>
              <a:t> </a:t>
            </a:r>
            <a:r>
              <a:rPr kumimoji="0" lang="ru-RU" sz="2200" b="1" i="0" u="none" strike="noStrike" cap="none" normalizeH="0" baseline="0" dirty="0" err="1" smtClean="0">
                <a:ln>
                  <a:noFill/>
                </a:ln>
                <a:solidFill>
                  <a:schemeClr val="tx1"/>
                </a:solidFill>
                <a:effectLst/>
                <a:ea typeface="Calibri" pitchFamily="34" charset="0"/>
                <a:cs typeface="Times New Roman" pitchFamily="18" charset="0"/>
              </a:rPr>
              <a:t>ліцей</a:t>
            </a:r>
            <a:r>
              <a:rPr kumimoji="0" lang="ru-RU" sz="2200" b="1" i="0" u="none" strike="noStrike" cap="none" normalizeH="0" baseline="0" dirty="0" smtClean="0">
                <a:ln>
                  <a:noFill/>
                </a:ln>
                <a:solidFill>
                  <a:schemeClr val="tx1"/>
                </a:solidFill>
                <a:effectLst/>
                <a:ea typeface="Calibri" pitchFamily="34" charset="0"/>
                <a:cs typeface="Times New Roman" pitchFamily="18" charset="0"/>
              </a:rPr>
              <a:t> </a:t>
            </a:r>
            <a:r>
              <a:rPr kumimoji="0" lang="ru-RU" sz="2200" b="1" i="0" u="none" strike="noStrike" cap="none" normalizeH="0" baseline="0" dirty="0" err="1" smtClean="0">
                <a:ln>
                  <a:noFill/>
                </a:ln>
                <a:solidFill>
                  <a:schemeClr val="tx1"/>
                </a:solidFill>
                <a:effectLst/>
                <a:ea typeface="Calibri" pitchFamily="34" charset="0"/>
                <a:cs typeface="Times New Roman" pitchFamily="18" charset="0"/>
              </a:rPr>
              <a:t>ім</a:t>
            </a:r>
            <a:r>
              <a:rPr kumimoji="0" lang="ru-RU" sz="2200" b="1" i="0" u="none" strike="noStrike" cap="none" normalizeH="0" baseline="0" dirty="0" smtClean="0">
                <a:ln>
                  <a:noFill/>
                </a:ln>
                <a:solidFill>
                  <a:schemeClr val="tx1"/>
                </a:solidFill>
                <a:effectLst/>
                <a:ea typeface="Calibri" pitchFamily="34" charset="0"/>
                <a:cs typeface="Times New Roman" pitchFamily="18" charset="0"/>
              </a:rPr>
              <a:t>. М.Лебедя, </a:t>
            </a:r>
            <a:r>
              <a:rPr kumimoji="0" lang="ru-RU" sz="2200" b="1" i="0" u="none" strike="noStrike" cap="none" normalizeH="0" baseline="0" dirty="0" err="1" smtClean="0">
                <a:ln>
                  <a:noFill/>
                </a:ln>
                <a:solidFill>
                  <a:schemeClr val="tx1"/>
                </a:solidFill>
                <a:effectLst/>
                <a:ea typeface="Calibri" pitchFamily="34" charset="0"/>
                <a:cs typeface="Times New Roman" pitchFamily="18" charset="0"/>
              </a:rPr>
              <a:t>візити-відповіді</a:t>
            </a:r>
            <a:r>
              <a:rPr kumimoji="0" lang="ru-RU" sz="2200" b="1" i="0" u="none" strike="noStrike" cap="none" normalizeH="0" baseline="0" dirty="0" smtClean="0">
                <a:ln>
                  <a:noFill/>
                </a:ln>
                <a:solidFill>
                  <a:schemeClr val="tx1"/>
                </a:solidFill>
                <a:effectLst/>
                <a:ea typeface="Calibri" pitchFamily="34" charset="0"/>
                <a:cs typeface="Times New Roman" pitchFamily="18" charset="0"/>
              </a:rPr>
              <a:t> </a:t>
            </a:r>
            <a:r>
              <a:rPr kumimoji="0" lang="ru-RU" sz="2200" b="1" i="0" u="none" strike="noStrike" cap="none" normalizeH="0" baseline="0" dirty="0" err="1" smtClean="0">
                <a:ln>
                  <a:noFill/>
                </a:ln>
                <a:solidFill>
                  <a:schemeClr val="tx1"/>
                </a:solidFill>
                <a:effectLst/>
                <a:ea typeface="Calibri" pitchFamily="34" charset="0"/>
                <a:cs typeface="Times New Roman" pitchFamily="18" charset="0"/>
              </a:rPr>
              <a:t>колективів</a:t>
            </a:r>
            <a:r>
              <a:rPr kumimoji="0" lang="ru-RU" sz="2200" b="1" i="0" u="none" strike="noStrike" cap="none" normalizeH="0" baseline="0" dirty="0" smtClean="0">
                <a:ln>
                  <a:noFill/>
                </a:ln>
                <a:solidFill>
                  <a:schemeClr val="tx1"/>
                </a:solidFill>
                <a:effectLst/>
                <a:ea typeface="Calibri" pitchFamily="34" charset="0"/>
                <a:cs typeface="Times New Roman" pitchFamily="18" charset="0"/>
              </a:rPr>
              <a:t> </a:t>
            </a:r>
            <a:r>
              <a:rPr kumimoji="0" lang="ru-RU" sz="2200" b="1" i="0" u="none" strike="noStrike" cap="none" normalizeH="0" baseline="0" dirty="0" err="1" smtClean="0">
                <a:ln>
                  <a:noFill/>
                </a:ln>
                <a:solidFill>
                  <a:schemeClr val="tx1"/>
                </a:solidFill>
                <a:effectLst/>
                <a:ea typeface="Calibri" pitchFamily="34" charset="0"/>
                <a:cs typeface="Times New Roman" pitchFamily="18" charset="0"/>
              </a:rPr>
              <a:t>Белзької</a:t>
            </a:r>
            <a:r>
              <a:rPr kumimoji="0" lang="ru-RU" sz="2200" b="1" i="0" u="none" strike="noStrike" cap="none" normalizeH="0" baseline="0" dirty="0" smtClean="0">
                <a:ln>
                  <a:noFill/>
                </a:ln>
                <a:solidFill>
                  <a:schemeClr val="tx1"/>
                </a:solidFill>
                <a:effectLst/>
                <a:ea typeface="Calibri" pitchFamily="34" charset="0"/>
                <a:cs typeface="Times New Roman" pitchFamily="18" charset="0"/>
              </a:rPr>
              <a:t> </a:t>
            </a:r>
            <a:r>
              <a:rPr kumimoji="0" lang="ru-RU" sz="2200" b="1" i="0" u="none" strike="noStrike" cap="none" normalizeH="0" baseline="0" dirty="0" err="1" smtClean="0">
                <a:ln>
                  <a:noFill/>
                </a:ln>
                <a:solidFill>
                  <a:schemeClr val="tx1"/>
                </a:solidFill>
                <a:effectLst/>
                <a:ea typeface="Calibri" pitchFamily="34" charset="0"/>
                <a:cs typeface="Times New Roman" pitchFamily="18" charset="0"/>
              </a:rPr>
              <a:t>музичної</a:t>
            </a:r>
            <a:r>
              <a:rPr kumimoji="0" lang="ru-RU" sz="2200" b="1" i="0" u="none" strike="noStrike" cap="none" normalizeH="0" baseline="0" dirty="0" smtClean="0">
                <a:ln>
                  <a:noFill/>
                </a:ln>
                <a:solidFill>
                  <a:schemeClr val="tx1"/>
                </a:solidFill>
                <a:effectLst/>
                <a:ea typeface="Calibri" pitchFamily="34" charset="0"/>
                <a:cs typeface="Times New Roman" pitchFamily="18" charset="0"/>
              </a:rPr>
              <a:t> </a:t>
            </a:r>
            <a:r>
              <a:rPr kumimoji="0" lang="ru-RU" sz="2200" b="1" i="0" u="none" strike="noStrike" cap="none" normalizeH="0" baseline="0" dirty="0" err="1" smtClean="0">
                <a:ln>
                  <a:noFill/>
                </a:ln>
                <a:solidFill>
                  <a:schemeClr val="tx1"/>
                </a:solidFill>
                <a:effectLst/>
                <a:ea typeface="Calibri" pitchFamily="34" charset="0"/>
                <a:cs typeface="Times New Roman" pitchFamily="18" charset="0"/>
              </a:rPr>
              <a:t>школи</a:t>
            </a:r>
            <a:r>
              <a:rPr kumimoji="0" lang="ru-RU" sz="2200" b="1" i="0" u="none" strike="noStrike" cap="none" normalizeH="0" baseline="0" dirty="0" smtClean="0">
                <a:ln>
                  <a:noFill/>
                </a:ln>
                <a:solidFill>
                  <a:schemeClr val="tx1"/>
                </a:solidFill>
                <a:effectLst/>
                <a:ea typeface="Calibri" pitchFamily="34" charset="0"/>
                <a:cs typeface="Times New Roman" pitchFamily="18" charset="0"/>
              </a:rPr>
              <a:t> </a:t>
            </a:r>
            <a:r>
              <a:rPr kumimoji="0" lang="ru-RU" sz="2200" b="1" i="0" u="none" strike="noStrike" cap="none" normalizeH="0" baseline="0" dirty="0" err="1" smtClean="0">
                <a:ln>
                  <a:noFill/>
                </a:ln>
                <a:solidFill>
                  <a:schemeClr val="tx1"/>
                </a:solidFill>
                <a:effectLst/>
                <a:ea typeface="Calibri" pitchFamily="34" charset="0"/>
                <a:cs typeface="Times New Roman" pitchFamily="18" charset="0"/>
              </a:rPr>
              <a:t>Сокальського</a:t>
            </a:r>
            <a:r>
              <a:rPr kumimoji="0" lang="ru-RU" sz="2200" b="1" i="0" u="none" strike="noStrike" cap="none" normalizeH="0" baseline="0" dirty="0" smtClean="0">
                <a:ln>
                  <a:noFill/>
                </a:ln>
                <a:solidFill>
                  <a:schemeClr val="tx1"/>
                </a:solidFill>
                <a:effectLst/>
                <a:ea typeface="Calibri" pitchFamily="34" charset="0"/>
                <a:cs typeface="Times New Roman" pitchFamily="18" charset="0"/>
              </a:rPr>
              <a:t> р-ну та </a:t>
            </a:r>
            <a:r>
              <a:rPr kumimoji="0" lang="ru-RU" sz="2200" b="1" i="0" u="none" strike="noStrike" cap="none" normalizeH="0" baseline="0" dirty="0" err="1" smtClean="0">
                <a:ln>
                  <a:noFill/>
                </a:ln>
                <a:solidFill>
                  <a:schemeClr val="tx1"/>
                </a:solidFill>
                <a:effectLst/>
                <a:ea typeface="Calibri" pitchFamily="34" charset="0"/>
                <a:cs typeface="Times New Roman" pitchFamily="18" charset="0"/>
              </a:rPr>
              <a:t>Звенигородської</a:t>
            </a:r>
            <a:r>
              <a:rPr kumimoji="0" lang="ru-RU" sz="2200" b="1" i="0" u="none" strike="noStrike" cap="none" normalizeH="0" baseline="0" dirty="0" smtClean="0">
                <a:ln>
                  <a:noFill/>
                </a:ln>
                <a:solidFill>
                  <a:schemeClr val="tx1"/>
                </a:solidFill>
                <a:effectLst/>
                <a:ea typeface="Calibri" pitchFamily="34" charset="0"/>
                <a:cs typeface="Times New Roman" pitchFamily="18" charset="0"/>
              </a:rPr>
              <a:t> </a:t>
            </a:r>
            <a:r>
              <a:rPr kumimoji="0" lang="ru-RU" sz="2200" b="1" i="0" u="none" strike="noStrike" cap="none" normalizeH="0" baseline="0" dirty="0" err="1" smtClean="0">
                <a:ln>
                  <a:noFill/>
                </a:ln>
                <a:solidFill>
                  <a:schemeClr val="tx1"/>
                </a:solidFill>
                <a:effectLst/>
                <a:ea typeface="Calibri" pitchFamily="34" charset="0"/>
                <a:cs typeface="Times New Roman" pitchFamily="18" charset="0"/>
              </a:rPr>
              <a:t>музичної</a:t>
            </a:r>
            <a:r>
              <a:rPr kumimoji="0" lang="ru-RU" sz="2200" b="1" i="0" u="none" strike="noStrike" cap="none" normalizeH="0" baseline="0" dirty="0" smtClean="0">
                <a:ln>
                  <a:noFill/>
                </a:ln>
                <a:solidFill>
                  <a:schemeClr val="tx1"/>
                </a:solidFill>
                <a:effectLst/>
                <a:ea typeface="Calibri" pitchFamily="34" charset="0"/>
                <a:cs typeface="Times New Roman" pitchFamily="18" charset="0"/>
              </a:rPr>
              <a:t> </a:t>
            </a:r>
            <a:r>
              <a:rPr kumimoji="0" lang="ru-RU" sz="2200" b="1" i="0" u="none" strike="noStrike" cap="none" normalizeH="0" baseline="0" dirty="0" err="1" smtClean="0">
                <a:ln>
                  <a:noFill/>
                </a:ln>
                <a:solidFill>
                  <a:schemeClr val="tx1"/>
                </a:solidFill>
                <a:effectLst/>
                <a:ea typeface="Calibri" pitchFamily="34" charset="0"/>
                <a:cs typeface="Times New Roman" pitchFamily="18" charset="0"/>
              </a:rPr>
              <a:t>школи</a:t>
            </a:r>
            <a:r>
              <a:rPr kumimoji="0" lang="ru-RU" sz="2200" b="1" i="0" u="none" strike="noStrike" cap="none" normalizeH="0" baseline="0" dirty="0" smtClean="0">
                <a:ln>
                  <a:noFill/>
                </a:ln>
                <a:solidFill>
                  <a:schemeClr val="tx1"/>
                </a:solidFill>
                <a:effectLst/>
                <a:ea typeface="Calibri" pitchFamily="34" charset="0"/>
                <a:cs typeface="Times New Roman" pitchFamily="18" charset="0"/>
              </a:rPr>
              <a:t>;</a:t>
            </a:r>
            <a:endParaRPr kumimoji="0" lang="ru-RU" sz="2200" b="1"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2200" b="1" i="0" u="none" strike="noStrike" cap="none" normalizeH="0" baseline="0" dirty="0" smtClean="0">
                <a:ln>
                  <a:noFill/>
                </a:ln>
                <a:solidFill>
                  <a:schemeClr val="tx1"/>
                </a:solidFill>
                <a:effectLst/>
                <a:ea typeface="Calibri" pitchFamily="34" charset="0"/>
                <a:cs typeface="Times New Roman" pitchFamily="18" charset="0"/>
              </a:rPr>
              <a:t>Участь у </a:t>
            </a:r>
            <a:r>
              <a:rPr kumimoji="0" lang="ru-RU" sz="2200" b="1" i="0" u="none" strike="noStrike" cap="none" normalizeH="0" baseline="0" dirty="0" err="1" smtClean="0">
                <a:ln>
                  <a:noFill/>
                </a:ln>
                <a:solidFill>
                  <a:schemeClr val="tx1"/>
                </a:solidFill>
                <a:effectLst/>
                <a:ea typeface="Calibri" pitchFamily="34" charset="0"/>
                <a:cs typeface="Times New Roman" pitchFamily="18" charset="0"/>
              </a:rPr>
              <a:t>міських</a:t>
            </a:r>
            <a:r>
              <a:rPr kumimoji="0" lang="ru-RU" sz="2200" b="1" i="0" u="none" strike="noStrike" cap="none" normalizeH="0" baseline="0" dirty="0" smtClean="0">
                <a:ln>
                  <a:noFill/>
                </a:ln>
                <a:solidFill>
                  <a:schemeClr val="tx1"/>
                </a:solidFill>
                <a:effectLst/>
                <a:ea typeface="Calibri" pitchFamily="34" charset="0"/>
                <a:cs typeface="Times New Roman" pitchFamily="18" charset="0"/>
              </a:rPr>
              <a:t> заходах:</a:t>
            </a:r>
            <a:endParaRPr kumimoji="0" lang="ru-RU" sz="2200" b="1"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2200" b="1" i="0" u="none" strike="noStrike" cap="none" normalizeH="0" baseline="0" dirty="0" smtClean="0">
                <a:ln>
                  <a:noFill/>
                </a:ln>
                <a:solidFill>
                  <a:schemeClr val="tx1"/>
                </a:solidFill>
                <a:effectLst/>
                <a:ea typeface="Calibri" pitchFamily="34" charset="0"/>
                <a:cs typeface="Times New Roman" pitchFamily="18" charset="0"/>
              </a:rPr>
              <a:t>-	Концерт до дня ЗЛУКИ 22.01.2019р.</a:t>
            </a:r>
            <a:endParaRPr kumimoji="0" lang="ru-RU" sz="2200" b="1"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2200" b="1" i="0" u="none" strike="noStrike" cap="none" normalizeH="0" baseline="0" dirty="0" smtClean="0">
                <a:ln>
                  <a:noFill/>
                </a:ln>
                <a:solidFill>
                  <a:schemeClr val="tx1"/>
                </a:solidFill>
                <a:effectLst/>
                <a:ea typeface="Calibri" pitchFamily="34" charset="0"/>
                <a:cs typeface="Times New Roman" pitchFamily="18" charset="0"/>
              </a:rPr>
              <a:t>-	Концерт до </a:t>
            </a:r>
            <a:r>
              <a:rPr kumimoji="0" lang="ru-RU" sz="2200" b="1" i="0" u="none" strike="noStrike" cap="none" normalizeH="0" baseline="0" dirty="0" err="1" smtClean="0">
                <a:ln>
                  <a:noFill/>
                </a:ln>
                <a:solidFill>
                  <a:schemeClr val="tx1"/>
                </a:solidFill>
                <a:effectLst/>
                <a:ea typeface="Calibri" pitchFamily="34" charset="0"/>
                <a:cs typeface="Times New Roman" pitchFamily="18" charset="0"/>
              </a:rPr>
              <a:t>Шевченківських</a:t>
            </a:r>
            <a:r>
              <a:rPr kumimoji="0" lang="ru-RU" sz="2200" b="1" i="0" u="none" strike="noStrike" cap="none" normalizeH="0" baseline="0" dirty="0" smtClean="0">
                <a:ln>
                  <a:noFill/>
                </a:ln>
                <a:solidFill>
                  <a:schemeClr val="tx1"/>
                </a:solidFill>
                <a:effectLst/>
                <a:ea typeface="Calibri" pitchFamily="34" charset="0"/>
                <a:cs typeface="Times New Roman" pitchFamily="18" charset="0"/>
              </a:rPr>
              <a:t> </a:t>
            </a:r>
            <a:r>
              <a:rPr kumimoji="0" lang="ru-RU" sz="2200" b="1" i="0" u="none" strike="noStrike" cap="none" normalizeH="0" baseline="0" dirty="0" err="1" smtClean="0">
                <a:ln>
                  <a:noFill/>
                </a:ln>
                <a:solidFill>
                  <a:schemeClr val="tx1"/>
                </a:solidFill>
                <a:effectLst/>
                <a:ea typeface="Calibri" pitchFamily="34" charset="0"/>
                <a:cs typeface="Times New Roman" pitchFamily="18" charset="0"/>
              </a:rPr>
              <a:t>днів</a:t>
            </a:r>
            <a:r>
              <a:rPr kumimoji="0" lang="ru-RU" sz="2200" b="1" i="0" u="none" strike="noStrike" cap="none" normalizeH="0" baseline="0" dirty="0" smtClean="0">
                <a:ln>
                  <a:noFill/>
                </a:ln>
                <a:solidFill>
                  <a:schemeClr val="tx1"/>
                </a:solidFill>
                <a:effectLst/>
                <a:ea typeface="Calibri" pitchFamily="34" charset="0"/>
                <a:cs typeface="Times New Roman" pitchFamily="18" charset="0"/>
              </a:rPr>
              <a:t> 10.03.2019р.</a:t>
            </a:r>
            <a:endParaRPr kumimoji="0" lang="ru-RU" sz="2200" b="1"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2200" b="1" i="0" u="none" strike="noStrike" cap="none" normalizeH="0" baseline="0" dirty="0" smtClean="0">
                <a:ln>
                  <a:noFill/>
                </a:ln>
                <a:solidFill>
                  <a:schemeClr val="tx1"/>
                </a:solidFill>
                <a:effectLst/>
                <a:ea typeface="Calibri" pitchFamily="34" charset="0"/>
                <a:cs typeface="Times New Roman" pitchFamily="18" charset="0"/>
              </a:rPr>
              <a:t>-	</a:t>
            </a:r>
            <a:r>
              <a:rPr kumimoji="0" lang="ru-RU" sz="2200" b="1" i="0" u="none" strike="noStrike" cap="none" normalizeH="0" baseline="0" dirty="0" err="1" smtClean="0">
                <a:ln>
                  <a:noFill/>
                </a:ln>
                <a:solidFill>
                  <a:schemeClr val="tx1"/>
                </a:solidFill>
                <a:effectLst/>
                <a:ea typeface="Calibri" pitchFamily="34" charset="0"/>
                <a:cs typeface="Times New Roman" pitchFamily="18" charset="0"/>
              </a:rPr>
              <a:t>Звітний</a:t>
            </a:r>
            <a:r>
              <a:rPr kumimoji="0" lang="ru-RU" sz="2200" b="1" i="0" u="none" strike="noStrike" cap="none" normalizeH="0" baseline="0" dirty="0" smtClean="0">
                <a:ln>
                  <a:noFill/>
                </a:ln>
                <a:solidFill>
                  <a:schemeClr val="tx1"/>
                </a:solidFill>
                <a:effectLst/>
                <a:ea typeface="Calibri" pitchFamily="34" charset="0"/>
                <a:cs typeface="Times New Roman" pitchFamily="18" charset="0"/>
              </a:rPr>
              <a:t> концерт Бібрської </a:t>
            </a:r>
            <a:r>
              <a:rPr kumimoji="0" lang="ru-RU" sz="2200" b="1" i="0" u="none" strike="noStrike" cap="none" normalizeH="0" baseline="0" dirty="0" err="1" smtClean="0">
                <a:ln>
                  <a:noFill/>
                </a:ln>
                <a:solidFill>
                  <a:schemeClr val="tx1"/>
                </a:solidFill>
                <a:effectLst/>
                <a:ea typeface="Calibri" pitchFamily="34" charset="0"/>
                <a:cs typeface="Times New Roman" pitchFamily="18" charset="0"/>
              </a:rPr>
              <a:t>музичної</a:t>
            </a:r>
            <a:r>
              <a:rPr kumimoji="0" lang="ru-RU" sz="2200" b="1" i="0" u="none" strike="noStrike" cap="none" normalizeH="0" baseline="0" dirty="0" smtClean="0">
                <a:ln>
                  <a:noFill/>
                </a:ln>
                <a:solidFill>
                  <a:schemeClr val="tx1"/>
                </a:solidFill>
                <a:effectLst/>
                <a:ea typeface="Calibri" pitchFamily="34" charset="0"/>
                <a:cs typeface="Times New Roman" pitchFamily="18" charset="0"/>
              </a:rPr>
              <a:t> </a:t>
            </a:r>
            <a:r>
              <a:rPr kumimoji="0" lang="ru-RU" sz="2200" b="1" i="0" u="none" strike="noStrike" cap="none" normalizeH="0" baseline="0" dirty="0" err="1" smtClean="0">
                <a:ln>
                  <a:noFill/>
                </a:ln>
                <a:solidFill>
                  <a:schemeClr val="tx1"/>
                </a:solidFill>
                <a:effectLst/>
                <a:ea typeface="Calibri" pitchFamily="34" charset="0"/>
                <a:cs typeface="Times New Roman" pitchFamily="18" charset="0"/>
              </a:rPr>
              <a:t>школи</a:t>
            </a:r>
            <a:r>
              <a:rPr kumimoji="0" lang="ru-RU" sz="2200" b="1" i="0" u="none" strike="noStrike" cap="none" normalizeH="0" baseline="0" dirty="0" smtClean="0">
                <a:ln>
                  <a:noFill/>
                </a:ln>
                <a:solidFill>
                  <a:schemeClr val="tx1"/>
                </a:solidFill>
                <a:effectLst/>
                <a:ea typeface="Calibri" pitchFamily="34" charset="0"/>
                <a:cs typeface="Times New Roman" pitchFamily="18" charset="0"/>
              </a:rPr>
              <a:t> 27.05.2019р.</a:t>
            </a:r>
            <a:endParaRPr kumimoji="0" lang="ru-RU" sz="2200" b="1"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ru-RU" sz="2200" b="1" i="0" u="none" strike="noStrike" cap="none" normalizeH="0" baseline="0" dirty="0" smtClean="0">
                <a:ln>
                  <a:noFill/>
                </a:ln>
                <a:solidFill>
                  <a:schemeClr val="tx1"/>
                </a:solidFill>
                <a:effectLst/>
                <a:ea typeface="Calibri" pitchFamily="34" charset="0"/>
                <a:cs typeface="Times New Roman" pitchFamily="18" charset="0"/>
              </a:rPr>
              <a:t>Заходи до 550-річчя </a:t>
            </a:r>
            <a:r>
              <a:rPr kumimoji="0" lang="ru-RU" sz="2200" b="1" i="0" u="none" strike="noStrike" cap="none" normalizeH="0" baseline="0" dirty="0" err="1" smtClean="0">
                <a:ln>
                  <a:noFill/>
                </a:ln>
                <a:solidFill>
                  <a:schemeClr val="tx1"/>
                </a:solidFill>
                <a:effectLst/>
                <a:ea typeface="Calibri" pitchFamily="34" charset="0"/>
                <a:cs typeface="Times New Roman" pitchFamily="18" charset="0"/>
              </a:rPr>
              <a:t>магдебурзького</a:t>
            </a:r>
            <a:r>
              <a:rPr kumimoji="0" lang="ru-RU" sz="2200" b="1" i="0" u="none" strike="noStrike" cap="none" normalizeH="0" baseline="0" dirty="0" smtClean="0">
                <a:ln>
                  <a:noFill/>
                </a:ln>
                <a:solidFill>
                  <a:schemeClr val="tx1"/>
                </a:solidFill>
                <a:effectLst/>
                <a:ea typeface="Calibri" pitchFamily="34" charset="0"/>
                <a:cs typeface="Times New Roman" pitchFamily="18" charset="0"/>
              </a:rPr>
              <a:t> права 01.09.2019р.</a:t>
            </a:r>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ru-RU" sz="2200" b="1" i="0" u="none" strike="noStrike" cap="none" normalizeH="0" baseline="0" dirty="0" smtClean="0">
              <a:ln>
                <a:noFill/>
              </a:ln>
              <a:solidFill>
                <a:schemeClr val="tx1"/>
              </a:solidFill>
              <a:effectLst/>
            </a:endParaRPr>
          </a:p>
        </p:txBody>
      </p:sp>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D:\міська рада\герб і прапор Бібрки\H1BIBRK0.jpg"/>
          <p:cNvPicPr>
            <a:picLocks noChangeAspect="1" noChangeArrowheads="1"/>
          </p:cNvPicPr>
          <p:nvPr/>
        </p:nvPicPr>
        <p:blipFill>
          <a:blip r:embed="rId2" cstate="print"/>
          <a:srcRect/>
          <a:stretch>
            <a:fillRect/>
          </a:stretch>
        </p:blipFill>
        <p:spPr bwMode="auto">
          <a:xfrm>
            <a:off x="0" y="0"/>
            <a:ext cx="857224" cy="1080224"/>
          </a:xfrm>
          <a:prstGeom prst="rect">
            <a:avLst/>
          </a:prstGeom>
          <a:noFill/>
        </p:spPr>
      </p:pic>
      <p:sp>
        <p:nvSpPr>
          <p:cNvPr id="3" name="Прямоугольник 2"/>
          <p:cNvSpPr/>
          <p:nvPr/>
        </p:nvSpPr>
        <p:spPr>
          <a:xfrm>
            <a:off x="857224" y="0"/>
            <a:ext cx="7643866" cy="1138773"/>
          </a:xfrm>
          <a:prstGeom prst="rect">
            <a:avLst/>
          </a:prstGeom>
        </p:spPr>
        <p:txBody>
          <a:bodyPr wrap="square">
            <a:spAutoFit/>
          </a:bodyPr>
          <a:lstStyle/>
          <a:p>
            <a:pPr algn="ctr"/>
            <a:r>
              <a:rPr lang="uk-UA" sz="2200" b="1" dirty="0" smtClean="0">
                <a:ea typeface="Calibri" pitchFamily="34" charset="0"/>
                <a:cs typeface="Times New Roman" pitchFamily="18" charset="0"/>
              </a:rPr>
              <a:t>Відділ культури, туризму, сім’ї, молоді, спорту та соціальної політики виконавчого комітету Бібрської міської ради</a:t>
            </a:r>
          </a:p>
          <a:p>
            <a:pPr algn="ctr"/>
            <a:r>
              <a:rPr lang="uk-UA" sz="2200" b="1" dirty="0" smtClean="0">
                <a:cs typeface="Times New Roman" pitchFamily="18" charset="0"/>
              </a:rPr>
              <a:t>Бібрська музична школа</a:t>
            </a:r>
            <a:endParaRPr lang="ru-RU" sz="2200" b="1" dirty="0"/>
          </a:p>
        </p:txBody>
      </p:sp>
      <p:pic>
        <p:nvPicPr>
          <p:cNvPr id="4" name="Picture 2"/>
          <p:cNvPicPr>
            <a:picLocks noChangeAspect="1" noChangeArrowheads="1"/>
          </p:cNvPicPr>
          <p:nvPr/>
        </p:nvPicPr>
        <p:blipFill>
          <a:blip r:embed="rId3" cstate="print"/>
          <a:srcRect/>
          <a:stretch>
            <a:fillRect/>
          </a:stretch>
        </p:blipFill>
        <p:spPr bwMode="auto">
          <a:xfrm>
            <a:off x="571472" y="1142984"/>
            <a:ext cx="7786742" cy="5191161"/>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14400" y="0"/>
            <a:ext cx="8229600" cy="1143000"/>
          </a:xfrm>
        </p:spPr>
        <p:txBody>
          <a:bodyPr>
            <a:noAutofit/>
          </a:bodyPr>
          <a:lstStyle/>
          <a:p>
            <a:r>
              <a:rPr lang="uk-UA" sz="2800" b="1" dirty="0" smtClean="0"/>
              <a:t>Залучені кошти в розвиток  </a:t>
            </a:r>
            <a:br>
              <a:rPr lang="uk-UA" sz="2800" b="1" dirty="0" smtClean="0"/>
            </a:br>
            <a:r>
              <a:rPr lang="uk-UA" sz="2800" b="1" dirty="0" smtClean="0"/>
              <a:t>інфраструктури на території Бібрської міської ради</a:t>
            </a:r>
            <a:endParaRPr lang="ru-RU" sz="2800" dirty="0"/>
          </a:p>
        </p:txBody>
      </p:sp>
      <p:pic>
        <p:nvPicPr>
          <p:cNvPr id="71681" name="Picture 1" descr="C:\Documents and Settings\Admin\Рабочий стол\звіт мера\звіт-2017\фото до звіту\images (2).jpg"/>
          <p:cNvPicPr>
            <a:picLocks noChangeAspect="1" noChangeArrowheads="1"/>
          </p:cNvPicPr>
          <p:nvPr/>
        </p:nvPicPr>
        <p:blipFill>
          <a:blip r:embed="rId2" cstate="print"/>
          <a:srcRect/>
          <a:stretch>
            <a:fillRect/>
          </a:stretch>
        </p:blipFill>
        <p:spPr bwMode="auto">
          <a:xfrm>
            <a:off x="1000100" y="1643050"/>
            <a:ext cx="6931862" cy="4513190"/>
          </a:xfrm>
          <a:prstGeom prst="rect">
            <a:avLst/>
          </a:prstGeom>
          <a:noFill/>
        </p:spPr>
      </p:pic>
      <p:sp>
        <p:nvSpPr>
          <p:cNvPr id="7" name="Содержимое 2"/>
          <p:cNvSpPr>
            <a:spLocks noGrp="1"/>
          </p:cNvSpPr>
          <p:nvPr>
            <p:ph idx="1"/>
          </p:nvPr>
        </p:nvSpPr>
        <p:spPr>
          <a:xfrm>
            <a:off x="428564" y="1142984"/>
            <a:ext cx="8715436" cy="5072098"/>
          </a:xfrm>
        </p:spPr>
        <p:txBody>
          <a:bodyPr>
            <a:noAutofit/>
          </a:bodyPr>
          <a:lstStyle/>
          <a:p>
            <a:r>
              <a:rPr lang="ru-RU" sz="2200" b="1" dirty="0" smtClean="0"/>
              <a:t>За 2019 </a:t>
            </a:r>
            <a:r>
              <a:rPr lang="ru-RU" sz="2200" b="1" dirty="0" err="1" smtClean="0"/>
              <a:t>рік</a:t>
            </a:r>
            <a:r>
              <a:rPr lang="ru-RU" sz="2200" b="1" dirty="0" smtClean="0"/>
              <a:t>  у </a:t>
            </a:r>
            <a:r>
              <a:rPr lang="ru-RU" sz="2200" b="1" dirty="0" err="1" smtClean="0"/>
              <a:t>розвиток</a:t>
            </a:r>
            <a:r>
              <a:rPr lang="ru-RU" sz="2200" b="1" dirty="0" smtClean="0"/>
              <a:t> </a:t>
            </a:r>
            <a:r>
              <a:rPr lang="ru-RU" sz="2200" b="1" dirty="0" err="1" smtClean="0"/>
              <a:t>інфраструктури</a:t>
            </a:r>
            <a:r>
              <a:rPr lang="ru-RU" sz="2200" b="1" dirty="0" smtClean="0"/>
              <a:t> </a:t>
            </a:r>
            <a:r>
              <a:rPr lang="ru-RU" sz="2200" b="1" dirty="0" err="1" smtClean="0"/>
              <a:t>Бібрської</a:t>
            </a:r>
            <a:r>
              <a:rPr lang="ru-RU" sz="2200" b="1" dirty="0" smtClean="0"/>
              <a:t>  </a:t>
            </a:r>
            <a:r>
              <a:rPr lang="ru-RU" sz="2200" b="1" dirty="0" err="1" smtClean="0"/>
              <a:t>об’єднаної</a:t>
            </a:r>
            <a:r>
              <a:rPr lang="ru-RU" sz="2200" b="1" dirty="0" smtClean="0"/>
              <a:t> </a:t>
            </a:r>
            <a:r>
              <a:rPr lang="ru-RU" sz="2200" b="1" dirty="0" err="1" smtClean="0"/>
              <a:t>територіальної</a:t>
            </a:r>
            <a:r>
              <a:rPr lang="ru-RU" sz="2200" b="1" dirty="0" smtClean="0"/>
              <a:t> </a:t>
            </a:r>
            <a:r>
              <a:rPr lang="ru-RU" sz="2200" b="1" dirty="0" err="1" smtClean="0"/>
              <a:t>громади</a:t>
            </a:r>
            <a:r>
              <a:rPr lang="ru-RU" sz="2200" b="1" dirty="0" smtClean="0"/>
              <a:t> залучено:</a:t>
            </a:r>
          </a:p>
          <a:p>
            <a:r>
              <a:rPr lang="ru-RU" sz="2200" b="1" dirty="0" smtClean="0"/>
              <a:t> </a:t>
            </a:r>
            <a:r>
              <a:rPr lang="uk-UA" sz="2200" b="1" dirty="0" smtClean="0"/>
              <a:t>2176, 454 тис. грн. – з обласного бюджету завдяки перемозі 17 </a:t>
            </a:r>
            <a:r>
              <a:rPr lang="uk-UA" sz="2200" b="1" dirty="0" err="1" smtClean="0"/>
              <a:t>проєктів</a:t>
            </a:r>
            <a:r>
              <a:rPr lang="uk-UA" sz="2200" b="1" dirty="0" smtClean="0"/>
              <a:t> у рамках обласного конкурс проектів місцевого розвитку 2019 р. </a:t>
            </a:r>
            <a:endParaRPr lang="ru-RU" sz="2200" b="1" dirty="0" smtClean="0"/>
          </a:p>
          <a:p>
            <a:pPr lvl="0" fontAlgn="base"/>
            <a:r>
              <a:rPr lang="uk-UA" sz="2200" b="1" dirty="0" smtClean="0"/>
              <a:t>1195,409  тис. грн. - Реконструкція господарсько-питного-протипожежного трубопроводу по вул. Бічна Львівська, </a:t>
            </a:r>
            <a:r>
              <a:rPr lang="uk-UA" sz="2200" b="1" dirty="0" err="1" smtClean="0"/>
              <a:t>Львівська</a:t>
            </a:r>
            <a:r>
              <a:rPr lang="uk-UA" sz="2200" b="1" dirty="0" smtClean="0"/>
              <a:t>, 22 Січня, Леся Курбаса та У.Кравченко  у м. Бібрка Перемишлянського району Львівської області»  (  в рамках обласної програми «Питна вода» - </a:t>
            </a:r>
            <a:r>
              <a:rPr lang="uk-UA" sz="2200" b="1" dirty="0" err="1" smtClean="0"/>
              <a:t>співфінансування</a:t>
            </a:r>
            <a:r>
              <a:rPr lang="uk-UA" sz="2200" b="1" dirty="0" smtClean="0"/>
              <a:t> із місцевого бюджету 240 000 грн.)</a:t>
            </a:r>
            <a:endParaRPr lang="ru-RU" sz="2200" b="1" dirty="0" smtClean="0"/>
          </a:p>
          <a:p>
            <a:pPr lvl="0" fontAlgn="base"/>
            <a:r>
              <a:rPr lang="uk-UA" sz="2200" b="1" dirty="0" smtClean="0"/>
              <a:t>927, 000 - </a:t>
            </a:r>
            <a:r>
              <a:rPr lang="uk-UA" sz="2200" b="1" dirty="0" err="1" smtClean="0"/>
              <a:t>тис.грн</a:t>
            </a:r>
            <a:r>
              <a:rPr lang="uk-UA" sz="2200" b="1" dirty="0" smtClean="0"/>
              <a:t>. -  Реконструкція каналізаційної мережі </a:t>
            </a:r>
            <a:r>
              <a:rPr lang="uk-UA" sz="2200" b="1" dirty="0" err="1" smtClean="0"/>
              <a:t>адмінбудинку</a:t>
            </a:r>
            <a:r>
              <a:rPr lang="uk-UA" sz="2200" b="1" dirty="0" smtClean="0"/>
              <a:t> по вул. Шкільній, с. Великі Глібовичі Перемишлянського району Львівської області (коригування) (в рамках обласної програми охорони навколишнього природного середовища)</a:t>
            </a:r>
            <a:endParaRPr lang="ru-RU" sz="2200" b="1" dirty="0" smtClean="0"/>
          </a:p>
          <a:p>
            <a:pPr algn="ctr">
              <a:buNone/>
            </a:pPr>
            <a:endParaRPr lang="ru-RU" sz="2000" b="1" dirty="0" smtClean="0"/>
          </a:p>
          <a:p>
            <a:pPr lvl="0">
              <a:buNone/>
            </a:pPr>
            <a:endParaRPr lang="ru-RU" sz="2000" b="1" dirty="0" smtClean="0"/>
          </a:p>
          <a:p>
            <a:endParaRPr lang="ru-RU" sz="2000" dirty="0"/>
          </a:p>
        </p:txBody>
      </p:sp>
      <p:pic>
        <p:nvPicPr>
          <p:cNvPr id="6" name="Picture 2" descr="D:\міська рада\герб і прапор Бібрки\H1BIBRK0.jpg"/>
          <p:cNvPicPr>
            <a:picLocks noChangeAspect="1" noChangeArrowheads="1"/>
          </p:cNvPicPr>
          <p:nvPr/>
        </p:nvPicPr>
        <p:blipFill>
          <a:blip r:embed="rId3" cstate="print"/>
          <a:srcRect/>
          <a:stretch>
            <a:fillRect/>
          </a:stretch>
        </p:blipFill>
        <p:spPr bwMode="auto">
          <a:xfrm>
            <a:off x="65928" y="1"/>
            <a:ext cx="907028" cy="1142984"/>
          </a:xfrm>
          <a:prstGeom prst="rect">
            <a:avLst/>
          </a:prstGeom>
          <a:noFill/>
        </p:spPr>
      </p:pic>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D:\міська рада\герб і прапор Бібрки\H1BIBRK0.jpg"/>
          <p:cNvPicPr>
            <a:picLocks noChangeAspect="1" noChangeArrowheads="1"/>
          </p:cNvPicPr>
          <p:nvPr/>
        </p:nvPicPr>
        <p:blipFill>
          <a:blip r:embed="rId2" cstate="print"/>
          <a:srcRect/>
          <a:stretch>
            <a:fillRect/>
          </a:stretch>
        </p:blipFill>
        <p:spPr bwMode="auto">
          <a:xfrm>
            <a:off x="0" y="0"/>
            <a:ext cx="857224" cy="1080224"/>
          </a:xfrm>
          <a:prstGeom prst="rect">
            <a:avLst/>
          </a:prstGeom>
          <a:noFill/>
        </p:spPr>
      </p:pic>
      <p:sp>
        <p:nvSpPr>
          <p:cNvPr id="3" name="Прямоугольник 2"/>
          <p:cNvSpPr/>
          <p:nvPr/>
        </p:nvSpPr>
        <p:spPr>
          <a:xfrm>
            <a:off x="857224" y="0"/>
            <a:ext cx="7643866" cy="1569660"/>
          </a:xfrm>
          <a:prstGeom prst="rect">
            <a:avLst/>
          </a:prstGeom>
        </p:spPr>
        <p:txBody>
          <a:bodyPr wrap="square">
            <a:spAutoFit/>
          </a:bodyPr>
          <a:lstStyle/>
          <a:p>
            <a:pPr algn="ctr"/>
            <a:r>
              <a:rPr lang="uk-UA" sz="2400" b="1" dirty="0" smtClean="0">
                <a:ea typeface="Calibri" pitchFamily="34" charset="0"/>
                <a:cs typeface="Times New Roman" pitchFamily="18" charset="0"/>
              </a:rPr>
              <a:t>Відділ культури, туризму, сім’ї, молоді, спорту та соціальної політики виконавчого комітету Бібрської міської ради</a:t>
            </a:r>
          </a:p>
          <a:p>
            <a:pPr algn="ctr"/>
            <a:r>
              <a:rPr lang="uk-UA" sz="2400" b="1" dirty="0" smtClean="0">
                <a:cs typeface="Times New Roman" pitchFamily="18" charset="0"/>
              </a:rPr>
              <a:t>Бібрська музична школа</a:t>
            </a:r>
            <a:endParaRPr lang="ru-RU" sz="2400" b="1" dirty="0"/>
          </a:p>
        </p:txBody>
      </p:sp>
      <p:sp>
        <p:nvSpPr>
          <p:cNvPr id="4" name="Прямоугольник 3"/>
          <p:cNvSpPr/>
          <p:nvPr/>
        </p:nvSpPr>
        <p:spPr>
          <a:xfrm>
            <a:off x="142844" y="1285861"/>
            <a:ext cx="8858312" cy="5447645"/>
          </a:xfrm>
          <a:prstGeom prst="rect">
            <a:avLst/>
          </a:prstGeom>
        </p:spPr>
        <p:txBody>
          <a:bodyPr wrap="square">
            <a:spAutoFit/>
          </a:bodyPr>
          <a:lstStyle/>
          <a:p>
            <a:pPr lvl="6" eaLnBrk="0" fontAlgn="base" hangingPunct="0">
              <a:spcBef>
                <a:spcPct val="0"/>
              </a:spcBef>
              <a:spcAft>
                <a:spcPct val="0"/>
              </a:spcAft>
              <a:buFontTx/>
              <a:buChar char="-"/>
            </a:pPr>
            <a:endParaRPr lang="ru-RU" b="1" dirty="0" smtClean="0"/>
          </a:p>
          <a:p>
            <a:pPr lvl="0" fontAlgn="base">
              <a:spcBef>
                <a:spcPct val="0"/>
              </a:spcBef>
              <a:spcAft>
                <a:spcPct val="0"/>
              </a:spcAft>
            </a:pPr>
            <a:r>
              <a:rPr lang="ru-RU" sz="2200" b="1" dirty="0" err="1" smtClean="0">
                <a:ea typeface="Calibri" pitchFamily="34" charset="0"/>
                <a:cs typeface="Times New Roman" pitchFamily="18" charset="0"/>
              </a:rPr>
              <a:t>Інноваційна</a:t>
            </a:r>
            <a:r>
              <a:rPr lang="ru-RU" sz="2200" b="1" dirty="0" smtClean="0">
                <a:ea typeface="Calibri" pitchFamily="34" charset="0"/>
                <a:cs typeface="Times New Roman" pitchFamily="18" charset="0"/>
              </a:rPr>
              <a:t> </a:t>
            </a:r>
            <a:r>
              <a:rPr lang="ru-RU" sz="2200" b="1" dirty="0" err="1" smtClean="0">
                <a:ea typeface="Calibri" pitchFamily="34" charset="0"/>
                <a:cs typeface="Times New Roman" pitchFamily="18" charset="0"/>
              </a:rPr>
              <a:t>діяльність</a:t>
            </a:r>
            <a:r>
              <a:rPr lang="ru-RU" sz="2200" b="1" dirty="0" smtClean="0">
                <a:ea typeface="Calibri" pitchFamily="34" charset="0"/>
                <a:cs typeface="Times New Roman" pitchFamily="18" charset="0"/>
              </a:rPr>
              <a:t>:</a:t>
            </a:r>
          </a:p>
          <a:p>
            <a:pPr lvl="0" eaLnBrk="0" fontAlgn="base" hangingPunct="0">
              <a:spcBef>
                <a:spcPct val="0"/>
              </a:spcBef>
              <a:spcAft>
                <a:spcPct val="0"/>
              </a:spcAft>
              <a:buFontTx/>
              <a:buChar char="-"/>
            </a:pPr>
            <a:r>
              <a:rPr lang="ru-RU" sz="2200" b="1" dirty="0" smtClean="0">
                <a:ea typeface="Calibri" pitchFamily="34" charset="0"/>
                <a:cs typeface="Times New Roman" pitchFamily="18" charset="0"/>
              </a:rPr>
              <a:t> Проведено ІІ </a:t>
            </a:r>
            <a:r>
              <a:rPr lang="ru-RU" sz="2200" b="1" dirty="0" err="1" smtClean="0">
                <a:ea typeface="Calibri" pitchFamily="34" charset="0"/>
                <a:cs typeface="Times New Roman" pitchFamily="18" charset="0"/>
              </a:rPr>
              <a:t>Регіональний</a:t>
            </a:r>
            <a:r>
              <a:rPr lang="ru-RU" sz="2200" b="1" dirty="0" smtClean="0">
                <a:ea typeface="Calibri" pitchFamily="34" charset="0"/>
                <a:cs typeface="Times New Roman" pitchFamily="18" charset="0"/>
              </a:rPr>
              <a:t> фестиваль-конкурс </a:t>
            </a:r>
            <a:r>
              <a:rPr lang="ru-RU" sz="2200" b="1" dirty="0" err="1" smtClean="0">
                <a:ea typeface="Calibri" pitchFamily="34" charset="0"/>
                <a:cs typeface="Times New Roman" pitchFamily="18" charset="0"/>
              </a:rPr>
              <a:t>юних</a:t>
            </a:r>
            <a:r>
              <a:rPr lang="ru-RU" sz="2200" b="1" dirty="0" smtClean="0">
                <a:ea typeface="Calibri" pitchFamily="34" charset="0"/>
                <a:cs typeface="Times New Roman" pitchFamily="18" charset="0"/>
              </a:rPr>
              <a:t> </a:t>
            </a:r>
            <a:r>
              <a:rPr lang="ru-RU" sz="2200" b="1" dirty="0" err="1" smtClean="0">
                <a:ea typeface="Calibri" pitchFamily="34" charset="0"/>
                <a:cs typeface="Times New Roman" pitchFamily="18" charset="0"/>
              </a:rPr>
              <a:t>музикантів</a:t>
            </a:r>
            <a:r>
              <a:rPr lang="ru-RU" sz="2200" b="1" dirty="0" smtClean="0">
                <a:ea typeface="Calibri" pitchFamily="34" charset="0"/>
                <a:cs typeface="Times New Roman" pitchFamily="18" charset="0"/>
              </a:rPr>
              <a:t> «</a:t>
            </a:r>
            <a:r>
              <a:rPr lang="ru-RU" sz="2200" b="1" dirty="0" err="1" smtClean="0">
                <a:ea typeface="Calibri" pitchFamily="34" charset="0"/>
                <a:cs typeface="Times New Roman" pitchFamily="18" charset="0"/>
              </a:rPr>
              <a:t>Інструментальний</a:t>
            </a:r>
            <a:r>
              <a:rPr lang="ru-RU" sz="2200" b="1" dirty="0" smtClean="0">
                <a:ea typeface="Calibri" pitchFamily="34" charset="0"/>
                <a:cs typeface="Times New Roman" pitchFamily="18" charset="0"/>
              </a:rPr>
              <a:t> </a:t>
            </a:r>
            <a:r>
              <a:rPr lang="ru-RU" sz="2200" b="1" dirty="0" err="1" smtClean="0">
                <a:ea typeface="Calibri" pitchFamily="34" charset="0"/>
                <a:cs typeface="Times New Roman" pitchFamily="18" charset="0"/>
              </a:rPr>
              <a:t>вернісаж</a:t>
            </a:r>
            <a:r>
              <a:rPr lang="ru-RU" sz="2200" b="1" dirty="0" smtClean="0">
                <a:ea typeface="Calibri" pitchFamily="34" charset="0"/>
                <a:cs typeface="Times New Roman" pitchFamily="18" charset="0"/>
              </a:rPr>
              <a:t>». У </a:t>
            </a:r>
            <a:r>
              <a:rPr lang="ru-RU" sz="2200" b="1" dirty="0" err="1" smtClean="0">
                <a:ea typeface="Calibri" pitchFamily="34" charset="0"/>
                <a:cs typeface="Times New Roman" pitchFamily="18" charset="0"/>
              </a:rPr>
              <a:t>ньому</a:t>
            </a:r>
            <a:r>
              <a:rPr lang="ru-RU" sz="2200" b="1" dirty="0" smtClean="0">
                <a:ea typeface="Calibri" pitchFamily="34" charset="0"/>
                <a:cs typeface="Times New Roman" pitchFamily="18" charset="0"/>
              </a:rPr>
              <a:t> взяли участь </a:t>
            </a:r>
            <a:r>
              <a:rPr lang="ru-RU" sz="2200" b="1" dirty="0" err="1" smtClean="0">
                <a:ea typeface="Calibri" pitchFamily="34" charset="0"/>
                <a:cs typeface="Times New Roman" pitchFamily="18" charset="0"/>
              </a:rPr>
              <a:t>понад</a:t>
            </a:r>
            <a:r>
              <a:rPr lang="ru-RU" sz="2200" b="1" dirty="0" smtClean="0">
                <a:ea typeface="Calibri" pitchFamily="34" charset="0"/>
                <a:cs typeface="Times New Roman" pitchFamily="18" charset="0"/>
              </a:rPr>
              <a:t> 170 </a:t>
            </a:r>
            <a:r>
              <a:rPr lang="ru-RU" sz="2200" b="1" dirty="0" err="1" smtClean="0">
                <a:ea typeface="Calibri" pitchFamily="34" charset="0"/>
                <a:cs typeface="Times New Roman" pitchFamily="18" charset="0"/>
              </a:rPr>
              <a:t>учнів</a:t>
            </a:r>
            <a:r>
              <a:rPr lang="ru-RU" sz="2200" b="1" dirty="0" smtClean="0">
                <a:ea typeface="Calibri" pitchFamily="34" charset="0"/>
                <a:cs typeface="Times New Roman" pitchFamily="18" charset="0"/>
              </a:rPr>
              <a:t> </a:t>
            </a:r>
            <a:r>
              <a:rPr lang="ru-RU" sz="2200" b="1" dirty="0" err="1" smtClean="0">
                <a:ea typeface="Calibri" pitchFamily="34" charset="0"/>
                <a:cs typeface="Times New Roman" pitchFamily="18" charset="0"/>
              </a:rPr>
              <a:t>з</a:t>
            </a:r>
            <a:r>
              <a:rPr lang="ru-RU" sz="2200" b="1" dirty="0" smtClean="0">
                <a:ea typeface="Calibri" pitchFamily="34" charset="0"/>
                <a:cs typeface="Times New Roman" pitchFamily="18" charset="0"/>
              </a:rPr>
              <a:t> 32 </a:t>
            </a:r>
            <a:r>
              <a:rPr lang="ru-RU" sz="2200" b="1" dirty="0" err="1" smtClean="0">
                <a:ea typeface="Calibri" pitchFamily="34" charset="0"/>
                <a:cs typeface="Times New Roman" pitchFamily="18" charset="0"/>
              </a:rPr>
              <a:t>мистецьких</a:t>
            </a:r>
            <a:r>
              <a:rPr lang="ru-RU" sz="2200" b="1" dirty="0" smtClean="0">
                <a:ea typeface="Calibri" pitchFamily="34" charset="0"/>
                <a:cs typeface="Times New Roman" pitchFamily="18" charset="0"/>
              </a:rPr>
              <a:t> </a:t>
            </a:r>
            <a:r>
              <a:rPr lang="ru-RU" sz="2200" b="1" dirty="0" err="1" smtClean="0">
                <a:ea typeface="Calibri" pitchFamily="34" charset="0"/>
                <a:cs typeface="Times New Roman" pitchFamily="18" charset="0"/>
              </a:rPr>
              <a:t>закладів</a:t>
            </a:r>
            <a:r>
              <a:rPr lang="ru-RU" sz="2200" b="1" dirty="0" smtClean="0">
                <a:ea typeface="Calibri" pitchFamily="34" charset="0"/>
                <a:cs typeface="Times New Roman" pitchFamily="18" charset="0"/>
              </a:rPr>
              <a:t> </a:t>
            </a:r>
            <a:r>
              <a:rPr lang="ru-RU" sz="2200" b="1" dirty="0" err="1" smtClean="0">
                <a:ea typeface="Calibri" pitchFamily="34" charset="0"/>
                <a:cs typeface="Times New Roman" pitchFamily="18" charset="0"/>
              </a:rPr>
              <a:t>Львівської</a:t>
            </a:r>
            <a:r>
              <a:rPr lang="ru-RU" sz="2200" b="1" dirty="0" smtClean="0">
                <a:ea typeface="Calibri" pitchFamily="34" charset="0"/>
                <a:cs typeface="Times New Roman" pitchFamily="18" charset="0"/>
              </a:rPr>
              <a:t> та </a:t>
            </a:r>
            <a:r>
              <a:rPr lang="ru-RU" sz="2200" b="1" dirty="0" err="1" smtClean="0">
                <a:ea typeface="Calibri" pitchFamily="34" charset="0"/>
                <a:cs typeface="Times New Roman" pitchFamily="18" charset="0"/>
              </a:rPr>
              <a:t>Івано</a:t>
            </a:r>
            <a:r>
              <a:rPr lang="ru-RU" sz="2200" b="1" dirty="0" smtClean="0">
                <a:ea typeface="Calibri" pitchFamily="34" charset="0"/>
                <a:cs typeface="Times New Roman" pitchFamily="18" charset="0"/>
              </a:rPr>
              <a:t> </a:t>
            </a:r>
            <a:r>
              <a:rPr lang="ru-RU" sz="2200" b="1" dirty="0" err="1" smtClean="0">
                <a:ea typeface="Calibri" pitchFamily="34" charset="0"/>
                <a:cs typeface="Times New Roman" pitchFamily="18" charset="0"/>
              </a:rPr>
              <a:t>Франківської</a:t>
            </a:r>
            <a:r>
              <a:rPr lang="ru-RU" sz="2200" b="1" dirty="0" smtClean="0">
                <a:ea typeface="Calibri" pitchFamily="34" charset="0"/>
                <a:cs typeface="Times New Roman" pitchFamily="18" charset="0"/>
              </a:rPr>
              <a:t> областей.</a:t>
            </a:r>
            <a:endParaRPr lang="ru-RU" sz="2200" b="1" dirty="0" smtClean="0"/>
          </a:p>
          <a:p>
            <a:pPr eaLnBrk="0" fontAlgn="base" hangingPunct="0">
              <a:spcBef>
                <a:spcPct val="0"/>
              </a:spcBef>
              <a:spcAft>
                <a:spcPct val="0"/>
              </a:spcAft>
              <a:buFontTx/>
              <a:buChar char="-"/>
            </a:pPr>
            <a:r>
              <a:rPr lang="ru-RU" sz="2200" b="1" dirty="0" smtClean="0"/>
              <a:t>    </a:t>
            </a:r>
            <a:r>
              <a:rPr lang="ru-RU" sz="2200" b="1" dirty="0" err="1" smtClean="0"/>
              <a:t>Підготовлено</a:t>
            </a:r>
            <a:r>
              <a:rPr lang="ru-RU" sz="2200" b="1" dirty="0" smtClean="0"/>
              <a:t> та прочитано </a:t>
            </a:r>
            <a:r>
              <a:rPr lang="ru-RU" sz="2200" b="1" dirty="0" err="1" smtClean="0"/>
              <a:t>лекції</a:t>
            </a:r>
            <a:r>
              <a:rPr lang="ru-RU" sz="2200" b="1" dirty="0" smtClean="0"/>
              <a:t> до 140-річчя </a:t>
            </a:r>
            <a:r>
              <a:rPr lang="ru-RU" sz="2200" b="1" dirty="0" err="1" smtClean="0"/>
              <a:t>від</a:t>
            </a:r>
            <a:r>
              <a:rPr lang="ru-RU" sz="2200" b="1" dirty="0" smtClean="0"/>
              <a:t> дня </a:t>
            </a:r>
            <a:r>
              <a:rPr lang="ru-RU" sz="2200" b="1" dirty="0" err="1" smtClean="0"/>
              <a:t>народження</a:t>
            </a:r>
            <a:r>
              <a:rPr lang="ru-RU" sz="2200" b="1" dirty="0" smtClean="0"/>
              <a:t> С.П.Людкевича 26.02.2019р., </a:t>
            </a:r>
            <a:r>
              <a:rPr lang="ru-RU" sz="2200" b="1" dirty="0" err="1" smtClean="0"/>
              <a:t>лекція-концерт</a:t>
            </a:r>
            <a:r>
              <a:rPr lang="ru-RU" sz="2200" b="1" dirty="0" smtClean="0"/>
              <a:t> до 130-річчя </a:t>
            </a:r>
            <a:r>
              <a:rPr lang="ru-RU" sz="2200" b="1" dirty="0" err="1" smtClean="0"/>
              <a:t>Л.Ревуцького</a:t>
            </a:r>
            <a:r>
              <a:rPr lang="ru-RU" sz="2200" b="1" dirty="0" smtClean="0"/>
              <a:t> 03.05.2019р., </a:t>
            </a:r>
            <a:r>
              <a:rPr lang="ru-RU" sz="2200" b="1" dirty="0" err="1" smtClean="0"/>
              <a:t>агітаційні</a:t>
            </a:r>
            <a:r>
              <a:rPr lang="ru-RU" sz="2200" b="1" dirty="0" smtClean="0"/>
              <a:t> </a:t>
            </a:r>
            <a:r>
              <a:rPr lang="ru-RU" sz="2200" b="1" dirty="0" err="1" smtClean="0"/>
              <a:t>концерти</a:t>
            </a:r>
            <a:r>
              <a:rPr lang="ru-RU" sz="2200" b="1" dirty="0" smtClean="0"/>
              <a:t>, </a:t>
            </a:r>
            <a:r>
              <a:rPr lang="ru-RU" sz="2200" b="1" dirty="0" err="1" smtClean="0"/>
              <a:t>допомога</a:t>
            </a:r>
            <a:r>
              <a:rPr lang="ru-RU" sz="2200" b="1" dirty="0" smtClean="0"/>
              <a:t> </a:t>
            </a:r>
            <a:r>
              <a:rPr lang="ru-RU" sz="2200" b="1" dirty="0" err="1" smtClean="0"/>
              <a:t>Народним</a:t>
            </a:r>
            <a:r>
              <a:rPr lang="ru-RU" sz="2200" b="1" dirty="0" smtClean="0"/>
              <a:t> домам, </a:t>
            </a:r>
            <a:r>
              <a:rPr lang="ru-RU" sz="2200" b="1" dirty="0" err="1" smtClean="0"/>
              <a:t>творчим</a:t>
            </a:r>
            <a:r>
              <a:rPr lang="ru-RU" sz="2200" b="1" dirty="0" smtClean="0"/>
              <a:t> та </a:t>
            </a:r>
            <a:r>
              <a:rPr lang="ru-RU" sz="2200" b="1" dirty="0" err="1" smtClean="0"/>
              <a:t>художнім</a:t>
            </a:r>
            <a:r>
              <a:rPr lang="ru-RU" sz="2200" b="1" dirty="0" smtClean="0"/>
              <a:t> </a:t>
            </a:r>
            <a:r>
              <a:rPr lang="ru-RU" sz="2200" b="1" dirty="0" err="1" smtClean="0"/>
              <a:t>колективам</a:t>
            </a:r>
            <a:r>
              <a:rPr lang="ru-RU" sz="2200" b="1" dirty="0" smtClean="0"/>
              <a:t> Бібрської ОТГ.</a:t>
            </a:r>
          </a:p>
          <a:p>
            <a:r>
              <a:rPr lang="ru-RU" sz="2200" b="1" dirty="0" smtClean="0"/>
              <a:t>Участь в </a:t>
            </a:r>
            <a:r>
              <a:rPr lang="ru-RU" sz="2200" b="1" dirty="0" err="1" smtClean="0"/>
              <a:t>Обласному</a:t>
            </a:r>
            <a:r>
              <a:rPr lang="ru-RU" sz="2200" b="1" dirty="0" smtClean="0"/>
              <a:t> </a:t>
            </a:r>
            <a:r>
              <a:rPr lang="ru-RU" sz="2200" b="1" dirty="0" err="1" smtClean="0"/>
              <a:t>конкурсі</a:t>
            </a:r>
            <a:r>
              <a:rPr lang="ru-RU" sz="2200" b="1" dirty="0" smtClean="0"/>
              <a:t> </a:t>
            </a:r>
            <a:r>
              <a:rPr lang="ru-RU" sz="2200" b="1" dirty="0" err="1" smtClean="0"/>
              <a:t>місцевих</a:t>
            </a:r>
            <a:r>
              <a:rPr lang="ru-RU" sz="2200" b="1" dirty="0" smtClean="0"/>
              <a:t> </a:t>
            </a:r>
            <a:r>
              <a:rPr lang="ru-RU" sz="2200" b="1" dirty="0" err="1" smtClean="0"/>
              <a:t>ініціатив</a:t>
            </a:r>
            <a:r>
              <a:rPr lang="ru-RU" sz="2200" b="1" dirty="0" smtClean="0"/>
              <a:t>:</a:t>
            </a:r>
          </a:p>
          <a:p>
            <a:r>
              <a:rPr lang="ru-RU" sz="2200" b="1" dirty="0" smtClean="0"/>
              <a:t>-	</a:t>
            </a:r>
            <a:r>
              <a:rPr lang="ru-RU" sz="2200" b="1" dirty="0" err="1" smtClean="0"/>
              <a:t>капітальний</a:t>
            </a:r>
            <a:r>
              <a:rPr lang="ru-RU" sz="2200" b="1" dirty="0" smtClean="0"/>
              <a:t> ремонт </a:t>
            </a:r>
            <a:r>
              <a:rPr lang="ru-RU" sz="2200" b="1" dirty="0" err="1" smtClean="0"/>
              <a:t>даху</a:t>
            </a:r>
            <a:r>
              <a:rPr lang="ru-RU" sz="2200" b="1" dirty="0" smtClean="0"/>
              <a:t> корпусу № 1 по </a:t>
            </a:r>
            <a:r>
              <a:rPr lang="ru-RU" sz="2200" b="1" dirty="0" err="1" smtClean="0"/>
              <a:t>вул.Тарнавського</a:t>
            </a:r>
            <a:r>
              <a:rPr lang="ru-RU" sz="2200" b="1" dirty="0" smtClean="0"/>
              <a:t>, 3;</a:t>
            </a:r>
          </a:p>
          <a:p>
            <a:r>
              <a:rPr lang="ru-RU" sz="2200" b="1" dirty="0" smtClean="0"/>
              <a:t>-	 </a:t>
            </a:r>
            <a:r>
              <a:rPr lang="ru-RU" sz="2200" b="1" dirty="0" err="1" smtClean="0"/>
              <a:t>закупівля</a:t>
            </a:r>
            <a:r>
              <a:rPr lang="ru-RU" sz="2200" b="1" dirty="0" smtClean="0"/>
              <a:t> </a:t>
            </a:r>
            <a:r>
              <a:rPr lang="ru-RU" sz="2200" b="1" dirty="0" err="1" smtClean="0"/>
              <a:t>музичних</a:t>
            </a:r>
            <a:r>
              <a:rPr lang="ru-RU" sz="2200" b="1" dirty="0" smtClean="0"/>
              <a:t> </a:t>
            </a:r>
            <a:r>
              <a:rPr lang="ru-RU" sz="2200" b="1" dirty="0" err="1" smtClean="0"/>
              <a:t>інструментів</a:t>
            </a:r>
            <a:r>
              <a:rPr lang="ru-RU" sz="2200" b="1" dirty="0" smtClean="0"/>
              <a:t>;</a:t>
            </a:r>
          </a:p>
          <a:p>
            <a:r>
              <a:rPr lang="ru-RU" sz="2200" b="1" dirty="0" smtClean="0"/>
              <a:t>-	подано та </a:t>
            </a:r>
            <a:r>
              <a:rPr lang="ru-RU" sz="2200" b="1" dirty="0" err="1" smtClean="0"/>
              <a:t>зареєстровано</a:t>
            </a:r>
            <a:r>
              <a:rPr lang="ru-RU" sz="2200" b="1" dirty="0" smtClean="0"/>
              <a:t> заявку на «</a:t>
            </a:r>
            <a:r>
              <a:rPr lang="ru-RU" sz="2200" b="1" dirty="0" err="1" smtClean="0"/>
              <a:t>Проєкт</a:t>
            </a:r>
            <a:r>
              <a:rPr lang="ru-RU" sz="2200" b="1" dirty="0" smtClean="0"/>
              <a:t> </a:t>
            </a:r>
            <a:r>
              <a:rPr lang="ru-RU" sz="2200" b="1" dirty="0" err="1" smtClean="0"/>
              <a:t>капітального</a:t>
            </a:r>
            <a:r>
              <a:rPr lang="ru-RU" sz="2200" b="1" dirty="0" smtClean="0"/>
              <a:t> ремонту </a:t>
            </a:r>
            <a:r>
              <a:rPr lang="ru-RU" sz="2200" b="1" dirty="0" err="1" smtClean="0"/>
              <a:t>приміщень</a:t>
            </a:r>
            <a:r>
              <a:rPr lang="ru-RU" sz="2200" b="1" dirty="0" smtClean="0"/>
              <a:t> корпусу № 1 Бібрської </a:t>
            </a:r>
            <a:r>
              <a:rPr lang="ru-RU" sz="2200" b="1" dirty="0" err="1" smtClean="0"/>
              <a:t>музичної</a:t>
            </a:r>
            <a:r>
              <a:rPr lang="ru-RU" sz="2200" b="1" dirty="0" smtClean="0"/>
              <a:t> </a:t>
            </a:r>
            <a:r>
              <a:rPr lang="ru-RU" sz="2200" b="1" dirty="0" err="1" smtClean="0"/>
              <a:t>школи</a:t>
            </a:r>
            <a:r>
              <a:rPr lang="ru-RU" sz="2200" b="1" dirty="0" smtClean="0"/>
              <a:t> </a:t>
            </a:r>
            <a:r>
              <a:rPr lang="ru-RU" sz="2200" b="1" dirty="0" err="1" smtClean="0"/>
              <a:t>з</a:t>
            </a:r>
            <a:r>
              <a:rPr lang="ru-RU" sz="2200" b="1" dirty="0" smtClean="0"/>
              <a:t> </a:t>
            </a:r>
            <a:r>
              <a:rPr lang="ru-RU" sz="2200" b="1" dirty="0" err="1" smtClean="0"/>
              <a:t>заміною</a:t>
            </a:r>
            <a:r>
              <a:rPr lang="ru-RU" sz="2200" b="1" dirty="0" smtClean="0"/>
              <a:t> </a:t>
            </a:r>
            <a:r>
              <a:rPr lang="ru-RU" sz="2200" b="1" dirty="0" err="1" smtClean="0"/>
              <a:t>електромереж</a:t>
            </a:r>
            <a:r>
              <a:rPr lang="ru-RU" sz="2200" b="1" dirty="0" smtClean="0"/>
              <a:t> та </a:t>
            </a:r>
            <a:r>
              <a:rPr lang="ru-RU" sz="2200" b="1" dirty="0" err="1" smtClean="0"/>
              <a:t>встановленням</a:t>
            </a:r>
            <a:r>
              <a:rPr lang="ru-RU" sz="2200" b="1" dirty="0" smtClean="0"/>
              <a:t> </a:t>
            </a:r>
            <a:r>
              <a:rPr lang="ru-RU" sz="2200" b="1" dirty="0" err="1" smtClean="0"/>
              <a:t>енергоощадного</a:t>
            </a:r>
            <a:r>
              <a:rPr lang="ru-RU" sz="2200" b="1" dirty="0" smtClean="0"/>
              <a:t> </a:t>
            </a:r>
            <a:r>
              <a:rPr lang="ru-RU" sz="2200" b="1" dirty="0" err="1" smtClean="0"/>
              <a:t>обладнання</a:t>
            </a:r>
            <a:r>
              <a:rPr lang="ru-RU" sz="2200" b="1" dirty="0" smtClean="0"/>
              <a:t>».</a:t>
            </a:r>
          </a:p>
          <a:p>
            <a:pPr eaLnBrk="0" fontAlgn="base" hangingPunct="0">
              <a:spcBef>
                <a:spcPct val="0"/>
              </a:spcBef>
              <a:spcAft>
                <a:spcPct val="0"/>
              </a:spcAft>
            </a:pPr>
            <a:endParaRPr lang="ru-RU" sz="2200" b="1" dirty="0" smtClean="0"/>
          </a:p>
        </p:txBody>
      </p:sp>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D:\міська рада\герб і прапор Бібрки\H1BIBRK0.jpg"/>
          <p:cNvPicPr>
            <a:picLocks noChangeAspect="1" noChangeArrowheads="1"/>
          </p:cNvPicPr>
          <p:nvPr/>
        </p:nvPicPr>
        <p:blipFill>
          <a:blip r:embed="rId2" cstate="print"/>
          <a:srcRect/>
          <a:stretch>
            <a:fillRect/>
          </a:stretch>
        </p:blipFill>
        <p:spPr bwMode="auto">
          <a:xfrm>
            <a:off x="0" y="0"/>
            <a:ext cx="857224" cy="1080224"/>
          </a:xfrm>
          <a:prstGeom prst="rect">
            <a:avLst/>
          </a:prstGeom>
          <a:noFill/>
        </p:spPr>
      </p:pic>
      <p:sp>
        <p:nvSpPr>
          <p:cNvPr id="3" name="Прямоугольник 2"/>
          <p:cNvSpPr/>
          <p:nvPr/>
        </p:nvSpPr>
        <p:spPr>
          <a:xfrm>
            <a:off x="857224" y="0"/>
            <a:ext cx="7643866" cy="1569660"/>
          </a:xfrm>
          <a:prstGeom prst="rect">
            <a:avLst/>
          </a:prstGeom>
        </p:spPr>
        <p:txBody>
          <a:bodyPr wrap="square">
            <a:spAutoFit/>
          </a:bodyPr>
          <a:lstStyle/>
          <a:p>
            <a:pPr algn="ctr"/>
            <a:r>
              <a:rPr lang="uk-UA" sz="2400" b="1" dirty="0" smtClean="0">
                <a:ea typeface="Calibri" pitchFamily="34" charset="0"/>
                <a:cs typeface="Times New Roman" pitchFamily="18" charset="0"/>
              </a:rPr>
              <a:t>Відділ культури, туризму, сім’ї, молоді, спорту та соціальної політики виконавчого комітету Бібрської міської ради</a:t>
            </a:r>
          </a:p>
          <a:p>
            <a:pPr algn="ctr"/>
            <a:r>
              <a:rPr lang="uk-UA" sz="2400" b="1" dirty="0" smtClean="0">
                <a:cs typeface="Times New Roman" pitchFamily="18" charset="0"/>
              </a:rPr>
              <a:t>Бібрська музична школа</a:t>
            </a:r>
            <a:endParaRPr lang="ru-RU" sz="2400" b="1" dirty="0"/>
          </a:p>
        </p:txBody>
      </p:sp>
      <p:pic>
        <p:nvPicPr>
          <p:cNvPr id="281602" name="Picture 2"/>
          <p:cNvPicPr>
            <a:picLocks noChangeAspect="1" noChangeArrowheads="1"/>
          </p:cNvPicPr>
          <p:nvPr/>
        </p:nvPicPr>
        <p:blipFill>
          <a:blip r:embed="rId3" cstate="print"/>
          <a:srcRect/>
          <a:stretch>
            <a:fillRect/>
          </a:stretch>
        </p:blipFill>
        <p:spPr bwMode="auto">
          <a:xfrm>
            <a:off x="322235" y="1785926"/>
            <a:ext cx="8821765" cy="428628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D:\міська рада\герб і прапор Бібрки\H1BIBRK0.jpg"/>
          <p:cNvPicPr>
            <a:picLocks noChangeAspect="1" noChangeArrowheads="1"/>
          </p:cNvPicPr>
          <p:nvPr/>
        </p:nvPicPr>
        <p:blipFill>
          <a:blip r:embed="rId2" cstate="print"/>
          <a:srcRect/>
          <a:stretch>
            <a:fillRect/>
          </a:stretch>
        </p:blipFill>
        <p:spPr bwMode="auto">
          <a:xfrm>
            <a:off x="0" y="0"/>
            <a:ext cx="857224" cy="1080224"/>
          </a:xfrm>
          <a:prstGeom prst="rect">
            <a:avLst/>
          </a:prstGeom>
          <a:noFill/>
        </p:spPr>
      </p:pic>
      <p:sp>
        <p:nvSpPr>
          <p:cNvPr id="3" name="Прямоугольник 2"/>
          <p:cNvSpPr/>
          <p:nvPr/>
        </p:nvSpPr>
        <p:spPr>
          <a:xfrm>
            <a:off x="857224" y="0"/>
            <a:ext cx="7643866" cy="1138773"/>
          </a:xfrm>
          <a:prstGeom prst="rect">
            <a:avLst/>
          </a:prstGeom>
        </p:spPr>
        <p:txBody>
          <a:bodyPr wrap="square">
            <a:spAutoFit/>
          </a:bodyPr>
          <a:lstStyle/>
          <a:p>
            <a:pPr algn="ctr"/>
            <a:r>
              <a:rPr lang="uk-UA" sz="2200" b="1" dirty="0" smtClean="0">
                <a:ea typeface="Calibri" pitchFamily="34" charset="0"/>
                <a:cs typeface="Times New Roman" pitchFamily="18" charset="0"/>
              </a:rPr>
              <a:t>Відділ культури, туризму, сім’ї, молоді, спорту та соціальної політики виконавчого комітету Бібрської міської ради</a:t>
            </a:r>
          </a:p>
          <a:p>
            <a:pPr algn="ctr"/>
            <a:r>
              <a:rPr lang="uk-UA" sz="2200" b="1" dirty="0" smtClean="0">
                <a:cs typeface="Times New Roman" pitchFamily="18" charset="0"/>
              </a:rPr>
              <a:t>Бібрська музична школа</a:t>
            </a:r>
            <a:endParaRPr lang="ru-RU" sz="2200" b="1" dirty="0"/>
          </a:p>
        </p:txBody>
      </p:sp>
      <p:pic>
        <p:nvPicPr>
          <p:cNvPr id="280581" name="Picture 5"/>
          <p:cNvPicPr>
            <a:picLocks noChangeAspect="1" noChangeArrowheads="1"/>
          </p:cNvPicPr>
          <p:nvPr/>
        </p:nvPicPr>
        <p:blipFill>
          <a:blip r:embed="rId3" cstate="print"/>
          <a:srcRect/>
          <a:stretch>
            <a:fillRect/>
          </a:stretch>
        </p:blipFill>
        <p:spPr bwMode="auto">
          <a:xfrm>
            <a:off x="500034" y="1028548"/>
            <a:ext cx="7858180" cy="5678762"/>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D:\міська рада\герб і прапор Бібрки\H1BIBRK0.jpg"/>
          <p:cNvPicPr>
            <a:picLocks noChangeAspect="1" noChangeArrowheads="1"/>
          </p:cNvPicPr>
          <p:nvPr/>
        </p:nvPicPr>
        <p:blipFill>
          <a:blip r:embed="rId2" cstate="print"/>
          <a:srcRect/>
          <a:stretch>
            <a:fillRect/>
          </a:stretch>
        </p:blipFill>
        <p:spPr bwMode="auto">
          <a:xfrm>
            <a:off x="0" y="0"/>
            <a:ext cx="857224" cy="1080224"/>
          </a:xfrm>
          <a:prstGeom prst="rect">
            <a:avLst/>
          </a:prstGeom>
          <a:noFill/>
        </p:spPr>
      </p:pic>
      <p:sp>
        <p:nvSpPr>
          <p:cNvPr id="3" name="Прямоугольник 2"/>
          <p:cNvSpPr/>
          <p:nvPr/>
        </p:nvSpPr>
        <p:spPr>
          <a:xfrm>
            <a:off x="857224" y="0"/>
            <a:ext cx="7643866" cy="1138773"/>
          </a:xfrm>
          <a:prstGeom prst="rect">
            <a:avLst/>
          </a:prstGeom>
        </p:spPr>
        <p:txBody>
          <a:bodyPr wrap="square">
            <a:spAutoFit/>
          </a:bodyPr>
          <a:lstStyle/>
          <a:p>
            <a:pPr algn="ctr"/>
            <a:r>
              <a:rPr lang="uk-UA" sz="2200" b="1" dirty="0" smtClean="0">
                <a:ea typeface="Calibri" pitchFamily="34" charset="0"/>
                <a:cs typeface="Times New Roman" pitchFamily="18" charset="0"/>
              </a:rPr>
              <a:t>Відділ культури, туризму, сім’ї, молоді, спорту та соціальної політики виконавчого комітету Бібрської міської ради</a:t>
            </a:r>
          </a:p>
          <a:p>
            <a:pPr algn="ctr"/>
            <a:r>
              <a:rPr lang="uk-UA" sz="2200" b="1" dirty="0" smtClean="0">
                <a:cs typeface="Times New Roman" pitchFamily="18" charset="0"/>
              </a:rPr>
              <a:t>Бібрська музична школа</a:t>
            </a:r>
            <a:endParaRPr lang="ru-RU" sz="2200" b="1" dirty="0"/>
          </a:p>
        </p:txBody>
      </p:sp>
      <p:pic>
        <p:nvPicPr>
          <p:cNvPr id="285698" name="Picture 2"/>
          <p:cNvPicPr>
            <a:picLocks noChangeAspect="1" noChangeArrowheads="1"/>
          </p:cNvPicPr>
          <p:nvPr/>
        </p:nvPicPr>
        <p:blipFill>
          <a:blip r:embed="rId3" cstate="print"/>
          <a:srcRect/>
          <a:stretch>
            <a:fillRect/>
          </a:stretch>
        </p:blipFill>
        <p:spPr bwMode="auto">
          <a:xfrm>
            <a:off x="642910" y="1214422"/>
            <a:ext cx="7715304" cy="5160511"/>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D:\міська рада\герб і прапор Бібрки\H1BIBRK0.jpg"/>
          <p:cNvPicPr>
            <a:picLocks noChangeAspect="1" noChangeArrowheads="1"/>
          </p:cNvPicPr>
          <p:nvPr/>
        </p:nvPicPr>
        <p:blipFill>
          <a:blip r:embed="rId2" cstate="print"/>
          <a:srcRect/>
          <a:stretch>
            <a:fillRect/>
          </a:stretch>
        </p:blipFill>
        <p:spPr bwMode="auto">
          <a:xfrm>
            <a:off x="0" y="0"/>
            <a:ext cx="857224" cy="1080224"/>
          </a:xfrm>
          <a:prstGeom prst="rect">
            <a:avLst/>
          </a:prstGeom>
          <a:noFill/>
        </p:spPr>
      </p:pic>
      <p:sp>
        <p:nvSpPr>
          <p:cNvPr id="3" name="Прямоугольник 2"/>
          <p:cNvSpPr/>
          <p:nvPr/>
        </p:nvSpPr>
        <p:spPr>
          <a:xfrm>
            <a:off x="857224" y="0"/>
            <a:ext cx="7643866" cy="1138773"/>
          </a:xfrm>
          <a:prstGeom prst="rect">
            <a:avLst/>
          </a:prstGeom>
        </p:spPr>
        <p:txBody>
          <a:bodyPr wrap="square">
            <a:spAutoFit/>
          </a:bodyPr>
          <a:lstStyle/>
          <a:p>
            <a:pPr algn="ctr"/>
            <a:r>
              <a:rPr lang="uk-UA" sz="2200" b="1" dirty="0" smtClean="0">
                <a:ea typeface="Calibri" pitchFamily="34" charset="0"/>
                <a:cs typeface="Times New Roman" pitchFamily="18" charset="0"/>
              </a:rPr>
              <a:t>Відділ культури, туризму, сім’ї, молоді, спорту та соціальної політики виконавчого комітету Бібрської міської ради</a:t>
            </a:r>
          </a:p>
          <a:p>
            <a:pPr algn="ctr"/>
            <a:r>
              <a:rPr lang="uk-UA" sz="2200" b="1" dirty="0" smtClean="0">
                <a:cs typeface="Times New Roman" pitchFamily="18" charset="0"/>
              </a:rPr>
              <a:t>Бібрська музична школа</a:t>
            </a:r>
            <a:endParaRPr lang="ru-RU" sz="2200" b="1" dirty="0"/>
          </a:p>
        </p:txBody>
      </p:sp>
      <p:pic>
        <p:nvPicPr>
          <p:cNvPr id="284674" name="Picture 2"/>
          <p:cNvPicPr>
            <a:picLocks noChangeAspect="1" noChangeArrowheads="1"/>
          </p:cNvPicPr>
          <p:nvPr/>
        </p:nvPicPr>
        <p:blipFill>
          <a:blip r:embed="rId3" cstate="print"/>
          <a:srcRect/>
          <a:stretch>
            <a:fillRect/>
          </a:stretch>
        </p:blipFill>
        <p:spPr bwMode="auto">
          <a:xfrm>
            <a:off x="175209" y="1500174"/>
            <a:ext cx="8968791" cy="4357718"/>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D:\міська рада\герб і прапор Бібрки\H1BIBRK0.jpg"/>
          <p:cNvPicPr>
            <a:picLocks noChangeAspect="1" noChangeArrowheads="1"/>
          </p:cNvPicPr>
          <p:nvPr/>
        </p:nvPicPr>
        <p:blipFill>
          <a:blip r:embed="rId2" cstate="print"/>
          <a:srcRect/>
          <a:stretch>
            <a:fillRect/>
          </a:stretch>
        </p:blipFill>
        <p:spPr bwMode="auto">
          <a:xfrm>
            <a:off x="0" y="0"/>
            <a:ext cx="857224" cy="1080224"/>
          </a:xfrm>
          <a:prstGeom prst="rect">
            <a:avLst/>
          </a:prstGeom>
          <a:noFill/>
        </p:spPr>
      </p:pic>
      <p:sp>
        <p:nvSpPr>
          <p:cNvPr id="3" name="Прямоугольник 2"/>
          <p:cNvSpPr/>
          <p:nvPr/>
        </p:nvSpPr>
        <p:spPr>
          <a:xfrm>
            <a:off x="3000364" y="214290"/>
            <a:ext cx="3147208" cy="461665"/>
          </a:xfrm>
          <a:prstGeom prst="rect">
            <a:avLst/>
          </a:prstGeom>
        </p:spPr>
        <p:txBody>
          <a:bodyPr wrap="none">
            <a:spAutoFit/>
          </a:bodyPr>
          <a:lstStyle/>
          <a:p>
            <a:pPr algn="ctr"/>
            <a:r>
              <a:rPr lang="uk-UA" sz="2400" b="1" dirty="0" smtClean="0">
                <a:cs typeface="Times New Roman" pitchFamily="18" charset="0"/>
              </a:rPr>
              <a:t>Спортивні досягнення</a:t>
            </a:r>
            <a:endParaRPr lang="ru-RU" sz="2400" dirty="0"/>
          </a:p>
        </p:txBody>
      </p:sp>
      <p:sp>
        <p:nvSpPr>
          <p:cNvPr id="286721" name="Rectangle 1"/>
          <p:cNvSpPr>
            <a:spLocks noChangeArrowheads="1"/>
          </p:cNvSpPr>
          <p:nvPr/>
        </p:nvSpPr>
        <p:spPr bwMode="auto">
          <a:xfrm>
            <a:off x="214282" y="727910"/>
            <a:ext cx="8501122" cy="261610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2000" b="0" i="0" u="none" strike="noStrike" cap="none" normalizeH="0" baseline="0" dirty="0" smtClean="0">
                <a:ln>
                  <a:noFill/>
                </a:ln>
                <a:solidFill>
                  <a:srgbClr val="222222"/>
                </a:solidFill>
                <a:effectLst/>
                <a:latin typeface="Calibri" pitchFamily="34" charset="0"/>
                <a:ea typeface="Times New Roman" pitchFamily="18" charset="0"/>
                <a:cs typeface="Times New Roman" pitchFamily="18" charset="0"/>
              </a:rPr>
              <a:t>	</a:t>
            </a:r>
            <a:r>
              <a:rPr kumimoji="0" lang="ru-RU" sz="2400" b="1" i="0" u="none" strike="noStrike" cap="none" normalizeH="0" baseline="0" dirty="0" smtClean="0">
                <a:ln>
                  <a:noFill/>
                </a:ln>
                <a:solidFill>
                  <a:srgbClr val="222222"/>
                </a:solidFill>
                <a:effectLst/>
                <a:latin typeface="Calibri" pitchFamily="34" charset="0"/>
                <a:ea typeface="Times New Roman" pitchFamily="18" charset="0"/>
                <a:cs typeface="Times New Roman" pitchFamily="18" charset="0"/>
              </a:rPr>
              <a:t>2019 </a:t>
            </a:r>
            <a:r>
              <a:rPr kumimoji="0" lang="ru-RU" sz="2400" b="1" i="0" u="none" strike="noStrike" cap="none" normalizeH="0" baseline="0" dirty="0" err="1" smtClean="0">
                <a:ln>
                  <a:noFill/>
                </a:ln>
                <a:solidFill>
                  <a:srgbClr val="222222"/>
                </a:solidFill>
                <a:effectLst/>
                <a:latin typeface="Calibri" pitchFamily="34" charset="0"/>
                <a:ea typeface="Times New Roman" pitchFamily="18" charset="0"/>
                <a:cs typeface="Times New Roman" pitchFamily="18" charset="0"/>
              </a:rPr>
              <a:t>рік</a:t>
            </a:r>
            <a:r>
              <a:rPr kumimoji="0" lang="ru-RU" sz="2400" b="1" i="0" u="none" strike="noStrike" cap="none" normalizeH="0" baseline="0" dirty="0" smtClean="0">
                <a:ln>
                  <a:noFill/>
                </a:ln>
                <a:solidFill>
                  <a:srgbClr val="222222"/>
                </a:solidFill>
                <a:effectLst/>
                <a:latin typeface="Calibri" pitchFamily="34" charset="0"/>
                <a:ea typeface="Times New Roman" pitchFamily="18" charset="0"/>
                <a:cs typeface="Times New Roman" pitchFamily="18" charset="0"/>
              </a:rPr>
              <a:t> став </a:t>
            </a:r>
            <a:r>
              <a:rPr kumimoji="0" lang="ru-RU" sz="2400" b="1" i="0" u="none" strike="noStrike" cap="none" normalizeH="0" baseline="0" dirty="0" err="1" smtClean="0">
                <a:ln>
                  <a:noFill/>
                </a:ln>
                <a:solidFill>
                  <a:srgbClr val="222222"/>
                </a:solidFill>
                <a:effectLst/>
                <a:latin typeface="Calibri" pitchFamily="34" charset="0"/>
                <a:ea typeface="Times New Roman" pitchFamily="18" charset="0"/>
                <a:cs typeface="Times New Roman" pitchFamily="18" charset="0"/>
              </a:rPr>
              <a:t>знаковим</a:t>
            </a:r>
            <a:r>
              <a:rPr kumimoji="0" lang="ru-RU" sz="2400" b="1" i="0" u="none" strike="noStrike" cap="none" normalizeH="0" baseline="0" dirty="0" smtClean="0">
                <a:ln>
                  <a:noFill/>
                </a:ln>
                <a:solidFill>
                  <a:srgbClr val="222222"/>
                </a:solidFill>
                <a:effectLst/>
                <a:latin typeface="Calibri" pitchFamily="34" charset="0"/>
                <a:ea typeface="Times New Roman" pitchFamily="18" charset="0"/>
                <a:cs typeface="Times New Roman" pitchFamily="18" charset="0"/>
              </a:rPr>
              <a:t> для </a:t>
            </a:r>
            <a:r>
              <a:rPr kumimoji="0" lang="ru-RU" sz="2400" b="1" i="0" u="none" strike="noStrike" cap="none" normalizeH="0" baseline="0" dirty="0" err="1" smtClean="0">
                <a:ln>
                  <a:noFill/>
                </a:ln>
                <a:solidFill>
                  <a:srgbClr val="222222"/>
                </a:solidFill>
                <a:effectLst/>
                <a:latin typeface="Calibri" pitchFamily="34" charset="0"/>
                <a:ea typeface="Times New Roman" pitchFamily="18" charset="0"/>
                <a:cs typeface="Times New Roman" pitchFamily="18" charset="0"/>
              </a:rPr>
              <a:t>розвитку</a:t>
            </a:r>
            <a:r>
              <a:rPr kumimoji="0" lang="ru-RU" sz="2400" b="1" i="0" u="none" strike="noStrike" cap="none" normalizeH="0" baseline="0" dirty="0" smtClean="0">
                <a:ln>
                  <a:noFill/>
                </a:ln>
                <a:solidFill>
                  <a:srgbClr val="222222"/>
                </a:solidFill>
                <a:effectLst/>
                <a:latin typeface="Calibri" pitchFamily="34" charset="0"/>
                <a:ea typeface="Times New Roman" pitchFamily="18" charset="0"/>
                <a:cs typeface="Times New Roman" pitchFamily="18" charset="0"/>
              </a:rPr>
              <a:t> футболу в </a:t>
            </a:r>
            <a:r>
              <a:rPr kumimoji="0" lang="ru-RU" sz="2400" b="1" i="0" u="none" strike="noStrike" cap="none" normalizeH="0" baseline="0" dirty="0" err="1" smtClean="0">
                <a:ln>
                  <a:noFill/>
                </a:ln>
                <a:solidFill>
                  <a:srgbClr val="222222"/>
                </a:solidFill>
                <a:effectLst/>
                <a:latin typeface="Calibri" pitchFamily="34" charset="0"/>
                <a:ea typeface="Times New Roman" pitchFamily="18" charset="0"/>
                <a:cs typeface="Times New Roman" pitchFamily="18" charset="0"/>
              </a:rPr>
              <a:t>регіоні</a:t>
            </a:r>
            <a:r>
              <a:rPr kumimoji="0" lang="ru-RU" sz="2400" b="1" i="0" u="none" strike="noStrike" cap="none" normalizeH="0" baseline="0" dirty="0" smtClean="0">
                <a:ln>
                  <a:noFill/>
                </a:ln>
                <a:solidFill>
                  <a:srgbClr val="222222"/>
                </a:solidFill>
                <a:effectLst/>
                <a:latin typeface="Calibri" pitchFamily="34" charset="0"/>
                <a:ea typeface="Times New Roman" pitchFamily="18" charset="0"/>
                <a:cs typeface="Times New Roman" pitchFamily="18" charset="0"/>
              </a:rPr>
              <a:t>. </a:t>
            </a:r>
            <a:r>
              <a:rPr kumimoji="0" lang="ru-RU" sz="2400" b="1" i="0" u="none" strike="noStrike" cap="none" normalizeH="0" baseline="0" dirty="0" err="1" smtClean="0">
                <a:ln>
                  <a:noFill/>
                </a:ln>
                <a:solidFill>
                  <a:srgbClr val="222222"/>
                </a:solidFill>
                <a:effectLst/>
                <a:latin typeface="Calibri" pitchFamily="34" charset="0"/>
                <a:ea typeface="Times New Roman" pitchFamily="18" charset="0"/>
                <a:cs typeface="Times New Roman" pitchFamily="18" charset="0"/>
              </a:rPr>
              <a:t>Вперше</a:t>
            </a:r>
            <a:r>
              <a:rPr kumimoji="0" lang="ru-RU" sz="2400" b="1" i="0" u="none" strike="noStrike" cap="none" normalizeH="0" baseline="0" dirty="0" smtClean="0">
                <a:ln>
                  <a:noFill/>
                </a:ln>
                <a:solidFill>
                  <a:srgbClr val="222222"/>
                </a:solidFill>
                <a:effectLst/>
                <a:latin typeface="Calibri" pitchFamily="34" charset="0"/>
                <a:ea typeface="Times New Roman" pitchFamily="18" charset="0"/>
                <a:cs typeface="Times New Roman" pitchFamily="18" charset="0"/>
              </a:rPr>
              <a:t> </a:t>
            </a:r>
            <a:r>
              <a:rPr kumimoji="0" lang="ru-RU" sz="2400" b="1" i="0" u="none" strike="noStrike" cap="none" normalizeH="0" baseline="0" dirty="0" err="1" smtClean="0">
                <a:ln>
                  <a:noFill/>
                </a:ln>
                <a:solidFill>
                  <a:srgbClr val="222222"/>
                </a:solidFill>
                <a:effectLst/>
                <a:latin typeface="Calibri" pitchFamily="34" charset="0"/>
                <a:ea typeface="Times New Roman" pitchFamily="18" charset="0"/>
                <a:cs typeface="Times New Roman" pitchFamily="18" charset="0"/>
              </a:rPr>
              <a:t>були</a:t>
            </a:r>
            <a:r>
              <a:rPr kumimoji="0" lang="ru-RU" sz="2400" b="1" i="0" u="none" strike="noStrike" cap="none" normalizeH="0" baseline="0" dirty="0" smtClean="0">
                <a:ln>
                  <a:noFill/>
                </a:ln>
                <a:solidFill>
                  <a:srgbClr val="222222"/>
                </a:solidFill>
                <a:effectLst/>
                <a:latin typeface="Calibri" pitchFamily="34" charset="0"/>
                <a:ea typeface="Times New Roman" pitchFamily="18" charset="0"/>
                <a:cs typeface="Times New Roman" pitchFamily="18" charset="0"/>
              </a:rPr>
              <a:t> </a:t>
            </a:r>
            <a:r>
              <a:rPr kumimoji="0" lang="ru-RU" sz="2400" b="1" i="0" u="none" strike="noStrike" cap="none" normalizeH="0" baseline="0" dirty="0" err="1" smtClean="0">
                <a:ln>
                  <a:noFill/>
                </a:ln>
                <a:solidFill>
                  <a:srgbClr val="222222"/>
                </a:solidFill>
                <a:effectLst/>
                <a:latin typeface="Calibri" pitchFamily="34" charset="0"/>
                <a:ea typeface="Times New Roman" pitchFamily="18" charset="0"/>
                <a:cs typeface="Times New Roman" pitchFamily="18" charset="0"/>
              </a:rPr>
              <a:t>виділені</a:t>
            </a:r>
            <a:r>
              <a:rPr kumimoji="0" lang="ru-RU" sz="2400" b="1" i="0" u="none" strike="noStrike" cap="none" normalizeH="0" baseline="0" dirty="0" smtClean="0">
                <a:ln>
                  <a:noFill/>
                </a:ln>
                <a:solidFill>
                  <a:srgbClr val="222222"/>
                </a:solidFill>
                <a:effectLst/>
                <a:latin typeface="Calibri" pitchFamily="34" charset="0"/>
                <a:ea typeface="Times New Roman" pitchFamily="18" charset="0"/>
                <a:cs typeface="Times New Roman" pitchFamily="18" charset="0"/>
              </a:rPr>
              <a:t> </a:t>
            </a:r>
            <a:r>
              <a:rPr kumimoji="0" lang="ru-RU" sz="2400" b="1" i="0" u="none" strike="noStrike" cap="none" normalizeH="0" baseline="0" dirty="0" err="1" smtClean="0">
                <a:ln>
                  <a:noFill/>
                </a:ln>
                <a:solidFill>
                  <a:srgbClr val="222222"/>
                </a:solidFill>
                <a:effectLst/>
                <a:latin typeface="Calibri" pitchFamily="34" charset="0"/>
                <a:ea typeface="Times New Roman" pitchFamily="18" charset="0"/>
                <a:cs typeface="Times New Roman" pitchFamily="18" charset="0"/>
              </a:rPr>
              <a:t>кошти</a:t>
            </a:r>
            <a:r>
              <a:rPr kumimoji="0" lang="ru-RU" sz="2400" b="1" i="0" u="none" strike="noStrike" cap="none" normalizeH="0" baseline="0" dirty="0" smtClean="0">
                <a:ln>
                  <a:noFill/>
                </a:ln>
                <a:solidFill>
                  <a:srgbClr val="222222"/>
                </a:solidFill>
                <a:effectLst/>
                <a:latin typeface="Calibri" pitchFamily="34" charset="0"/>
                <a:ea typeface="Times New Roman" pitchFamily="18" charset="0"/>
                <a:cs typeface="Times New Roman" pitchFamily="18" charset="0"/>
              </a:rPr>
              <a:t> для </a:t>
            </a:r>
            <a:r>
              <a:rPr kumimoji="0" lang="ru-RU" sz="2400" b="1" i="0" u="none" strike="noStrike" cap="none" normalizeH="0" baseline="0" dirty="0" err="1" smtClean="0">
                <a:ln>
                  <a:noFill/>
                </a:ln>
                <a:solidFill>
                  <a:srgbClr val="222222"/>
                </a:solidFill>
                <a:effectLst/>
                <a:latin typeface="Calibri" pitchFamily="34" charset="0"/>
                <a:ea typeface="Times New Roman" pitchFamily="18" charset="0"/>
                <a:cs typeface="Times New Roman" pitchFamily="18" charset="0"/>
              </a:rPr>
              <a:t>усіх</a:t>
            </a:r>
            <a:r>
              <a:rPr kumimoji="0" lang="ru-RU" sz="2400" b="1" i="0" u="none" strike="noStrike" cap="none" normalizeH="0" baseline="0" dirty="0" smtClean="0">
                <a:ln>
                  <a:noFill/>
                </a:ln>
                <a:solidFill>
                  <a:srgbClr val="222222"/>
                </a:solidFill>
                <a:effectLst/>
                <a:latin typeface="Calibri" pitchFamily="34" charset="0"/>
                <a:ea typeface="Times New Roman" pitchFamily="18" charset="0"/>
                <a:cs typeface="Times New Roman" pitchFamily="18" charset="0"/>
              </a:rPr>
              <a:t> </a:t>
            </a:r>
            <a:r>
              <a:rPr kumimoji="0" lang="ru-RU" sz="2400" b="1" i="0" u="none" strike="noStrike" cap="none" normalizeH="0" baseline="0" dirty="0" err="1" smtClean="0">
                <a:ln>
                  <a:noFill/>
                </a:ln>
                <a:solidFill>
                  <a:srgbClr val="222222"/>
                </a:solidFill>
                <a:effectLst/>
                <a:latin typeface="Calibri" pitchFamily="34" charset="0"/>
                <a:ea typeface="Times New Roman" pitchFamily="18" charset="0"/>
                <a:cs typeface="Times New Roman" pitchFamily="18" charset="0"/>
              </a:rPr>
              <a:t>дорослих</a:t>
            </a:r>
            <a:r>
              <a:rPr kumimoji="0" lang="ru-RU" sz="2400" b="1" i="0" u="none" strike="noStrike" cap="none" normalizeH="0" baseline="0" dirty="0" smtClean="0">
                <a:ln>
                  <a:noFill/>
                </a:ln>
                <a:solidFill>
                  <a:srgbClr val="222222"/>
                </a:solidFill>
                <a:effectLst/>
                <a:latin typeface="Calibri" pitchFamily="34" charset="0"/>
                <a:ea typeface="Times New Roman" pitchFamily="18" charset="0"/>
                <a:cs typeface="Times New Roman" pitchFamily="18" charset="0"/>
              </a:rPr>
              <a:t> </a:t>
            </a:r>
            <a:r>
              <a:rPr kumimoji="0" lang="ru-RU" sz="2400" b="1" i="0" u="none" strike="noStrike" cap="none" normalizeH="0" baseline="0" dirty="0" err="1" smtClean="0">
                <a:ln>
                  <a:noFill/>
                </a:ln>
                <a:solidFill>
                  <a:srgbClr val="222222"/>
                </a:solidFill>
                <a:effectLst/>
                <a:latin typeface="Calibri" pitchFamily="34" charset="0"/>
                <a:ea typeface="Times New Roman" pitchFamily="18" charset="0"/>
                <a:cs typeface="Times New Roman" pitchFamily="18" charset="0"/>
              </a:rPr>
              <a:t>футбольних</a:t>
            </a:r>
            <a:r>
              <a:rPr kumimoji="0" lang="ru-RU" sz="2400" b="1" i="0" u="none" strike="noStrike" cap="none" normalizeH="0" baseline="0" dirty="0" smtClean="0">
                <a:ln>
                  <a:noFill/>
                </a:ln>
                <a:solidFill>
                  <a:srgbClr val="222222"/>
                </a:solidFill>
                <a:effectLst/>
                <a:latin typeface="Calibri" pitchFamily="34" charset="0"/>
                <a:ea typeface="Times New Roman" pitchFamily="18" charset="0"/>
                <a:cs typeface="Times New Roman" pitchFamily="18" charset="0"/>
              </a:rPr>
              <a:t> команд, </a:t>
            </a:r>
            <a:r>
              <a:rPr kumimoji="0" lang="ru-RU" sz="2400" b="1" i="0" u="none" strike="noStrike" cap="none" normalizeH="0" baseline="0" dirty="0" err="1" smtClean="0">
                <a:ln>
                  <a:noFill/>
                </a:ln>
                <a:solidFill>
                  <a:srgbClr val="222222"/>
                </a:solidFill>
                <a:effectLst/>
                <a:latin typeface="Calibri" pitchFamily="34" charset="0"/>
                <a:ea typeface="Times New Roman" pitchFamily="18" charset="0"/>
                <a:cs typeface="Times New Roman" pitchFamily="18" charset="0"/>
              </a:rPr>
              <a:t>що</a:t>
            </a:r>
            <a:r>
              <a:rPr kumimoji="0" lang="ru-RU" sz="2400" b="1" i="0" u="none" strike="noStrike" cap="none" normalizeH="0" baseline="0" dirty="0" smtClean="0">
                <a:ln>
                  <a:noFill/>
                </a:ln>
                <a:solidFill>
                  <a:srgbClr val="222222"/>
                </a:solidFill>
                <a:effectLst/>
                <a:latin typeface="Calibri" pitchFamily="34" charset="0"/>
                <a:ea typeface="Times New Roman" pitchFamily="18" charset="0"/>
                <a:cs typeface="Times New Roman" pitchFamily="18" charset="0"/>
              </a:rPr>
              <a:t> </a:t>
            </a:r>
            <a:r>
              <a:rPr kumimoji="0" lang="ru-RU" sz="2400" b="1" i="0" u="none" strike="noStrike" cap="none" normalizeH="0" baseline="0" dirty="0" err="1" smtClean="0">
                <a:ln>
                  <a:noFill/>
                </a:ln>
                <a:solidFill>
                  <a:srgbClr val="222222"/>
                </a:solidFill>
                <a:effectLst/>
                <a:latin typeface="Calibri" pitchFamily="34" charset="0"/>
                <a:ea typeface="Times New Roman" pitchFamily="18" charset="0"/>
                <a:cs typeface="Times New Roman" pitchFamily="18" charset="0"/>
              </a:rPr>
              <a:t>представляють</a:t>
            </a:r>
            <a:r>
              <a:rPr kumimoji="0" lang="ru-RU" sz="2400" b="1" i="0" u="none" strike="noStrike" cap="none" normalizeH="0" baseline="0" dirty="0" smtClean="0">
                <a:ln>
                  <a:noFill/>
                </a:ln>
                <a:solidFill>
                  <a:srgbClr val="222222"/>
                </a:solidFill>
                <a:effectLst/>
                <a:latin typeface="Calibri" pitchFamily="34" charset="0"/>
                <a:ea typeface="Times New Roman" pitchFamily="18" charset="0"/>
                <a:cs typeface="Times New Roman" pitchFamily="18" charset="0"/>
              </a:rPr>
              <a:t> нашу ОТГ в </a:t>
            </a:r>
            <a:r>
              <a:rPr kumimoji="0" lang="ru-RU" sz="2400" b="1" i="0" u="none" strike="noStrike" cap="none" normalizeH="0" baseline="0" dirty="0" err="1" smtClean="0">
                <a:ln>
                  <a:noFill/>
                </a:ln>
                <a:solidFill>
                  <a:srgbClr val="222222"/>
                </a:solidFill>
                <a:effectLst/>
                <a:latin typeface="Calibri" pitchFamily="34" charset="0"/>
                <a:ea typeface="Times New Roman" pitchFamily="18" charset="0"/>
                <a:cs typeface="Times New Roman" pitchFamily="18" charset="0"/>
              </a:rPr>
              <a:t>чемпіонатах</a:t>
            </a:r>
            <a:r>
              <a:rPr kumimoji="0" lang="ru-RU" sz="2400" b="1" i="0" u="none" strike="noStrike" cap="none" normalizeH="0" baseline="0" dirty="0" smtClean="0">
                <a:ln>
                  <a:noFill/>
                </a:ln>
                <a:solidFill>
                  <a:srgbClr val="222222"/>
                </a:solidFill>
                <a:effectLst/>
                <a:latin typeface="Calibri" pitchFamily="34" charset="0"/>
                <a:ea typeface="Times New Roman" pitchFamily="18" charset="0"/>
                <a:cs typeface="Times New Roman" pitchFamily="18" charset="0"/>
              </a:rPr>
              <a:t> </a:t>
            </a:r>
            <a:r>
              <a:rPr kumimoji="0" lang="ru-RU" sz="2400" b="1" i="0" u="none" strike="noStrike" cap="none" normalizeH="0" baseline="0" dirty="0" err="1" smtClean="0">
                <a:ln>
                  <a:noFill/>
                </a:ln>
                <a:solidFill>
                  <a:srgbClr val="222222"/>
                </a:solidFill>
                <a:effectLst/>
                <a:latin typeface="Calibri" pitchFamily="34" charset="0"/>
                <a:ea typeface="Times New Roman" pitchFamily="18" charset="0"/>
                <a:cs typeface="Times New Roman" pitchFamily="18" charset="0"/>
              </a:rPr>
              <a:t>області</a:t>
            </a:r>
            <a:r>
              <a:rPr kumimoji="0" lang="ru-RU" sz="2400" b="1" i="0" u="none" strike="noStrike" cap="none" normalizeH="0" baseline="0" dirty="0" smtClean="0">
                <a:ln>
                  <a:noFill/>
                </a:ln>
                <a:solidFill>
                  <a:srgbClr val="222222"/>
                </a:solidFill>
                <a:effectLst/>
                <a:latin typeface="Calibri" pitchFamily="34" charset="0"/>
                <a:ea typeface="Times New Roman" pitchFamily="18" charset="0"/>
                <a:cs typeface="Times New Roman" pitchFamily="18" charset="0"/>
              </a:rPr>
              <a:t> та району, </a:t>
            </a:r>
            <a:r>
              <a:rPr kumimoji="0" lang="ru-RU" sz="2400" b="1" i="0" u="none" strike="noStrike" cap="none" normalizeH="0" baseline="0" dirty="0" err="1" smtClean="0">
                <a:ln>
                  <a:noFill/>
                </a:ln>
                <a:solidFill>
                  <a:srgbClr val="222222"/>
                </a:solidFill>
                <a:effectLst/>
                <a:latin typeface="Calibri" pitchFamily="34" charset="0"/>
                <a:ea typeface="Times New Roman" pitchFamily="18" charset="0"/>
                <a:cs typeface="Times New Roman" pitchFamily="18" charset="0"/>
              </a:rPr>
              <a:t>також</a:t>
            </a:r>
            <a:r>
              <a:rPr kumimoji="0" lang="ru-RU" sz="2400" b="1" i="0" u="none" strike="noStrike" cap="none" normalizeH="0" baseline="0" dirty="0" smtClean="0">
                <a:ln>
                  <a:noFill/>
                </a:ln>
                <a:solidFill>
                  <a:srgbClr val="222222"/>
                </a:solidFill>
                <a:effectLst/>
                <a:latin typeface="Calibri" pitchFamily="34" charset="0"/>
                <a:ea typeface="Times New Roman" pitchFamily="18" charset="0"/>
                <a:cs typeface="Times New Roman" pitchFamily="18" charset="0"/>
              </a:rPr>
              <a:t> </a:t>
            </a:r>
            <a:r>
              <a:rPr kumimoji="0" lang="ru-RU" sz="2400" b="1" i="0" u="none" strike="noStrike" cap="none" normalizeH="0" baseline="0" dirty="0" err="1" smtClean="0">
                <a:ln>
                  <a:noFill/>
                </a:ln>
                <a:solidFill>
                  <a:srgbClr val="222222"/>
                </a:solidFill>
                <a:effectLst/>
                <a:latin typeface="Calibri" pitchFamily="34" charset="0"/>
                <a:ea typeface="Times New Roman" pitchFamily="18" charset="0"/>
                <a:cs typeface="Times New Roman" pitchFamily="18" charset="0"/>
              </a:rPr>
              <a:t>фінансування</a:t>
            </a:r>
            <a:r>
              <a:rPr kumimoji="0" lang="ru-RU" sz="2400" b="1" i="0" u="none" strike="noStrike" cap="none" normalizeH="0" baseline="0" dirty="0" smtClean="0">
                <a:ln>
                  <a:noFill/>
                </a:ln>
                <a:solidFill>
                  <a:srgbClr val="222222"/>
                </a:solidFill>
                <a:effectLst/>
                <a:latin typeface="Calibri" pitchFamily="34" charset="0"/>
                <a:ea typeface="Times New Roman" pitchFamily="18" charset="0"/>
                <a:cs typeface="Times New Roman" pitchFamily="18" charset="0"/>
              </a:rPr>
              <a:t> </a:t>
            </a:r>
            <a:r>
              <a:rPr kumimoji="0" lang="ru-RU" sz="2400" b="1" i="0" u="none" strike="noStrike" cap="none" normalizeH="0" baseline="0" dirty="0" err="1" smtClean="0">
                <a:ln>
                  <a:noFill/>
                </a:ln>
                <a:solidFill>
                  <a:srgbClr val="222222"/>
                </a:solidFill>
                <a:effectLst/>
                <a:latin typeface="Calibri" pitchFamily="34" charset="0"/>
                <a:ea typeface="Times New Roman" pitchFamily="18" charset="0"/>
                <a:cs typeface="Times New Roman" pitchFamily="18" charset="0"/>
              </a:rPr>
              <a:t>отримала</a:t>
            </a:r>
            <a:r>
              <a:rPr kumimoji="0" lang="ru-RU" sz="2400" b="1" i="0" u="none" strike="noStrike" cap="none" normalizeH="0" baseline="0" dirty="0" smtClean="0">
                <a:ln>
                  <a:noFill/>
                </a:ln>
                <a:solidFill>
                  <a:srgbClr val="222222"/>
                </a:solidFill>
                <a:effectLst/>
                <a:latin typeface="Calibri" pitchFamily="34" charset="0"/>
                <a:ea typeface="Times New Roman" pitchFamily="18" charset="0"/>
                <a:cs typeface="Times New Roman" pitchFamily="18" charset="0"/>
              </a:rPr>
              <a:t> </a:t>
            </a:r>
            <a:r>
              <a:rPr kumimoji="0" lang="ru-RU" sz="2400" b="1" i="0" u="none" strike="noStrike" cap="none" normalizeH="0" baseline="0" dirty="0" err="1" smtClean="0">
                <a:ln>
                  <a:noFill/>
                </a:ln>
                <a:solidFill>
                  <a:srgbClr val="222222"/>
                </a:solidFill>
                <a:effectLst/>
                <a:latin typeface="Calibri" pitchFamily="34" charset="0"/>
                <a:ea typeface="Times New Roman" pitchFamily="18" charset="0"/>
                <a:cs typeface="Times New Roman" pitchFamily="18" charset="0"/>
              </a:rPr>
              <a:t>місцева</a:t>
            </a:r>
            <a:r>
              <a:rPr kumimoji="0" lang="ru-RU" sz="2400" b="1" i="0" u="none" strike="noStrike" cap="none" normalizeH="0" baseline="0" dirty="0" smtClean="0">
                <a:ln>
                  <a:noFill/>
                </a:ln>
                <a:solidFill>
                  <a:srgbClr val="222222"/>
                </a:solidFill>
                <a:effectLst/>
                <a:latin typeface="Calibri" pitchFamily="34" charset="0"/>
                <a:ea typeface="Times New Roman" pitchFamily="18" charset="0"/>
                <a:cs typeface="Times New Roman" pitchFamily="18" charset="0"/>
              </a:rPr>
              <a:t> </a:t>
            </a:r>
            <a:r>
              <a:rPr kumimoji="0" lang="ru-RU" sz="2400" b="1" i="0" u="none" strike="noStrike" cap="none" normalizeH="0" baseline="0" dirty="0" err="1" smtClean="0">
                <a:ln>
                  <a:noFill/>
                </a:ln>
                <a:solidFill>
                  <a:srgbClr val="222222"/>
                </a:solidFill>
                <a:effectLst/>
                <a:latin typeface="Calibri" pitchFamily="34" charset="0"/>
                <a:ea typeface="Times New Roman" pitchFamily="18" charset="0"/>
                <a:cs typeface="Times New Roman" pitchFamily="18" charset="0"/>
              </a:rPr>
              <a:t>Дитяча</a:t>
            </a:r>
            <a:r>
              <a:rPr kumimoji="0" lang="ru-RU" sz="2400" b="1" i="0" u="none" strike="noStrike" cap="none" normalizeH="0" baseline="0" dirty="0" smtClean="0">
                <a:ln>
                  <a:noFill/>
                </a:ln>
                <a:solidFill>
                  <a:srgbClr val="222222"/>
                </a:solidFill>
                <a:effectLst/>
                <a:latin typeface="Calibri" pitchFamily="34" charset="0"/>
                <a:ea typeface="Times New Roman" pitchFamily="18" charset="0"/>
                <a:cs typeface="Times New Roman" pitchFamily="18" charset="0"/>
              </a:rPr>
              <a:t> </a:t>
            </a:r>
            <a:r>
              <a:rPr kumimoji="0" lang="ru-RU" sz="2400" b="1" i="0" u="none" strike="noStrike" cap="none" normalizeH="0" baseline="0" dirty="0" err="1" smtClean="0">
                <a:ln>
                  <a:noFill/>
                </a:ln>
                <a:solidFill>
                  <a:srgbClr val="222222"/>
                </a:solidFill>
                <a:effectLst/>
                <a:latin typeface="Calibri" pitchFamily="34" charset="0"/>
                <a:ea typeface="Times New Roman" pitchFamily="18" charset="0"/>
                <a:cs typeface="Times New Roman" pitchFamily="18" charset="0"/>
              </a:rPr>
              <a:t>Футбольна</a:t>
            </a:r>
            <a:r>
              <a:rPr kumimoji="0" lang="ru-RU" sz="2400" b="1" i="0" u="none" strike="noStrike" cap="none" normalizeH="0" baseline="0" dirty="0" smtClean="0">
                <a:ln>
                  <a:noFill/>
                </a:ln>
                <a:solidFill>
                  <a:srgbClr val="222222"/>
                </a:solidFill>
                <a:effectLst/>
                <a:latin typeface="Calibri" pitchFamily="34" charset="0"/>
                <a:ea typeface="Times New Roman" pitchFamily="18" charset="0"/>
                <a:cs typeface="Times New Roman" pitchFamily="18" charset="0"/>
              </a:rPr>
              <a:t> Школа ЛІДЕР.</a:t>
            </a:r>
            <a:br>
              <a:rPr kumimoji="0" lang="ru-RU" sz="2400" b="1" i="0" u="none" strike="noStrike" cap="none" normalizeH="0" baseline="0" dirty="0" smtClean="0">
                <a:ln>
                  <a:noFill/>
                </a:ln>
                <a:solidFill>
                  <a:srgbClr val="222222"/>
                </a:solidFill>
                <a:effectLst/>
                <a:latin typeface="Calibri" pitchFamily="34" charset="0"/>
                <a:ea typeface="Times New Roman" pitchFamily="18" charset="0"/>
                <a:cs typeface="Times New Roman" pitchFamily="18" charset="0"/>
              </a:rPr>
            </a:br>
            <a:r>
              <a:rPr kumimoji="0" lang="ru-RU" sz="2400" b="1" i="0" u="none" strike="noStrike" cap="none" normalizeH="0" baseline="0" dirty="0" smtClean="0">
                <a:ln>
                  <a:noFill/>
                </a:ln>
                <a:solidFill>
                  <a:srgbClr val="222222"/>
                </a:solidFill>
                <a:effectLst/>
                <a:latin typeface="Calibri" pitchFamily="34" charset="0"/>
                <a:ea typeface="Times New Roman" pitchFamily="18" charset="0"/>
                <a:cs typeface="Times New Roman" pitchFamily="18" charset="0"/>
              </a:rPr>
              <a:t>	.</a:t>
            </a:r>
            <a:r>
              <a:rPr kumimoji="0" lang="ru-RU" sz="2000" b="1" i="0" u="none" strike="noStrike" cap="none" normalizeH="0" baseline="0" dirty="0" smtClean="0">
                <a:ln>
                  <a:noFill/>
                </a:ln>
                <a:solidFill>
                  <a:srgbClr val="222222"/>
                </a:solidFill>
                <a:effectLst/>
                <a:latin typeface="Calibri" pitchFamily="34" charset="0"/>
                <a:ea typeface="Times New Roman" pitchFamily="18" charset="0"/>
                <a:cs typeface="Times New Roman" pitchFamily="18" charset="0"/>
              </a:rPr>
              <a:t/>
            </a:r>
            <a:br>
              <a:rPr kumimoji="0" lang="ru-RU" sz="2000" b="1" i="0" u="none" strike="noStrike" cap="none" normalizeH="0" baseline="0" dirty="0" smtClean="0">
                <a:ln>
                  <a:noFill/>
                </a:ln>
                <a:solidFill>
                  <a:srgbClr val="222222"/>
                </a:solidFill>
                <a:effectLst/>
                <a:latin typeface="Calibri" pitchFamily="34" charset="0"/>
                <a:ea typeface="Times New Roman" pitchFamily="18" charset="0"/>
                <a:cs typeface="Times New Roman" pitchFamily="18" charset="0"/>
              </a:rPr>
            </a:br>
            <a:endParaRPr kumimoji="0" lang="ru-RU" sz="2000" b="1" i="0" u="none" strike="noStrike" cap="none" normalizeH="0" baseline="0" dirty="0" smtClean="0">
              <a:ln>
                <a:noFill/>
              </a:ln>
              <a:solidFill>
                <a:schemeClr val="tx1"/>
              </a:solidFill>
              <a:effectLst/>
              <a:latin typeface="Arial" pitchFamily="34" charset="0"/>
            </a:endParaRPr>
          </a:p>
        </p:txBody>
      </p:sp>
      <p:pic>
        <p:nvPicPr>
          <p:cNvPr id="5" name="Picture 3"/>
          <p:cNvPicPr>
            <a:picLocks noChangeAspect="1" noChangeArrowheads="1"/>
          </p:cNvPicPr>
          <p:nvPr/>
        </p:nvPicPr>
        <p:blipFill>
          <a:blip r:embed="rId3" cstate="print"/>
          <a:srcRect/>
          <a:stretch>
            <a:fillRect/>
          </a:stretch>
        </p:blipFill>
        <p:spPr bwMode="auto">
          <a:xfrm>
            <a:off x="857224" y="2786058"/>
            <a:ext cx="7500990" cy="3492649"/>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D:\міська рада\герб і прапор Бібрки\H1BIBRK0.jpg"/>
          <p:cNvPicPr>
            <a:picLocks noChangeAspect="1" noChangeArrowheads="1"/>
          </p:cNvPicPr>
          <p:nvPr/>
        </p:nvPicPr>
        <p:blipFill>
          <a:blip r:embed="rId2" cstate="print"/>
          <a:srcRect/>
          <a:stretch>
            <a:fillRect/>
          </a:stretch>
        </p:blipFill>
        <p:spPr bwMode="auto">
          <a:xfrm>
            <a:off x="0" y="0"/>
            <a:ext cx="857224" cy="1080224"/>
          </a:xfrm>
          <a:prstGeom prst="rect">
            <a:avLst/>
          </a:prstGeom>
          <a:noFill/>
        </p:spPr>
      </p:pic>
      <p:sp>
        <p:nvSpPr>
          <p:cNvPr id="5" name="Прямоугольник 4"/>
          <p:cNvSpPr/>
          <p:nvPr/>
        </p:nvSpPr>
        <p:spPr>
          <a:xfrm>
            <a:off x="3000364" y="214290"/>
            <a:ext cx="3147208" cy="461665"/>
          </a:xfrm>
          <a:prstGeom prst="rect">
            <a:avLst/>
          </a:prstGeom>
        </p:spPr>
        <p:txBody>
          <a:bodyPr wrap="none">
            <a:spAutoFit/>
          </a:bodyPr>
          <a:lstStyle/>
          <a:p>
            <a:pPr algn="ctr"/>
            <a:r>
              <a:rPr lang="uk-UA" sz="2400" b="1" dirty="0" smtClean="0">
                <a:cs typeface="Times New Roman" pitchFamily="18" charset="0"/>
              </a:rPr>
              <a:t>Спортивні досягнення</a:t>
            </a:r>
            <a:endParaRPr lang="ru-RU" sz="2400" dirty="0"/>
          </a:p>
        </p:txBody>
      </p:sp>
      <p:pic>
        <p:nvPicPr>
          <p:cNvPr id="288775" name="Picture 7"/>
          <p:cNvPicPr>
            <a:picLocks noChangeAspect="1" noChangeArrowheads="1"/>
          </p:cNvPicPr>
          <p:nvPr/>
        </p:nvPicPr>
        <p:blipFill>
          <a:blip r:embed="rId3" cstate="print"/>
          <a:srcRect/>
          <a:stretch>
            <a:fillRect/>
          </a:stretch>
        </p:blipFill>
        <p:spPr bwMode="auto">
          <a:xfrm>
            <a:off x="2071670" y="642918"/>
            <a:ext cx="6715171" cy="5036378"/>
          </a:xfrm>
          <a:prstGeom prst="rect">
            <a:avLst/>
          </a:prstGeom>
          <a:noFill/>
          <a:ln w="9525">
            <a:noFill/>
            <a:miter lim="800000"/>
            <a:headEnd/>
            <a:tailEnd/>
          </a:ln>
          <a:effectLst/>
        </p:spPr>
      </p:pic>
      <p:pic>
        <p:nvPicPr>
          <p:cNvPr id="12" name="Picture 5"/>
          <p:cNvPicPr>
            <a:picLocks noChangeAspect="1" noChangeArrowheads="1"/>
          </p:cNvPicPr>
          <p:nvPr/>
        </p:nvPicPr>
        <p:blipFill>
          <a:blip r:embed="rId4" cstate="print"/>
          <a:srcRect/>
          <a:stretch>
            <a:fillRect/>
          </a:stretch>
        </p:blipFill>
        <p:spPr bwMode="auto">
          <a:xfrm>
            <a:off x="142844" y="3571876"/>
            <a:ext cx="7258902" cy="2793254"/>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D:\міська рада\герб і прапор Бібрки\H1BIBRK0.jpg"/>
          <p:cNvPicPr>
            <a:picLocks noChangeAspect="1" noChangeArrowheads="1"/>
          </p:cNvPicPr>
          <p:nvPr/>
        </p:nvPicPr>
        <p:blipFill>
          <a:blip r:embed="rId2" cstate="print"/>
          <a:srcRect/>
          <a:stretch>
            <a:fillRect/>
          </a:stretch>
        </p:blipFill>
        <p:spPr bwMode="auto">
          <a:xfrm>
            <a:off x="0" y="0"/>
            <a:ext cx="857224" cy="1080224"/>
          </a:xfrm>
          <a:prstGeom prst="rect">
            <a:avLst/>
          </a:prstGeom>
          <a:noFill/>
        </p:spPr>
      </p:pic>
      <p:sp>
        <p:nvSpPr>
          <p:cNvPr id="3" name="Прямоугольник 2"/>
          <p:cNvSpPr/>
          <p:nvPr/>
        </p:nvSpPr>
        <p:spPr>
          <a:xfrm>
            <a:off x="3000364" y="214290"/>
            <a:ext cx="3147208" cy="461665"/>
          </a:xfrm>
          <a:prstGeom prst="rect">
            <a:avLst/>
          </a:prstGeom>
        </p:spPr>
        <p:txBody>
          <a:bodyPr wrap="none">
            <a:spAutoFit/>
          </a:bodyPr>
          <a:lstStyle/>
          <a:p>
            <a:pPr algn="ctr"/>
            <a:r>
              <a:rPr lang="uk-UA" sz="2400" b="1" dirty="0" smtClean="0">
                <a:cs typeface="Times New Roman" pitchFamily="18" charset="0"/>
              </a:rPr>
              <a:t>Спортивні досягнення</a:t>
            </a:r>
            <a:endParaRPr lang="ru-RU" sz="2400" dirty="0"/>
          </a:p>
        </p:txBody>
      </p:sp>
      <p:pic>
        <p:nvPicPr>
          <p:cNvPr id="6" name="Picture 2"/>
          <p:cNvPicPr>
            <a:picLocks noChangeAspect="1" noChangeArrowheads="1"/>
          </p:cNvPicPr>
          <p:nvPr/>
        </p:nvPicPr>
        <p:blipFill>
          <a:blip r:embed="rId3" cstate="print"/>
          <a:srcRect/>
          <a:stretch>
            <a:fillRect/>
          </a:stretch>
        </p:blipFill>
        <p:spPr bwMode="auto">
          <a:xfrm>
            <a:off x="1000100" y="3429000"/>
            <a:ext cx="7836845" cy="3017510"/>
          </a:xfrm>
          <a:prstGeom prst="rect">
            <a:avLst/>
          </a:prstGeom>
          <a:noFill/>
          <a:ln w="9525">
            <a:noFill/>
            <a:miter lim="800000"/>
            <a:headEnd/>
            <a:tailEnd/>
          </a:ln>
          <a:effectLst/>
        </p:spPr>
      </p:pic>
      <p:sp>
        <p:nvSpPr>
          <p:cNvPr id="7" name="Прямоугольник 6"/>
          <p:cNvSpPr/>
          <p:nvPr/>
        </p:nvSpPr>
        <p:spPr>
          <a:xfrm>
            <a:off x="357158" y="857233"/>
            <a:ext cx="8572560" cy="2462213"/>
          </a:xfrm>
          <a:prstGeom prst="rect">
            <a:avLst/>
          </a:prstGeom>
        </p:spPr>
        <p:txBody>
          <a:bodyPr wrap="square">
            <a:spAutoFit/>
          </a:bodyPr>
          <a:lstStyle/>
          <a:p>
            <a:r>
              <a:rPr lang="ru-RU" sz="2200" b="1" dirty="0" smtClean="0">
                <a:solidFill>
                  <a:srgbClr val="222222"/>
                </a:solidFill>
                <a:latin typeface="Calibri" pitchFamily="34" charset="0"/>
                <a:ea typeface="Times New Roman" pitchFamily="18" charset="0"/>
                <a:cs typeface="Times New Roman" pitchFamily="18" charset="0"/>
              </a:rPr>
              <a:t>У 2019 року за </a:t>
            </a:r>
            <a:r>
              <a:rPr lang="ru-RU" sz="2200" b="1" dirty="0" err="1" smtClean="0">
                <a:solidFill>
                  <a:srgbClr val="222222"/>
                </a:solidFill>
                <a:latin typeface="Calibri" pitchFamily="34" charset="0"/>
                <a:ea typeface="Times New Roman" pitchFamily="18" charset="0"/>
                <a:cs typeface="Times New Roman" pitchFamily="18" charset="0"/>
              </a:rPr>
              <a:t>ініціативи</a:t>
            </a:r>
            <a:r>
              <a:rPr lang="ru-RU" sz="2200" b="1" dirty="0" smtClean="0">
                <a:solidFill>
                  <a:srgbClr val="222222"/>
                </a:solidFill>
                <a:latin typeface="Calibri" pitchFamily="34" charset="0"/>
                <a:ea typeface="Times New Roman" pitchFamily="18" charset="0"/>
                <a:cs typeface="Times New Roman" pitchFamily="18" charset="0"/>
              </a:rPr>
              <a:t> ДФШ </a:t>
            </a:r>
            <a:r>
              <a:rPr lang="ru-RU" sz="2200" b="1" dirty="0" err="1" smtClean="0">
                <a:solidFill>
                  <a:srgbClr val="222222"/>
                </a:solidFill>
                <a:latin typeface="Calibri" pitchFamily="34" charset="0"/>
                <a:ea typeface="Times New Roman" pitchFamily="18" charset="0"/>
                <a:cs typeface="Times New Roman" pitchFamily="18" charset="0"/>
              </a:rPr>
              <a:t>Лідер</a:t>
            </a:r>
            <a:r>
              <a:rPr lang="ru-RU" sz="2200" b="1" dirty="0" smtClean="0">
                <a:solidFill>
                  <a:srgbClr val="222222"/>
                </a:solidFill>
                <a:latin typeface="Calibri" pitchFamily="34" charset="0"/>
                <a:ea typeface="Times New Roman" pitchFamily="18" charset="0"/>
                <a:cs typeface="Times New Roman" pitchFamily="18" charset="0"/>
              </a:rPr>
              <a:t> </a:t>
            </a:r>
            <a:r>
              <a:rPr lang="ru-RU" sz="2200" b="1" dirty="0" err="1" smtClean="0">
                <a:solidFill>
                  <a:srgbClr val="222222"/>
                </a:solidFill>
                <a:latin typeface="Calibri" pitchFamily="34" charset="0"/>
                <a:ea typeface="Times New Roman" pitchFamily="18" charset="0"/>
                <a:cs typeface="Times New Roman" pitchFamily="18" charset="0"/>
              </a:rPr>
              <a:t>було</a:t>
            </a:r>
            <a:r>
              <a:rPr lang="ru-RU" sz="2200" b="1" dirty="0" smtClean="0">
                <a:solidFill>
                  <a:srgbClr val="222222"/>
                </a:solidFill>
                <a:latin typeface="Calibri" pitchFamily="34" charset="0"/>
                <a:ea typeface="Times New Roman" pitchFamily="18" charset="0"/>
                <a:cs typeface="Times New Roman" pitchFamily="18" charset="0"/>
              </a:rPr>
              <a:t> проведено </a:t>
            </a:r>
            <a:r>
              <a:rPr lang="ru-RU" sz="2200" b="1" dirty="0" err="1" smtClean="0">
                <a:solidFill>
                  <a:srgbClr val="222222"/>
                </a:solidFill>
                <a:latin typeface="Calibri" pitchFamily="34" charset="0"/>
                <a:ea typeface="Times New Roman" pitchFamily="18" charset="0"/>
                <a:cs typeface="Times New Roman" pitchFamily="18" charset="0"/>
              </a:rPr>
              <a:t>весняний</a:t>
            </a:r>
            <a:r>
              <a:rPr lang="ru-RU" sz="2200" b="1" dirty="0" smtClean="0">
                <a:solidFill>
                  <a:srgbClr val="222222"/>
                </a:solidFill>
                <a:latin typeface="Calibri" pitchFamily="34" charset="0"/>
                <a:ea typeface="Times New Roman" pitchFamily="18" charset="0"/>
                <a:cs typeface="Times New Roman" pitchFamily="18" charset="0"/>
              </a:rPr>
              <a:t> та </a:t>
            </a:r>
            <a:r>
              <a:rPr lang="ru-RU" sz="2200" b="1" dirty="0" err="1" smtClean="0">
                <a:solidFill>
                  <a:srgbClr val="222222"/>
                </a:solidFill>
                <a:latin typeface="Calibri" pitchFamily="34" charset="0"/>
                <a:ea typeface="Times New Roman" pitchFamily="18" charset="0"/>
                <a:cs typeface="Times New Roman" pitchFamily="18" charset="0"/>
              </a:rPr>
              <a:t>осінній</a:t>
            </a:r>
            <a:r>
              <a:rPr lang="ru-RU" sz="2200" b="1" dirty="0" smtClean="0">
                <a:solidFill>
                  <a:srgbClr val="222222"/>
                </a:solidFill>
                <a:latin typeface="Calibri" pitchFamily="34" charset="0"/>
                <a:ea typeface="Times New Roman" pitchFamily="18" charset="0"/>
                <a:cs typeface="Times New Roman" pitchFamily="18" charset="0"/>
              </a:rPr>
              <a:t> кубок Бібрської ОТГ </a:t>
            </a:r>
            <a:r>
              <a:rPr lang="ru-RU" sz="2200" b="1" dirty="0" err="1" smtClean="0">
                <a:solidFill>
                  <a:srgbClr val="222222"/>
                </a:solidFill>
                <a:latin typeface="Calibri" pitchFamily="34" charset="0"/>
                <a:ea typeface="Times New Roman" pitchFamily="18" charset="0"/>
                <a:cs typeface="Times New Roman" pitchFamily="18" charset="0"/>
              </a:rPr>
              <a:t>серед</a:t>
            </a:r>
            <a:r>
              <a:rPr lang="ru-RU" sz="2200" b="1" dirty="0" smtClean="0">
                <a:solidFill>
                  <a:srgbClr val="222222"/>
                </a:solidFill>
                <a:latin typeface="Calibri" pitchFamily="34" charset="0"/>
                <a:ea typeface="Times New Roman" pitchFamily="18" charset="0"/>
                <a:cs typeface="Times New Roman" pitchFamily="18" charset="0"/>
              </a:rPr>
              <a:t> команд </a:t>
            </a:r>
            <a:r>
              <a:rPr lang="ru-RU" sz="2200" b="1" dirty="0" err="1" smtClean="0">
                <a:solidFill>
                  <a:srgbClr val="222222"/>
                </a:solidFill>
                <a:latin typeface="Calibri" pitchFamily="34" charset="0"/>
                <a:ea typeface="Times New Roman" pitchFamily="18" charset="0"/>
                <a:cs typeface="Times New Roman" pitchFamily="18" charset="0"/>
              </a:rPr>
              <a:t>шкільного</a:t>
            </a:r>
            <a:r>
              <a:rPr lang="ru-RU" sz="2200" b="1" dirty="0" smtClean="0">
                <a:solidFill>
                  <a:srgbClr val="222222"/>
                </a:solidFill>
                <a:latin typeface="Calibri" pitchFamily="34" charset="0"/>
                <a:ea typeface="Times New Roman" pitchFamily="18" charset="0"/>
                <a:cs typeface="Times New Roman" pitchFamily="18" charset="0"/>
              </a:rPr>
              <a:t> </a:t>
            </a:r>
            <a:r>
              <a:rPr lang="ru-RU" sz="2200" b="1" dirty="0" err="1" smtClean="0">
                <a:solidFill>
                  <a:srgbClr val="222222"/>
                </a:solidFill>
                <a:latin typeface="Calibri" pitchFamily="34" charset="0"/>
                <a:ea typeface="Times New Roman" pitchFamily="18" charset="0"/>
                <a:cs typeface="Times New Roman" pitchFamily="18" charset="0"/>
              </a:rPr>
              <a:t>віку</a:t>
            </a:r>
            <a:r>
              <a:rPr lang="ru-RU" sz="2200" b="1" dirty="0" smtClean="0">
                <a:solidFill>
                  <a:srgbClr val="222222"/>
                </a:solidFill>
                <a:latin typeface="Calibri" pitchFamily="34" charset="0"/>
                <a:ea typeface="Times New Roman" pitchFamily="18" charset="0"/>
                <a:cs typeface="Times New Roman" pitchFamily="18" charset="0"/>
              </a:rPr>
              <a:t>, </a:t>
            </a:r>
            <a:r>
              <a:rPr lang="ru-RU" sz="2200" b="1" dirty="0" err="1" smtClean="0">
                <a:solidFill>
                  <a:srgbClr val="222222"/>
                </a:solidFill>
                <a:latin typeface="Calibri" pitchFamily="34" charset="0"/>
                <a:ea typeface="Times New Roman" pitchFamily="18" charset="0"/>
                <a:cs typeface="Times New Roman" pitchFamily="18" charset="0"/>
              </a:rPr>
              <a:t>що</a:t>
            </a:r>
            <a:r>
              <a:rPr lang="ru-RU" sz="2200" b="1" dirty="0" smtClean="0">
                <a:solidFill>
                  <a:srgbClr val="222222"/>
                </a:solidFill>
                <a:latin typeface="Calibri" pitchFamily="34" charset="0"/>
                <a:ea typeface="Times New Roman" pitchFamily="18" charset="0"/>
                <a:cs typeface="Times New Roman" pitchFamily="18" charset="0"/>
              </a:rPr>
              <a:t> </a:t>
            </a:r>
            <a:r>
              <a:rPr lang="ru-RU" sz="2200" b="1" dirty="0" err="1" smtClean="0">
                <a:solidFill>
                  <a:srgbClr val="222222"/>
                </a:solidFill>
                <a:latin typeface="Calibri" pitchFamily="34" charset="0"/>
                <a:ea typeface="Times New Roman" pitchFamily="18" charset="0"/>
                <a:cs typeface="Times New Roman" pitchFamily="18" charset="0"/>
              </a:rPr>
              <a:t>представляють</a:t>
            </a:r>
            <a:r>
              <a:rPr lang="ru-RU" sz="2200" b="1" dirty="0" smtClean="0">
                <a:solidFill>
                  <a:srgbClr val="222222"/>
                </a:solidFill>
                <a:latin typeface="Calibri" pitchFamily="34" charset="0"/>
                <a:ea typeface="Times New Roman" pitchFamily="18" charset="0"/>
                <a:cs typeface="Times New Roman" pitchFamily="18" charset="0"/>
              </a:rPr>
              <a:t> </a:t>
            </a:r>
            <a:r>
              <a:rPr lang="ru-RU" sz="2200" b="1" dirty="0" err="1" smtClean="0">
                <a:solidFill>
                  <a:srgbClr val="222222"/>
                </a:solidFill>
                <a:latin typeface="Calibri" pitchFamily="34" charset="0"/>
                <a:ea typeface="Times New Roman" pitchFamily="18" charset="0"/>
                <a:cs typeface="Times New Roman" pitchFamily="18" charset="0"/>
              </a:rPr>
              <a:t>усі</a:t>
            </a:r>
            <a:r>
              <a:rPr lang="ru-RU" sz="2200" b="1" dirty="0" smtClean="0">
                <a:solidFill>
                  <a:srgbClr val="222222"/>
                </a:solidFill>
                <a:latin typeface="Calibri" pitchFamily="34" charset="0"/>
                <a:ea typeface="Times New Roman" pitchFamily="18" charset="0"/>
                <a:cs typeface="Times New Roman" pitchFamily="18" charset="0"/>
              </a:rPr>
              <a:t> </a:t>
            </a:r>
            <a:r>
              <a:rPr lang="ru-RU" sz="2200" b="1" dirty="0" err="1" smtClean="0">
                <a:solidFill>
                  <a:srgbClr val="222222"/>
                </a:solidFill>
                <a:latin typeface="Calibri" pitchFamily="34" charset="0"/>
                <a:ea typeface="Times New Roman" pitchFamily="18" charset="0"/>
                <a:cs typeface="Times New Roman" pitchFamily="18" charset="0"/>
              </a:rPr>
              <a:t>школи</a:t>
            </a:r>
            <a:r>
              <a:rPr lang="ru-RU" sz="2200" b="1" dirty="0" smtClean="0">
                <a:solidFill>
                  <a:srgbClr val="222222"/>
                </a:solidFill>
                <a:latin typeface="Calibri" pitchFamily="34" charset="0"/>
                <a:ea typeface="Times New Roman" pitchFamily="18" charset="0"/>
                <a:cs typeface="Times New Roman" pitchFamily="18" charset="0"/>
              </a:rPr>
              <a:t> </a:t>
            </a:r>
            <a:r>
              <a:rPr lang="ru-RU" sz="2200" b="1" dirty="0" err="1" smtClean="0">
                <a:solidFill>
                  <a:srgbClr val="222222"/>
                </a:solidFill>
                <a:latin typeface="Calibri" pitchFamily="34" charset="0"/>
                <a:ea typeface="Times New Roman" pitchFamily="18" charset="0"/>
                <a:cs typeface="Times New Roman" pitchFamily="18" charset="0"/>
              </a:rPr>
              <a:t>нашої</a:t>
            </a:r>
            <a:r>
              <a:rPr lang="ru-RU" sz="2200" b="1" dirty="0" smtClean="0">
                <a:solidFill>
                  <a:srgbClr val="222222"/>
                </a:solidFill>
                <a:latin typeface="Calibri" pitchFamily="34" charset="0"/>
                <a:ea typeface="Times New Roman" pitchFamily="18" charset="0"/>
                <a:cs typeface="Times New Roman" pitchFamily="18" charset="0"/>
              </a:rPr>
              <a:t> </a:t>
            </a:r>
            <a:r>
              <a:rPr lang="ru-RU" sz="2200" b="1" dirty="0" err="1" smtClean="0">
                <a:solidFill>
                  <a:srgbClr val="222222"/>
                </a:solidFill>
                <a:latin typeface="Calibri" pitchFamily="34" charset="0"/>
                <a:ea typeface="Times New Roman" pitchFamily="18" charset="0"/>
                <a:cs typeface="Times New Roman" pitchFamily="18" charset="0"/>
              </a:rPr>
              <a:t>громади</a:t>
            </a:r>
            <a:r>
              <a:rPr lang="ru-RU" sz="2200" b="1" dirty="0" smtClean="0">
                <a:solidFill>
                  <a:srgbClr val="222222"/>
                </a:solidFill>
                <a:latin typeface="Calibri" pitchFamily="34" charset="0"/>
                <a:ea typeface="Times New Roman" pitchFamily="18" charset="0"/>
                <a:cs typeface="Times New Roman" pitchFamily="18" charset="0"/>
              </a:rPr>
              <a:t>, </a:t>
            </a:r>
            <a:r>
              <a:rPr lang="ru-RU" sz="2200" b="1" dirty="0" err="1" smtClean="0">
                <a:solidFill>
                  <a:srgbClr val="222222"/>
                </a:solidFill>
                <a:latin typeface="Calibri" pitchFamily="34" charset="0"/>
                <a:ea typeface="Times New Roman" pitchFamily="18" charset="0"/>
                <a:cs typeface="Times New Roman" pitchFamily="18" charset="0"/>
              </a:rPr>
              <a:t>також</a:t>
            </a:r>
            <a:r>
              <a:rPr lang="ru-RU" sz="2200" b="1" dirty="0" smtClean="0">
                <a:solidFill>
                  <a:srgbClr val="222222"/>
                </a:solidFill>
                <a:latin typeface="Calibri" pitchFamily="34" charset="0"/>
                <a:ea typeface="Times New Roman" pitchFamily="18" charset="0"/>
                <a:cs typeface="Times New Roman" pitchFamily="18" charset="0"/>
              </a:rPr>
              <a:t> </a:t>
            </a:r>
            <a:r>
              <a:rPr lang="ru-RU" sz="2200" b="1" dirty="0" err="1" smtClean="0">
                <a:solidFill>
                  <a:srgbClr val="222222"/>
                </a:solidFill>
                <a:latin typeface="Calibri" pitchFamily="34" charset="0"/>
                <a:ea typeface="Times New Roman" pitchFamily="18" charset="0"/>
                <a:cs typeface="Times New Roman" pitchFamily="18" charset="0"/>
              </a:rPr>
              <a:t>серед</a:t>
            </a:r>
            <a:r>
              <a:rPr lang="ru-RU" sz="2200" b="1" dirty="0" smtClean="0">
                <a:solidFill>
                  <a:srgbClr val="222222"/>
                </a:solidFill>
                <a:latin typeface="Calibri" pitchFamily="34" charset="0"/>
                <a:ea typeface="Times New Roman" pitchFamily="18" charset="0"/>
                <a:cs typeface="Times New Roman" pitchFamily="18" charset="0"/>
              </a:rPr>
              <a:t> </a:t>
            </a:r>
            <a:r>
              <a:rPr lang="ru-RU" sz="2200" b="1" dirty="0" err="1" smtClean="0">
                <a:solidFill>
                  <a:srgbClr val="222222"/>
                </a:solidFill>
                <a:latin typeface="Calibri" pitchFamily="34" charset="0"/>
                <a:ea typeface="Times New Roman" pitchFamily="18" charset="0"/>
                <a:cs typeface="Times New Roman" pitchFamily="18" charset="0"/>
              </a:rPr>
              <a:t>учасників</a:t>
            </a:r>
            <a:r>
              <a:rPr lang="ru-RU" sz="2200" b="1" dirty="0" smtClean="0">
                <a:solidFill>
                  <a:srgbClr val="222222"/>
                </a:solidFill>
                <a:latin typeface="Calibri" pitchFamily="34" charset="0"/>
                <a:ea typeface="Times New Roman" pitchFamily="18" charset="0"/>
                <a:cs typeface="Times New Roman" pitchFamily="18" charset="0"/>
              </a:rPr>
              <a:t> </a:t>
            </a:r>
            <a:r>
              <a:rPr lang="ru-RU" sz="2200" b="1" dirty="0" err="1" smtClean="0">
                <a:solidFill>
                  <a:srgbClr val="222222"/>
                </a:solidFill>
                <a:latin typeface="Calibri" pitchFamily="34" charset="0"/>
                <a:ea typeface="Times New Roman" pitchFamily="18" charset="0"/>
                <a:cs typeface="Times New Roman" pitchFamily="18" charset="0"/>
              </a:rPr>
              <a:t>були</a:t>
            </a:r>
            <a:r>
              <a:rPr lang="ru-RU" sz="2200" b="1" dirty="0" smtClean="0">
                <a:solidFill>
                  <a:srgbClr val="222222"/>
                </a:solidFill>
                <a:latin typeface="Calibri" pitchFamily="34" charset="0"/>
                <a:ea typeface="Times New Roman" pitchFamily="18" charset="0"/>
                <a:cs typeface="Times New Roman" pitchFamily="18" charset="0"/>
              </a:rPr>
              <a:t> </a:t>
            </a:r>
            <a:r>
              <a:rPr lang="ru-RU" sz="2200" b="1" dirty="0" err="1" smtClean="0">
                <a:solidFill>
                  <a:srgbClr val="222222"/>
                </a:solidFill>
                <a:latin typeface="Calibri" pitchFamily="34" charset="0"/>
                <a:ea typeface="Times New Roman" pitchFamily="18" charset="0"/>
                <a:cs typeface="Times New Roman" pitchFamily="18" charset="0"/>
              </a:rPr>
              <a:t>команди</a:t>
            </a:r>
            <a:r>
              <a:rPr lang="ru-RU" sz="2200" b="1" dirty="0" smtClean="0">
                <a:solidFill>
                  <a:srgbClr val="222222"/>
                </a:solidFill>
                <a:latin typeface="Calibri" pitchFamily="34" charset="0"/>
                <a:ea typeface="Times New Roman" pitchFamily="18" charset="0"/>
                <a:cs typeface="Times New Roman" pitchFamily="18" charset="0"/>
              </a:rPr>
              <a:t> </a:t>
            </a:r>
            <a:r>
              <a:rPr lang="ru-RU" sz="2200" b="1" dirty="0" err="1" smtClean="0">
                <a:solidFill>
                  <a:srgbClr val="222222"/>
                </a:solidFill>
                <a:latin typeface="Calibri" pitchFamily="34" charset="0"/>
                <a:ea typeface="Times New Roman" pitchFamily="18" charset="0"/>
                <a:cs typeface="Times New Roman" pitchFamily="18" charset="0"/>
              </a:rPr>
              <a:t>з</a:t>
            </a:r>
            <a:r>
              <a:rPr lang="ru-RU" sz="2200" b="1" dirty="0" smtClean="0">
                <a:solidFill>
                  <a:srgbClr val="222222"/>
                </a:solidFill>
                <a:latin typeface="Calibri" pitchFamily="34" charset="0"/>
                <a:ea typeface="Times New Roman" pitchFamily="18" charset="0"/>
                <a:cs typeface="Times New Roman" pitchFamily="18" charset="0"/>
              </a:rPr>
              <a:t> м. </a:t>
            </a:r>
            <a:r>
              <a:rPr lang="ru-RU" sz="2200" b="1" dirty="0" err="1" smtClean="0">
                <a:solidFill>
                  <a:srgbClr val="222222"/>
                </a:solidFill>
                <a:latin typeface="Calibri" pitchFamily="34" charset="0"/>
                <a:ea typeface="Times New Roman" pitchFamily="18" charset="0"/>
                <a:cs typeface="Times New Roman" pitchFamily="18" charset="0"/>
              </a:rPr>
              <a:t>Перемишляни</a:t>
            </a:r>
            <a:r>
              <a:rPr lang="ru-RU" sz="2200" b="1" dirty="0" smtClean="0">
                <a:solidFill>
                  <a:srgbClr val="222222"/>
                </a:solidFill>
                <a:latin typeface="Calibri" pitchFamily="34" charset="0"/>
                <a:ea typeface="Times New Roman" pitchFamily="18" charset="0"/>
                <a:cs typeface="Times New Roman" pitchFamily="18" charset="0"/>
              </a:rPr>
              <a:t> та с. Звенигорода. </a:t>
            </a:r>
            <a:r>
              <a:rPr lang="ru-RU" sz="2200" b="1" dirty="0" err="1" smtClean="0">
                <a:solidFill>
                  <a:srgbClr val="222222"/>
                </a:solidFill>
                <a:latin typeface="Calibri" pitchFamily="34" charset="0"/>
                <a:ea typeface="Times New Roman" pitchFamily="18" charset="0"/>
                <a:cs typeface="Times New Roman" pitchFamily="18" charset="0"/>
              </a:rPr>
              <a:t>Влітку</a:t>
            </a:r>
            <a:r>
              <a:rPr lang="ru-RU" sz="2200" b="1" dirty="0" smtClean="0">
                <a:solidFill>
                  <a:srgbClr val="222222"/>
                </a:solidFill>
                <a:latin typeface="Calibri" pitchFamily="34" charset="0"/>
                <a:ea typeface="Times New Roman" pitchFamily="18" charset="0"/>
                <a:cs typeface="Times New Roman" pitchFamily="18" charset="0"/>
              </a:rPr>
              <a:t> </a:t>
            </a:r>
            <a:r>
              <a:rPr lang="ru-RU" sz="2200" b="1" dirty="0" err="1" smtClean="0">
                <a:solidFill>
                  <a:srgbClr val="222222"/>
                </a:solidFill>
                <a:latin typeface="Calibri" pitchFamily="34" charset="0"/>
                <a:ea typeface="Times New Roman" pitchFamily="18" charset="0"/>
                <a:cs typeface="Times New Roman" pitchFamily="18" charset="0"/>
              </a:rPr>
              <a:t>був</a:t>
            </a:r>
            <a:r>
              <a:rPr lang="ru-RU" sz="2200" b="1" dirty="0" smtClean="0">
                <a:solidFill>
                  <a:srgbClr val="222222"/>
                </a:solidFill>
                <a:latin typeface="Calibri" pitchFamily="34" charset="0"/>
                <a:ea typeface="Times New Roman" pitchFamily="18" charset="0"/>
                <a:cs typeface="Times New Roman" pitchFamily="18" charset="0"/>
              </a:rPr>
              <a:t> проведений </a:t>
            </a:r>
            <a:r>
              <a:rPr lang="ru-RU" sz="2200" b="1" dirty="0" err="1" smtClean="0">
                <a:solidFill>
                  <a:srgbClr val="222222"/>
                </a:solidFill>
                <a:latin typeface="Calibri" pitchFamily="34" charset="0"/>
                <a:ea typeface="Times New Roman" pitchFamily="18" charset="0"/>
                <a:cs typeface="Times New Roman" pitchFamily="18" charset="0"/>
              </a:rPr>
              <a:t>міжнародний</a:t>
            </a:r>
            <a:r>
              <a:rPr lang="ru-RU" sz="2200" b="1" dirty="0" smtClean="0">
                <a:solidFill>
                  <a:srgbClr val="222222"/>
                </a:solidFill>
                <a:latin typeface="Calibri" pitchFamily="34" charset="0"/>
                <a:ea typeface="Times New Roman" pitchFamily="18" charset="0"/>
                <a:cs typeface="Times New Roman" pitchFamily="18" charset="0"/>
              </a:rPr>
              <a:t> дитячий </a:t>
            </a:r>
            <a:r>
              <a:rPr lang="ru-RU" sz="2200" b="1" dirty="0" err="1" smtClean="0">
                <a:solidFill>
                  <a:srgbClr val="222222"/>
                </a:solidFill>
                <a:latin typeface="Calibri" pitchFamily="34" charset="0"/>
                <a:ea typeface="Times New Roman" pitchFamily="18" charset="0"/>
                <a:cs typeface="Times New Roman" pitchFamily="18" charset="0"/>
              </a:rPr>
              <a:t>турнір</a:t>
            </a:r>
            <a:r>
              <a:rPr lang="ru-RU" sz="2200" b="1" dirty="0" smtClean="0">
                <a:solidFill>
                  <a:srgbClr val="222222"/>
                </a:solidFill>
                <a:latin typeface="Calibri" pitchFamily="34" charset="0"/>
                <a:ea typeface="Times New Roman" pitchFamily="18" charset="0"/>
                <a:cs typeface="Times New Roman" pitchFamily="18" charset="0"/>
              </a:rPr>
              <a:t> BIBRKA CUP 2019, де </a:t>
            </a:r>
            <a:r>
              <a:rPr lang="ru-RU" sz="2200" b="1" dirty="0" err="1" smtClean="0">
                <a:solidFill>
                  <a:srgbClr val="222222"/>
                </a:solidFill>
                <a:latin typeface="Calibri" pitchFamily="34" charset="0"/>
                <a:ea typeface="Times New Roman" pitchFamily="18" charset="0"/>
                <a:cs typeface="Times New Roman" pitchFamily="18" charset="0"/>
              </a:rPr>
              <a:t>були</a:t>
            </a:r>
            <a:r>
              <a:rPr lang="ru-RU" sz="2200" b="1" dirty="0" smtClean="0">
                <a:solidFill>
                  <a:srgbClr val="222222"/>
                </a:solidFill>
                <a:latin typeface="Calibri" pitchFamily="34" charset="0"/>
                <a:ea typeface="Times New Roman" pitchFamily="18" charset="0"/>
                <a:cs typeface="Times New Roman" pitchFamily="18" charset="0"/>
              </a:rPr>
              <a:t> </a:t>
            </a:r>
            <a:r>
              <a:rPr lang="ru-RU" sz="2200" b="1" dirty="0" err="1" smtClean="0">
                <a:solidFill>
                  <a:srgbClr val="222222"/>
                </a:solidFill>
                <a:latin typeface="Calibri" pitchFamily="34" charset="0"/>
                <a:ea typeface="Times New Roman" pitchFamily="18" charset="0"/>
                <a:cs typeface="Times New Roman" pitchFamily="18" charset="0"/>
              </a:rPr>
              <a:t>представлені</a:t>
            </a:r>
            <a:r>
              <a:rPr lang="ru-RU" sz="2200" b="1" dirty="0" smtClean="0">
                <a:solidFill>
                  <a:srgbClr val="222222"/>
                </a:solidFill>
                <a:latin typeface="Calibri" pitchFamily="34" charset="0"/>
                <a:ea typeface="Times New Roman" pitchFamily="18" charset="0"/>
                <a:cs typeface="Times New Roman" pitchFamily="18" charset="0"/>
              </a:rPr>
              <a:t> </a:t>
            </a:r>
            <a:r>
              <a:rPr lang="ru-RU" sz="2200" b="1" dirty="0" err="1" smtClean="0">
                <a:solidFill>
                  <a:srgbClr val="222222"/>
                </a:solidFill>
                <a:latin typeface="Calibri" pitchFamily="34" charset="0"/>
                <a:ea typeface="Times New Roman" pitchFamily="18" charset="0"/>
                <a:cs typeface="Times New Roman" pitchFamily="18" charset="0"/>
              </a:rPr>
              <a:t>команди</a:t>
            </a:r>
            <a:r>
              <a:rPr lang="ru-RU" sz="2200" b="1" dirty="0" smtClean="0">
                <a:solidFill>
                  <a:srgbClr val="222222"/>
                </a:solidFill>
                <a:latin typeface="Calibri" pitchFamily="34" charset="0"/>
                <a:ea typeface="Times New Roman" pitchFamily="18" charset="0"/>
                <a:cs typeface="Times New Roman" pitchFamily="18" charset="0"/>
              </a:rPr>
              <a:t> </a:t>
            </a:r>
            <a:r>
              <a:rPr lang="ru-RU" sz="2200" b="1" dirty="0" err="1" smtClean="0">
                <a:solidFill>
                  <a:srgbClr val="222222"/>
                </a:solidFill>
                <a:latin typeface="Calibri" pitchFamily="34" charset="0"/>
                <a:ea typeface="Times New Roman" pitchFamily="18" charset="0"/>
                <a:cs typeface="Times New Roman" pitchFamily="18" charset="0"/>
              </a:rPr>
              <a:t>з</a:t>
            </a:r>
            <a:r>
              <a:rPr lang="ru-RU" sz="2200" b="1" dirty="0" smtClean="0">
                <a:solidFill>
                  <a:srgbClr val="222222"/>
                </a:solidFill>
                <a:latin typeface="Calibri" pitchFamily="34" charset="0"/>
                <a:ea typeface="Times New Roman" pitchFamily="18" charset="0"/>
                <a:cs typeface="Times New Roman" pitchFamily="18" charset="0"/>
              </a:rPr>
              <a:t> м. Львова та м. </a:t>
            </a:r>
            <a:r>
              <a:rPr lang="ru-RU" sz="2200" b="1" dirty="0" err="1" smtClean="0">
                <a:solidFill>
                  <a:srgbClr val="222222"/>
                </a:solidFill>
                <a:latin typeface="Calibri" pitchFamily="34" charset="0"/>
                <a:ea typeface="Times New Roman" pitchFamily="18" charset="0"/>
                <a:cs typeface="Times New Roman" pitchFamily="18" charset="0"/>
              </a:rPr>
              <a:t>Івано-Франківськ</a:t>
            </a:r>
            <a:r>
              <a:rPr lang="ru-RU" sz="2200" b="1" dirty="0" smtClean="0">
                <a:solidFill>
                  <a:srgbClr val="222222"/>
                </a:solidFill>
                <a:latin typeface="Calibri" pitchFamily="34" charset="0"/>
                <a:ea typeface="Times New Roman" pitchFamily="18" charset="0"/>
                <a:cs typeface="Times New Roman" pitchFamily="18" charset="0"/>
              </a:rPr>
              <a:t>, а </a:t>
            </a:r>
            <a:r>
              <a:rPr lang="ru-RU" sz="2200" b="1" dirty="0" err="1" smtClean="0">
                <a:solidFill>
                  <a:srgbClr val="222222"/>
                </a:solidFill>
                <a:latin typeface="Calibri" pitchFamily="34" charset="0"/>
                <a:ea typeface="Times New Roman" pitchFamily="18" charset="0"/>
                <a:cs typeface="Times New Roman" pitchFamily="18" charset="0"/>
              </a:rPr>
              <a:t>також</a:t>
            </a:r>
            <a:r>
              <a:rPr lang="ru-RU" sz="2200" b="1" dirty="0" smtClean="0">
                <a:solidFill>
                  <a:srgbClr val="222222"/>
                </a:solidFill>
                <a:latin typeface="Calibri" pitchFamily="34" charset="0"/>
                <a:ea typeface="Times New Roman" pitchFamily="18" charset="0"/>
                <a:cs typeface="Times New Roman" pitchFamily="18" charset="0"/>
              </a:rPr>
              <a:t> </a:t>
            </a:r>
            <a:r>
              <a:rPr lang="ru-RU" sz="2200" b="1" dirty="0" err="1" smtClean="0">
                <a:solidFill>
                  <a:srgbClr val="222222"/>
                </a:solidFill>
                <a:latin typeface="Calibri" pitchFamily="34" charset="0"/>
                <a:ea typeface="Times New Roman" pitchFamily="18" charset="0"/>
                <a:cs typeface="Times New Roman" pitchFamily="18" charset="0"/>
              </a:rPr>
              <a:t>гості</a:t>
            </a:r>
            <a:r>
              <a:rPr lang="ru-RU" sz="2200" b="1" dirty="0" smtClean="0">
                <a:solidFill>
                  <a:srgbClr val="222222"/>
                </a:solidFill>
                <a:latin typeface="Calibri" pitchFamily="34" charset="0"/>
                <a:ea typeface="Times New Roman" pitchFamily="18" charset="0"/>
                <a:cs typeface="Times New Roman" pitchFamily="18" charset="0"/>
              </a:rPr>
              <a:t> </a:t>
            </a:r>
            <a:r>
              <a:rPr lang="ru-RU" sz="2200" b="1" dirty="0" err="1" smtClean="0">
                <a:solidFill>
                  <a:srgbClr val="222222"/>
                </a:solidFill>
                <a:latin typeface="Calibri" pitchFamily="34" charset="0"/>
                <a:ea typeface="Times New Roman" pitchFamily="18" charset="0"/>
                <a:cs typeface="Times New Roman" pitchFamily="18" charset="0"/>
              </a:rPr>
              <a:t>зі</a:t>
            </a:r>
            <a:r>
              <a:rPr lang="ru-RU" sz="2200" b="1" dirty="0" smtClean="0">
                <a:solidFill>
                  <a:srgbClr val="222222"/>
                </a:solidFill>
                <a:latin typeface="Calibri" pitchFamily="34" charset="0"/>
                <a:ea typeface="Times New Roman" pitchFamily="18" charset="0"/>
                <a:cs typeface="Times New Roman" pitchFamily="18" charset="0"/>
              </a:rPr>
              <a:t> </a:t>
            </a:r>
            <a:r>
              <a:rPr lang="ru-RU" sz="2200" b="1" dirty="0" err="1" smtClean="0">
                <a:solidFill>
                  <a:srgbClr val="222222"/>
                </a:solidFill>
                <a:latin typeface="Calibri" pitchFamily="34" charset="0"/>
                <a:ea typeface="Times New Roman" pitchFamily="18" charset="0"/>
                <a:cs typeface="Times New Roman" pitchFamily="18" charset="0"/>
              </a:rPr>
              <a:t>Сполучених</a:t>
            </a:r>
            <a:r>
              <a:rPr lang="ru-RU" sz="2200" b="1" dirty="0" smtClean="0">
                <a:solidFill>
                  <a:srgbClr val="222222"/>
                </a:solidFill>
                <a:latin typeface="Calibri" pitchFamily="34" charset="0"/>
                <a:ea typeface="Times New Roman" pitchFamily="18" charset="0"/>
                <a:cs typeface="Times New Roman" pitchFamily="18" charset="0"/>
              </a:rPr>
              <a:t> </a:t>
            </a:r>
            <a:r>
              <a:rPr lang="ru-RU" sz="2200" b="1" dirty="0" err="1" smtClean="0">
                <a:solidFill>
                  <a:srgbClr val="222222"/>
                </a:solidFill>
                <a:latin typeface="Calibri" pitchFamily="34" charset="0"/>
                <a:ea typeface="Times New Roman" pitchFamily="18" charset="0"/>
                <a:cs typeface="Times New Roman" pitchFamily="18" charset="0"/>
              </a:rPr>
              <a:t>Штатів</a:t>
            </a:r>
            <a:r>
              <a:rPr lang="ru-RU" sz="2200" b="1" dirty="0" smtClean="0">
                <a:solidFill>
                  <a:srgbClr val="222222"/>
                </a:solidFill>
                <a:latin typeface="Calibri" pitchFamily="34" charset="0"/>
                <a:ea typeface="Times New Roman" pitchFamily="18" charset="0"/>
                <a:cs typeface="Times New Roman" pitchFamily="18" charset="0"/>
              </a:rPr>
              <a:t> Америки FC CONNECTION </a:t>
            </a:r>
            <a:r>
              <a:rPr lang="ru-RU" sz="2200" b="1" dirty="0" err="1" smtClean="0">
                <a:solidFill>
                  <a:srgbClr val="222222"/>
                </a:solidFill>
                <a:latin typeface="Calibri" pitchFamily="34" charset="0"/>
                <a:ea typeface="Times New Roman" pitchFamily="18" charset="0"/>
                <a:cs typeface="Times New Roman" pitchFamily="18" charset="0"/>
              </a:rPr>
              <a:t>з</a:t>
            </a:r>
            <a:r>
              <a:rPr lang="ru-RU" sz="2200" b="1" dirty="0" smtClean="0">
                <a:solidFill>
                  <a:srgbClr val="222222"/>
                </a:solidFill>
                <a:latin typeface="Calibri" pitchFamily="34" charset="0"/>
                <a:ea typeface="Times New Roman" pitchFamily="18" charset="0"/>
                <a:cs typeface="Times New Roman" pitchFamily="18" charset="0"/>
              </a:rPr>
              <a:t> м. Чикаго.</a:t>
            </a:r>
            <a:endParaRPr lang="ru-RU" sz="2200" dirty="0"/>
          </a:p>
        </p:txBody>
      </p:sp>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428596" y="785794"/>
            <a:ext cx="4429156" cy="2062103"/>
          </a:xfrm>
          <a:prstGeom prst="rect">
            <a:avLst/>
          </a:prstGeom>
        </p:spPr>
        <p:txBody>
          <a:bodyPr wrap="square">
            <a:spAutoFit/>
          </a:bodyPr>
          <a:lstStyle/>
          <a:p>
            <a:r>
              <a:rPr lang="ru-RU" b="1" dirty="0" smtClean="0">
                <a:solidFill>
                  <a:srgbClr val="222222"/>
                </a:solidFill>
                <a:latin typeface="Calibri" pitchFamily="34" charset="0"/>
                <a:ea typeface="Times New Roman" pitchFamily="18" charset="0"/>
                <a:cs typeface="Times New Roman" pitchFamily="18" charset="0"/>
              </a:rPr>
              <a:t/>
            </a:r>
            <a:br>
              <a:rPr lang="ru-RU" b="1" dirty="0" smtClean="0">
                <a:solidFill>
                  <a:srgbClr val="222222"/>
                </a:solidFill>
                <a:latin typeface="Calibri" pitchFamily="34" charset="0"/>
                <a:ea typeface="Times New Roman" pitchFamily="18" charset="0"/>
                <a:cs typeface="Times New Roman" pitchFamily="18" charset="0"/>
              </a:rPr>
            </a:br>
            <a:r>
              <a:rPr lang="ru-RU" sz="2200" b="1" dirty="0" err="1" smtClean="0">
                <a:solidFill>
                  <a:srgbClr val="222222"/>
                </a:solidFill>
                <a:latin typeface="Calibri" pitchFamily="34" charset="0"/>
                <a:ea typeface="Times New Roman" pitchFamily="18" charset="0"/>
                <a:cs typeface="Times New Roman" pitchFamily="18" charset="0"/>
              </a:rPr>
              <a:t>Також</a:t>
            </a:r>
            <a:r>
              <a:rPr lang="ru-RU" sz="2200" b="1" dirty="0" smtClean="0">
                <a:solidFill>
                  <a:srgbClr val="222222"/>
                </a:solidFill>
                <a:latin typeface="Calibri" pitchFamily="34" charset="0"/>
                <a:ea typeface="Times New Roman" pitchFamily="18" charset="0"/>
                <a:cs typeface="Times New Roman" pitchFamily="18" charset="0"/>
              </a:rPr>
              <a:t> </a:t>
            </a:r>
            <a:r>
              <a:rPr lang="ru-RU" sz="2200" b="1" dirty="0" err="1" smtClean="0">
                <a:solidFill>
                  <a:srgbClr val="222222"/>
                </a:solidFill>
                <a:latin typeface="Calibri" pitchFamily="34" charset="0"/>
                <a:ea typeface="Times New Roman" pitchFamily="18" charset="0"/>
                <a:cs typeface="Times New Roman" pitchFamily="18" charset="0"/>
              </a:rPr>
              <a:t>діти</a:t>
            </a:r>
            <a:r>
              <a:rPr lang="ru-RU" sz="2200" b="1" dirty="0" smtClean="0">
                <a:solidFill>
                  <a:srgbClr val="222222"/>
                </a:solidFill>
                <a:latin typeface="Calibri" pitchFamily="34" charset="0"/>
                <a:ea typeface="Times New Roman" pitchFamily="18" charset="0"/>
                <a:cs typeface="Times New Roman" pitchFamily="18" charset="0"/>
              </a:rPr>
              <a:t> </a:t>
            </a:r>
            <a:r>
              <a:rPr lang="ru-RU" sz="2200" b="1" dirty="0" err="1" smtClean="0">
                <a:solidFill>
                  <a:srgbClr val="222222"/>
                </a:solidFill>
                <a:latin typeface="Calibri" pitchFamily="34" charset="0"/>
                <a:ea typeface="Times New Roman" pitchFamily="18" charset="0"/>
                <a:cs typeface="Times New Roman" pitchFamily="18" charset="0"/>
              </a:rPr>
              <a:t>з</a:t>
            </a:r>
            <a:r>
              <a:rPr lang="ru-RU" sz="2200" b="1" dirty="0" smtClean="0">
                <a:solidFill>
                  <a:srgbClr val="222222"/>
                </a:solidFill>
                <a:latin typeface="Calibri" pitchFamily="34" charset="0"/>
                <a:ea typeface="Times New Roman" pitchFamily="18" charset="0"/>
                <a:cs typeface="Times New Roman" pitchFamily="18" charset="0"/>
              </a:rPr>
              <a:t> </a:t>
            </a:r>
            <a:r>
              <a:rPr lang="ru-RU" sz="2200" b="1" dirty="0" err="1" smtClean="0">
                <a:solidFill>
                  <a:srgbClr val="222222"/>
                </a:solidFill>
                <a:latin typeface="Calibri" pitchFamily="34" charset="0"/>
                <a:ea typeface="Times New Roman" pitchFamily="18" charset="0"/>
                <a:cs typeface="Times New Roman" pitchFamily="18" charset="0"/>
              </a:rPr>
              <a:t>нашої</a:t>
            </a:r>
            <a:r>
              <a:rPr lang="ru-RU" sz="2200" b="1" dirty="0" smtClean="0">
                <a:solidFill>
                  <a:srgbClr val="222222"/>
                </a:solidFill>
                <a:latin typeface="Calibri" pitchFamily="34" charset="0"/>
                <a:ea typeface="Times New Roman" pitchFamily="18" charset="0"/>
                <a:cs typeface="Times New Roman" pitchFamily="18" charset="0"/>
              </a:rPr>
              <a:t> </a:t>
            </a:r>
            <a:r>
              <a:rPr lang="ru-RU" sz="2200" b="1" dirty="0" err="1" smtClean="0">
                <a:solidFill>
                  <a:srgbClr val="222222"/>
                </a:solidFill>
                <a:latin typeface="Calibri" pitchFamily="34" charset="0"/>
                <a:ea typeface="Times New Roman" pitchFamily="18" charset="0"/>
                <a:cs typeface="Times New Roman" pitchFamily="18" charset="0"/>
              </a:rPr>
              <a:t>громади</a:t>
            </a:r>
            <a:r>
              <a:rPr lang="ru-RU" sz="2200" b="1" dirty="0" smtClean="0">
                <a:solidFill>
                  <a:srgbClr val="222222"/>
                </a:solidFill>
                <a:latin typeface="Calibri" pitchFamily="34" charset="0"/>
                <a:ea typeface="Times New Roman" pitchFamily="18" charset="0"/>
                <a:cs typeface="Times New Roman" pitchFamily="18" charset="0"/>
              </a:rPr>
              <a:t> 3-ма командами </a:t>
            </a:r>
            <a:r>
              <a:rPr lang="ru-RU" sz="2200" b="1" dirty="0" err="1" smtClean="0">
                <a:solidFill>
                  <a:srgbClr val="222222"/>
                </a:solidFill>
                <a:latin typeface="Calibri" pitchFamily="34" charset="0"/>
                <a:ea typeface="Times New Roman" pitchFamily="18" charset="0"/>
                <a:cs typeface="Times New Roman" pitchFamily="18" charset="0"/>
              </a:rPr>
              <a:t>були</a:t>
            </a:r>
            <a:r>
              <a:rPr lang="ru-RU" sz="2200" b="1" dirty="0" smtClean="0">
                <a:solidFill>
                  <a:srgbClr val="222222"/>
                </a:solidFill>
                <a:latin typeface="Calibri" pitchFamily="34" charset="0"/>
                <a:ea typeface="Times New Roman" pitchFamily="18" charset="0"/>
                <a:cs typeface="Times New Roman" pitchFamily="18" charset="0"/>
              </a:rPr>
              <a:t> </a:t>
            </a:r>
            <a:r>
              <a:rPr lang="ru-RU" sz="2200" b="1" dirty="0" err="1" smtClean="0">
                <a:solidFill>
                  <a:srgbClr val="222222"/>
                </a:solidFill>
                <a:latin typeface="Calibri" pitchFamily="34" charset="0"/>
                <a:ea typeface="Times New Roman" pitchFamily="18" charset="0"/>
                <a:cs typeface="Times New Roman" pitchFamily="18" charset="0"/>
              </a:rPr>
              <a:t>представлені</a:t>
            </a:r>
            <a:r>
              <a:rPr lang="ru-RU" sz="2200" b="1" dirty="0" smtClean="0">
                <a:solidFill>
                  <a:srgbClr val="222222"/>
                </a:solidFill>
                <a:latin typeface="Calibri" pitchFamily="34" charset="0"/>
                <a:ea typeface="Times New Roman" pitchFamily="18" charset="0"/>
                <a:cs typeface="Times New Roman" pitchFamily="18" charset="0"/>
              </a:rPr>
              <a:t> в </a:t>
            </a:r>
            <a:r>
              <a:rPr lang="ru-RU" sz="2200" b="1" dirty="0" err="1" smtClean="0">
                <a:solidFill>
                  <a:srgbClr val="222222"/>
                </a:solidFill>
                <a:latin typeface="Calibri" pitchFamily="34" charset="0"/>
                <a:ea typeface="Times New Roman" pitchFamily="18" charset="0"/>
                <a:cs typeface="Times New Roman" pitchFamily="18" charset="0"/>
              </a:rPr>
              <a:t>Дитячо-Юнацькій</a:t>
            </a:r>
            <a:r>
              <a:rPr lang="ru-RU" sz="2200" b="1" dirty="0" smtClean="0">
                <a:solidFill>
                  <a:srgbClr val="222222"/>
                </a:solidFill>
                <a:latin typeface="Calibri" pitchFamily="34" charset="0"/>
                <a:ea typeface="Times New Roman" pitchFamily="18" charset="0"/>
                <a:cs typeface="Times New Roman" pitchFamily="18" charset="0"/>
              </a:rPr>
              <a:t> </a:t>
            </a:r>
            <a:r>
              <a:rPr lang="ru-RU" sz="2200" b="1" dirty="0" err="1" smtClean="0">
                <a:solidFill>
                  <a:srgbClr val="222222"/>
                </a:solidFill>
                <a:latin typeface="Calibri" pitchFamily="34" charset="0"/>
                <a:ea typeface="Times New Roman" pitchFamily="18" charset="0"/>
                <a:cs typeface="Times New Roman" pitchFamily="18" charset="0"/>
              </a:rPr>
              <a:t>Футбольній</a:t>
            </a:r>
            <a:r>
              <a:rPr lang="ru-RU" sz="2200" b="1" dirty="0" smtClean="0">
                <a:solidFill>
                  <a:srgbClr val="222222"/>
                </a:solidFill>
                <a:latin typeface="Calibri" pitchFamily="34" charset="0"/>
                <a:ea typeface="Times New Roman" pitchFamily="18" charset="0"/>
                <a:cs typeface="Times New Roman" pitchFamily="18" charset="0"/>
              </a:rPr>
              <a:t> </a:t>
            </a:r>
            <a:r>
              <a:rPr lang="ru-RU" sz="2200" b="1" dirty="0" err="1" smtClean="0">
                <a:solidFill>
                  <a:srgbClr val="222222"/>
                </a:solidFill>
                <a:latin typeface="Calibri" pitchFamily="34" charset="0"/>
                <a:ea typeface="Times New Roman" pitchFamily="18" charset="0"/>
                <a:cs typeface="Times New Roman" pitchFamily="18" charset="0"/>
              </a:rPr>
              <a:t>Лізі</a:t>
            </a:r>
            <a:r>
              <a:rPr lang="ru-RU" sz="2200" b="1" dirty="0" smtClean="0">
                <a:solidFill>
                  <a:srgbClr val="222222"/>
                </a:solidFill>
                <a:latin typeface="Calibri" pitchFamily="34" charset="0"/>
                <a:ea typeface="Times New Roman" pitchFamily="18" charset="0"/>
                <a:cs typeface="Times New Roman" pitchFamily="18" charset="0"/>
              </a:rPr>
              <a:t> </a:t>
            </a:r>
            <a:r>
              <a:rPr lang="ru-RU" sz="2200" b="1" dirty="0" err="1" smtClean="0">
                <a:solidFill>
                  <a:srgbClr val="222222"/>
                </a:solidFill>
                <a:latin typeface="Calibri" pitchFamily="34" charset="0"/>
                <a:ea typeface="Times New Roman" pitchFamily="18" charset="0"/>
                <a:cs typeface="Times New Roman" pitchFamily="18" charset="0"/>
              </a:rPr>
              <a:t>області</a:t>
            </a:r>
            <a:r>
              <a:rPr lang="ru-RU" sz="2200" b="1" dirty="0" smtClean="0">
                <a:solidFill>
                  <a:srgbClr val="222222"/>
                </a:solidFill>
                <a:latin typeface="Calibri" pitchFamily="34" charset="0"/>
                <a:ea typeface="Times New Roman" pitchFamily="18" charset="0"/>
                <a:cs typeface="Times New Roman" pitchFamily="18" charset="0"/>
              </a:rPr>
              <a:t>, </a:t>
            </a:r>
            <a:r>
              <a:rPr lang="ru-RU" sz="2200" b="1" dirty="0" err="1" smtClean="0">
                <a:solidFill>
                  <a:srgbClr val="222222"/>
                </a:solidFill>
                <a:latin typeface="Calibri" pitchFamily="34" charset="0"/>
                <a:ea typeface="Times New Roman" pitchFamily="18" charset="0"/>
                <a:cs typeface="Times New Roman" pitchFamily="18" charset="0"/>
              </a:rPr>
              <a:t>і</a:t>
            </a:r>
            <a:r>
              <a:rPr lang="ru-RU" sz="2200" b="1" dirty="0" smtClean="0">
                <a:solidFill>
                  <a:srgbClr val="222222"/>
                </a:solidFill>
                <a:latin typeface="Calibri" pitchFamily="34" charset="0"/>
                <a:ea typeface="Times New Roman" pitchFamily="18" charset="0"/>
                <a:cs typeface="Times New Roman" pitchFamily="18" charset="0"/>
              </a:rPr>
              <a:t> </a:t>
            </a:r>
            <a:r>
              <a:rPr lang="ru-RU" sz="2200" b="1" dirty="0" err="1" smtClean="0">
                <a:solidFill>
                  <a:srgbClr val="222222"/>
                </a:solidFill>
                <a:latin typeface="Calibri" pitchFamily="34" charset="0"/>
                <a:ea typeface="Times New Roman" pitchFamily="18" charset="0"/>
                <a:cs typeface="Times New Roman" pitchFamily="18" charset="0"/>
              </a:rPr>
              <a:t>неодноразово</a:t>
            </a:r>
            <a:r>
              <a:rPr lang="ru-RU" sz="2200" b="1" dirty="0" smtClean="0">
                <a:solidFill>
                  <a:srgbClr val="222222"/>
                </a:solidFill>
                <a:latin typeface="Calibri" pitchFamily="34" charset="0"/>
                <a:ea typeface="Times New Roman" pitchFamily="18" charset="0"/>
                <a:cs typeface="Times New Roman" pitchFamily="18" charset="0"/>
              </a:rPr>
              <a:t> брали участь в </a:t>
            </a:r>
            <a:r>
              <a:rPr lang="ru-RU" sz="2200" b="1" dirty="0" err="1" smtClean="0">
                <a:solidFill>
                  <a:srgbClr val="222222"/>
                </a:solidFill>
                <a:latin typeface="Calibri" pitchFamily="34" charset="0"/>
                <a:ea typeface="Times New Roman" pitchFamily="18" charset="0"/>
                <a:cs typeface="Times New Roman" pitchFamily="18" charset="0"/>
              </a:rPr>
              <a:t>різних</a:t>
            </a:r>
            <a:r>
              <a:rPr lang="ru-RU" sz="2200" b="1" dirty="0" smtClean="0">
                <a:solidFill>
                  <a:srgbClr val="222222"/>
                </a:solidFill>
                <a:latin typeface="Calibri" pitchFamily="34" charset="0"/>
                <a:ea typeface="Times New Roman" pitchFamily="18" charset="0"/>
                <a:cs typeface="Times New Roman" pitchFamily="18" charset="0"/>
              </a:rPr>
              <a:t> </a:t>
            </a:r>
            <a:r>
              <a:rPr lang="ru-RU" sz="2200" b="1" dirty="0" err="1" smtClean="0">
                <a:solidFill>
                  <a:srgbClr val="222222"/>
                </a:solidFill>
                <a:latin typeface="Calibri" pitchFamily="34" charset="0"/>
                <a:ea typeface="Times New Roman" pitchFamily="18" charset="0"/>
                <a:cs typeface="Times New Roman" pitchFamily="18" charset="0"/>
              </a:rPr>
              <a:t>кубкових</a:t>
            </a:r>
            <a:r>
              <a:rPr lang="ru-RU" sz="2200" b="1" dirty="0" smtClean="0">
                <a:solidFill>
                  <a:srgbClr val="222222"/>
                </a:solidFill>
                <a:latin typeface="Calibri" pitchFamily="34" charset="0"/>
                <a:ea typeface="Times New Roman" pitchFamily="18" charset="0"/>
                <a:cs typeface="Times New Roman" pitchFamily="18" charset="0"/>
              </a:rPr>
              <a:t> </a:t>
            </a:r>
            <a:r>
              <a:rPr lang="ru-RU" sz="2200" b="1" dirty="0" err="1" smtClean="0">
                <a:solidFill>
                  <a:srgbClr val="222222"/>
                </a:solidFill>
                <a:latin typeface="Calibri" pitchFamily="34" charset="0"/>
                <a:ea typeface="Times New Roman" pitchFamily="18" charset="0"/>
                <a:cs typeface="Times New Roman" pitchFamily="18" charset="0"/>
              </a:rPr>
              <a:t>турнірах</a:t>
            </a:r>
            <a:endParaRPr lang="ru-RU" sz="2200" dirty="0"/>
          </a:p>
        </p:txBody>
      </p:sp>
      <p:pic>
        <p:nvPicPr>
          <p:cNvPr id="293890" name="Picture 2"/>
          <p:cNvPicPr>
            <a:picLocks noChangeAspect="1" noChangeArrowheads="1"/>
          </p:cNvPicPr>
          <p:nvPr/>
        </p:nvPicPr>
        <p:blipFill>
          <a:blip r:embed="rId2" cstate="print"/>
          <a:srcRect/>
          <a:stretch>
            <a:fillRect/>
          </a:stretch>
        </p:blipFill>
        <p:spPr bwMode="auto">
          <a:xfrm>
            <a:off x="4819428" y="857232"/>
            <a:ext cx="4092728" cy="5786478"/>
          </a:xfrm>
          <a:prstGeom prst="rect">
            <a:avLst/>
          </a:prstGeom>
          <a:noFill/>
          <a:ln w="9525">
            <a:noFill/>
            <a:miter lim="800000"/>
            <a:headEnd/>
            <a:tailEnd/>
          </a:ln>
          <a:effectLst/>
        </p:spPr>
      </p:pic>
      <p:pic>
        <p:nvPicPr>
          <p:cNvPr id="5" name="Picture 2" descr="D:\міська рада\герб і прапор Бібрки\H1BIBRK0.jpg"/>
          <p:cNvPicPr>
            <a:picLocks noChangeAspect="1" noChangeArrowheads="1"/>
          </p:cNvPicPr>
          <p:nvPr/>
        </p:nvPicPr>
        <p:blipFill>
          <a:blip r:embed="rId3" cstate="print"/>
          <a:srcRect/>
          <a:stretch>
            <a:fillRect/>
          </a:stretch>
        </p:blipFill>
        <p:spPr bwMode="auto">
          <a:xfrm>
            <a:off x="0" y="0"/>
            <a:ext cx="857224" cy="1080224"/>
          </a:xfrm>
          <a:prstGeom prst="rect">
            <a:avLst/>
          </a:prstGeom>
          <a:noFill/>
        </p:spPr>
      </p:pic>
      <p:sp>
        <p:nvSpPr>
          <p:cNvPr id="6" name="Прямоугольник 5"/>
          <p:cNvSpPr/>
          <p:nvPr/>
        </p:nvSpPr>
        <p:spPr>
          <a:xfrm>
            <a:off x="3000364" y="214290"/>
            <a:ext cx="3147208" cy="461665"/>
          </a:xfrm>
          <a:prstGeom prst="rect">
            <a:avLst/>
          </a:prstGeom>
        </p:spPr>
        <p:txBody>
          <a:bodyPr wrap="none">
            <a:spAutoFit/>
          </a:bodyPr>
          <a:lstStyle/>
          <a:p>
            <a:pPr algn="ctr"/>
            <a:r>
              <a:rPr lang="uk-UA" sz="2400" b="1" dirty="0" smtClean="0">
                <a:cs typeface="Times New Roman" pitchFamily="18" charset="0"/>
              </a:rPr>
              <a:t>Спортивні досягнення</a:t>
            </a:r>
            <a:endParaRPr lang="ru-RU" sz="2400" dirty="0"/>
          </a:p>
        </p:txBody>
      </p:sp>
      <p:pic>
        <p:nvPicPr>
          <p:cNvPr id="293892" name="Picture 4"/>
          <p:cNvPicPr>
            <a:picLocks noChangeAspect="1" noChangeArrowheads="1"/>
          </p:cNvPicPr>
          <p:nvPr/>
        </p:nvPicPr>
        <p:blipFill>
          <a:blip r:embed="rId4" cstate="print"/>
          <a:srcRect/>
          <a:stretch>
            <a:fillRect/>
          </a:stretch>
        </p:blipFill>
        <p:spPr bwMode="auto">
          <a:xfrm>
            <a:off x="0" y="3071810"/>
            <a:ext cx="4929190" cy="3286127"/>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D:\міська рада\герб і прапор Бібрки\H1BIBRK0.jpg"/>
          <p:cNvPicPr>
            <a:picLocks noChangeAspect="1" noChangeArrowheads="1"/>
          </p:cNvPicPr>
          <p:nvPr/>
        </p:nvPicPr>
        <p:blipFill>
          <a:blip r:embed="rId2" cstate="print"/>
          <a:srcRect/>
          <a:stretch>
            <a:fillRect/>
          </a:stretch>
        </p:blipFill>
        <p:spPr bwMode="auto">
          <a:xfrm>
            <a:off x="0" y="0"/>
            <a:ext cx="857224" cy="1080224"/>
          </a:xfrm>
          <a:prstGeom prst="rect">
            <a:avLst/>
          </a:prstGeom>
          <a:noFill/>
        </p:spPr>
      </p:pic>
      <p:sp>
        <p:nvSpPr>
          <p:cNvPr id="3" name="Прямоугольник 2"/>
          <p:cNvSpPr/>
          <p:nvPr/>
        </p:nvSpPr>
        <p:spPr>
          <a:xfrm>
            <a:off x="3000364" y="214290"/>
            <a:ext cx="3147208" cy="461665"/>
          </a:xfrm>
          <a:prstGeom prst="rect">
            <a:avLst/>
          </a:prstGeom>
        </p:spPr>
        <p:txBody>
          <a:bodyPr wrap="none">
            <a:spAutoFit/>
          </a:bodyPr>
          <a:lstStyle/>
          <a:p>
            <a:pPr algn="ctr"/>
            <a:r>
              <a:rPr lang="uk-UA" sz="2400" b="1" dirty="0" smtClean="0">
                <a:cs typeface="Times New Roman" pitchFamily="18" charset="0"/>
              </a:rPr>
              <a:t>Спортивні досягнення</a:t>
            </a:r>
            <a:endParaRPr lang="ru-RU" sz="2400" dirty="0"/>
          </a:p>
        </p:txBody>
      </p:sp>
      <p:pic>
        <p:nvPicPr>
          <p:cNvPr id="290818" name="Picture 2"/>
          <p:cNvPicPr>
            <a:picLocks noChangeAspect="1" noChangeArrowheads="1"/>
          </p:cNvPicPr>
          <p:nvPr/>
        </p:nvPicPr>
        <p:blipFill>
          <a:blip r:embed="rId3" cstate="print"/>
          <a:srcRect/>
          <a:stretch>
            <a:fillRect/>
          </a:stretch>
        </p:blipFill>
        <p:spPr bwMode="auto">
          <a:xfrm>
            <a:off x="1142976" y="857232"/>
            <a:ext cx="5150278" cy="3304426"/>
          </a:xfrm>
          <a:prstGeom prst="rect">
            <a:avLst/>
          </a:prstGeom>
          <a:noFill/>
          <a:ln w="9525">
            <a:noFill/>
            <a:miter lim="800000"/>
            <a:headEnd/>
            <a:tailEnd/>
          </a:ln>
          <a:effectLst/>
        </p:spPr>
      </p:pic>
      <p:pic>
        <p:nvPicPr>
          <p:cNvPr id="290819" name="Picture 3"/>
          <p:cNvPicPr>
            <a:picLocks noChangeAspect="1" noChangeArrowheads="1"/>
          </p:cNvPicPr>
          <p:nvPr/>
        </p:nvPicPr>
        <p:blipFill>
          <a:blip r:embed="rId4" cstate="print"/>
          <a:srcRect/>
          <a:stretch>
            <a:fillRect/>
          </a:stretch>
        </p:blipFill>
        <p:spPr bwMode="auto">
          <a:xfrm>
            <a:off x="3357553" y="3143248"/>
            <a:ext cx="5250693" cy="3500462"/>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Тема Office">
  <a:themeElements>
    <a:clrScheme name="Серая">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9145</TotalTime>
  <Words>7998</Words>
  <Application>Microsoft Office PowerPoint</Application>
  <PresentationFormat>Экран (4:3)</PresentationFormat>
  <Paragraphs>1184</Paragraphs>
  <Slides>141</Slides>
  <Notes>4</Notes>
  <HiddenSlides>0</HiddenSlides>
  <MMClips>0</MMClips>
  <ScaleCrop>false</ScaleCrop>
  <HeadingPairs>
    <vt:vector size="6" baseType="variant">
      <vt:variant>
        <vt:lpstr>Тема</vt:lpstr>
      </vt:variant>
      <vt:variant>
        <vt:i4>1</vt:i4>
      </vt:variant>
      <vt:variant>
        <vt:lpstr>Внедренные серверы OLE</vt:lpstr>
      </vt:variant>
      <vt:variant>
        <vt:i4>1</vt:i4>
      </vt:variant>
      <vt:variant>
        <vt:lpstr>Заголовки слайдов</vt:lpstr>
      </vt:variant>
      <vt:variant>
        <vt:i4>141</vt:i4>
      </vt:variant>
    </vt:vector>
  </HeadingPairs>
  <TitlesOfParts>
    <vt:vector size="143" baseType="lpstr">
      <vt:lpstr>Тема Office</vt:lpstr>
      <vt:lpstr>Пакет</vt:lpstr>
      <vt:lpstr>Звіт  Бібрського міського голови Романа Гринуса </vt:lpstr>
      <vt:lpstr>Бібрська міська об’єднана територіальна громада</vt:lpstr>
      <vt:lpstr>Слайд 3</vt:lpstr>
      <vt:lpstr>Діяльність ради та її виконавчих органів</vt:lpstr>
      <vt:lpstr>Робота зі зверненнями громадян </vt:lpstr>
      <vt:lpstr>Послуги, що надаються  виконавчим комітетом Бібрської міської ради</vt:lpstr>
      <vt:lpstr>Слайд 7</vt:lpstr>
      <vt:lpstr>      Виконання бюджету Бібрської міської ради</vt:lpstr>
      <vt:lpstr>Залучені кошти в розвиток   інфраструктури на території Бібрської міської ради</vt:lpstr>
      <vt:lpstr>Слайд 10</vt:lpstr>
      <vt:lpstr>Виконання бюджету Бібрської міської ради  (Соціальна політика) </vt:lpstr>
      <vt:lpstr>Слайд 12</vt:lpstr>
      <vt:lpstr>Розбудова інфраструктури об’єднаної громади Проєкти місцевого  розвитку 2019 – результати </vt:lpstr>
      <vt:lpstr>Розбудова інфраструктури об’єднаної громади Проєкти місцевого  розвитку 2019 – результати </vt:lpstr>
      <vt:lpstr>Розбудова інфраструктури об’єднаної громади Проєкти місцевого  розвитку 2019 – результати</vt:lpstr>
      <vt:lpstr>Розбудова інфраструктури об’єднаної громади Проєкти місцевого  розвитку 2019 – результати </vt:lpstr>
      <vt:lpstr>Розбудова інфраструктури об’єднаної громади Проєкти місцевого  розвитку 2019 – результати </vt:lpstr>
      <vt:lpstr>Розбудова інфраструктури об’єднаної громади Проєкти місцевого  розвитку 2019 – результати </vt:lpstr>
      <vt:lpstr>Розбудова інфраструктури об’єднаної громади Проєкти місцевого  розвитку 2019 – результати </vt:lpstr>
      <vt:lpstr>Розбудова інфраструктури об’єднаної громади Проєкти місцевого  розвитку 2019 – результати </vt:lpstr>
      <vt:lpstr>Розбудова інфраструктури об’єднаної громади Проєкти місцевого  розвитку 2019 – результати</vt:lpstr>
      <vt:lpstr>Розбудова інфраструктури об’єднаної громади Проєкти місцевого  розвитку 2019 – результати</vt:lpstr>
      <vt:lpstr>Розбудова інфраструктури об’єднаної громади Проєкти місцевого  розвитку 2019 – результати</vt:lpstr>
      <vt:lpstr>Розбудова інфраструктури об’єднаної громади Проєкти місцевого  розвитку 2019 – результати</vt:lpstr>
      <vt:lpstr>Розбудова інфраструктури об’єднаної громади Проєкти місцевого  розвитку 2019 – результати</vt:lpstr>
      <vt:lpstr>Розбудова інфраструктури об’єднаної громади Проєкти місцевого  розвитку 2019 – результати</vt:lpstr>
      <vt:lpstr>Розбудова інфраструктури об’єднаної громади Проєкти місцевого  розвитку 2019 – результати</vt:lpstr>
      <vt:lpstr>Розбудова інфраструктури об’єднаної громади Проєкти місцевого  розвитку 2019 – результати</vt:lpstr>
      <vt:lpstr>Розбудова інфраструктури об’єднаної громади Проєкти місцевого  розвитку 2019 – результати</vt:lpstr>
      <vt:lpstr>Розбудова інфраструктури об’єднаної громади Проєкти місцевого  розвитку 2019 – результати</vt:lpstr>
      <vt:lpstr>Слайд 31</vt:lpstr>
      <vt:lpstr>Слайд 32</vt:lpstr>
      <vt:lpstr>Слайд 33</vt:lpstr>
      <vt:lpstr>Слайд 34</vt:lpstr>
      <vt:lpstr>Слайд 35</vt:lpstr>
      <vt:lpstr>Слайд 36</vt:lpstr>
      <vt:lpstr>Слайд 37</vt:lpstr>
      <vt:lpstr>Слайд 38</vt:lpstr>
      <vt:lpstr>Слайд 39</vt:lpstr>
      <vt:lpstr>Слайд 40</vt:lpstr>
      <vt:lpstr>Слайд 41</vt:lpstr>
      <vt:lpstr>Слайд 42</vt:lpstr>
      <vt:lpstr>Слайд 43</vt:lpstr>
      <vt:lpstr>Слайд 44</vt:lpstr>
      <vt:lpstr>Слайд 45</vt:lpstr>
      <vt:lpstr>Слайд 46</vt:lpstr>
      <vt:lpstr>Слайд 47</vt:lpstr>
      <vt:lpstr>Слайд 48</vt:lpstr>
      <vt:lpstr>Слайд 49</vt:lpstr>
      <vt:lpstr>Слайд 50</vt:lpstr>
      <vt:lpstr>Слайд 51</vt:lpstr>
      <vt:lpstr>Слайд 52</vt:lpstr>
      <vt:lpstr>Слайд 53</vt:lpstr>
      <vt:lpstr>Слайд 54</vt:lpstr>
      <vt:lpstr>Слайд 55</vt:lpstr>
      <vt:lpstr>Слайд 56</vt:lpstr>
      <vt:lpstr>Слайд 57</vt:lpstr>
      <vt:lpstr>Слайд 58</vt:lpstr>
      <vt:lpstr>Слайд 59</vt:lpstr>
      <vt:lpstr>Слайд 60</vt:lpstr>
      <vt:lpstr>Слайд 61</vt:lpstr>
      <vt:lpstr>Слайд 62</vt:lpstr>
      <vt:lpstr>Слайд 63</vt:lpstr>
      <vt:lpstr>Слайд 64</vt:lpstr>
      <vt:lpstr>Слайд 65</vt:lpstr>
      <vt:lpstr>Слайд 66</vt:lpstr>
      <vt:lpstr>Слайд 67</vt:lpstr>
      <vt:lpstr>Слайд 68</vt:lpstr>
      <vt:lpstr>Слайд 69</vt:lpstr>
      <vt:lpstr>Слайд 70</vt:lpstr>
      <vt:lpstr>Слайд 71</vt:lpstr>
      <vt:lpstr>Слайд 72</vt:lpstr>
      <vt:lpstr>Слайд 73</vt:lpstr>
      <vt:lpstr>Слайд 74</vt:lpstr>
      <vt:lpstr>Слайд 75</vt:lpstr>
      <vt:lpstr>Слайд 76</vt:lpstr>
      <vt:lpstr>Слайд 77</vt:lpstr>
      <vt:lpstr>Слайд 78</vt:lpstr>
      <vt:lpstr>Слайд 79</vt:lpstr>
      <vt:lpstr>Слайд 80</vt:lpstr>
      <vt:lpstr>Слайд 81</vt:lpstr>
      <vt:lpstr>Слайд 82</vt:lpstr>
      <vt:lpstr>Слайд 83</vt:lpstr>
      <vt:lpstr>Слайд 84</vt:lpstr>
      <vt:lpstr>Слайд 85</vt:lpstr>
      <vt:lpstr>Слайд 86</vt:lpstr>
      <vt:lpstr>Слайд 87</vt:lpstr>
      <vt:lpstr>Слайд 88</vt:lpstr>
      <vt:lpstr>Слайд 89</vt:lpstr>
      <vt:lpstr>Слайд 90</vt:lpstr>
      <vt:lpstr>Слайд 91</vt:lpstr>
      <vt:lpstr>Слайд 92</vt:lpstr>
      <vt:lpstr>Слайд 93</vt:lpstr>
      <vt:lpstr>Слайд 94</vt:lpstr>
      <vt:lpstr>Слайд 95</vt:lpstr>
      <vt:lpstr>Слайд 96</vt:lpstr>
      <vt:lpstr>Слайд 97</vt:lpstr>
      <vt:lpstr>Слайд 98</vt:lpstr>
      <vt:lpstr>Слайд 99</vt:lpstr>
      <vt:lpstr>Слайд 100</vt:lpstr>
      <vt:lpstr>Слайд 101</vt:lpstr>
      <vt:lpstr>Слайд 102</vt:lpstr>
      <vt:lpstr>Слайд 103</vt:lpstr>
      <vt:lpstr>Слайд 104</vt:lpstr>
      <vt:lpstr>Слайд 105</vt:lpstr>
      <vt:lpstr>Слайд 106</vt:lpstr>
      <vt:lpstr>Слайд 107</vt:lpstr>
      <vt:lpstr>Слайд 108</vt:lpstr>
      <vt:lpstr>Слайд 109</vt:lpstr>
      <vt:lpstr>Слайд 110</vt:lpstr>
      <vt:lpstr>Слайд 111</vt:lpstr>
      <vt:lpstr>Слайд 112</vt:lpstr>
      <vt:lpstr>Слайд 113</vt:lpstr>
      <vt:lpstr>Слайд 114</vt:lpstr>
      <vt:lpstr>Слайд 115</vt:lpstr>
      <vt:lpstr>Слайд 116</vt:lpstr>
      <vt:lpstr>Слайд 117</vt:lpstr>
      <vt:lpstr>Слайд 118</vt:lpstr>
      <vt:lpstr>Слайд 119</vt:lpstr>
      <vt:lpstr>Слайд 120</vt:lpstr>
      <vt:lpstr>   Благоустрій, охорона довкілля та санітарний стан міста (Комунальні підприємства)     </vt:lpstr>
      <vt:lpstr>Слайд 122</vt:lpstr>
      <vt:lpstr>Слайд 123</vt:lpstr>
      <vt:lpstr>Благоустрій, охорона довкілля та санітарний стан міста (Комунальні підприємства)</vt:lpstr>
      <vt:lpstr>Благоустрій, охорона довкілля та санітарний стан міста</vt:lpstr>
      <vt:lpstr> Благоустрій, охорона довкілля та санітарний стан міста </vt:lpstr>
      <vt:lpstr>Слайд 127</vt:lpstr>
      <vt:lpstr>Слайд 128</vt:lpstr>
      <vt:lpstr>Слайд 129</vt:lpstr>
      <vt:lpstr> Участь у семінарах, тренінгах, заходах державного рівня  </vt:lpstr>
      <vt:lpstr>Слайд 131</vt:lpstr>
      <vt:lpstr>Слайд 132</vt:lpstr>
      <vt:lpstr>Слайд 133</vt:lpstr>
      <vt:lpstr>Слайд 134</vt:lpstr>
      <vt:lpstr>Слайд 135</vt:lpstr>
      <vt:lpstr>Слайд 136</vt:lpstr>
      <vt:lpstr>Слайд 137</vt:lpstr>
      <vt:lpstr>Слайд 138</vt:lpstr>
      <vt:lpstr>Слайд 139</vt:lpstr>
      <vt:lpstr>Слайд 140</vt:lpstr>
      <vt:lpstr>Слайд 141</vt:lpstr>
    </vt:vector>
  </TitlesOfParts>
  <Company>Microsoft</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Звіт Бібрського міського голови</dc:title>
  <dc:creator>Admin</dc:creator>
  <cp:lastModifiedBy>Admin</cp:lastModifiedBy>
  <cp:revision>995</cp:revision>
  <dcterms:created xsi:type="dcterms:W3CDTF">2016-10-13T13:13:14Z</dcterms:created>
  <dcterms:modified xsi:type="dcterms:W3CDTF">2020-02-14T10:48:31Z</dcterms:modified>
</cp:coreProperties>
</file>